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8F6A-661A-E944-A05C-167905D1439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B5EB-6AC1-B441-BA75-C0661619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86" y="1095888"/>
            <a:ext cx="1061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</a:t>
            </a:r>
            <a:r>
              <a:rPr lang="en-US" i="1" baseline="-25000" dirty="0" smtClean="0"/>
              <a:t>1</a:t>
            </a:r>
          </a:p>
          <a:p>
            <a:endParaRPr lang="en-US" i="1" dirty="0" smtClean="0"/>
          </a:p>
          <a:p>
            <a:r>
              <a:rPr lang="en-US" i="1" dirty="0" smtClean="0"/>
              <a:t>feature</a:t>
            </a:r>
            <a:r>
              <a:rPr lang="en-US" i="1" baseline="-25000" dirty="0" smtClean="0"/>
              <a:t>2</a:t>
            </a:r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.</a:t>
            </a:r>
          </a:p>
          <a:p>
            <a:r>
              <a:rPr lang="en-US" i="1" dirty="0" err="1" smtClean="0"/>
              <a:t>feature</a:t>
            </a:r>
            <a:r>
              <a:rPr lang="en-US" i="1" baseline="-25000" dirty="0" err="1" smtClean="0"/>
              <a:t>p</a:t>
            </a:r>
            <a:endParaRPr lang="en-US" i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2331123" y="1322025"/>
            <a:ext cx="2696447" cy="1617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(Black Box?)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2188027">
            <a:off x="1565676" y="1374210"/>
            <a:ext cx="556686" cy="1739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029962">
            <a:off x="1528083" y="2744522"/>
            <a:ext cx="556686" cy="1739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6720" y="1874510"/>
            <a:ext cx="556686" cy="1739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58406" y="1909300"/>
            <a:ext cx="556686" cy="38761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21754" y="800173"/>
            <a:ext cx="23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for subject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5511" y="1804930"/>
            <a:ext cx="21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Predicted outcome for subject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Shojaie</dc:creator>
  <cp:lastModifiedBy>Ali Shojaie</cp:lastModifiedBy>
  <cp:revision>2</cp:revision>
  <dcterms:created xsi:type="dcterms:W3CDTF">2016-02-26T21:41:41Z</dcterms:created>
  <dcterms:modified xsi:type="dcterms:W3CDTF">2016-02-26T21:56:50Z</dcterms:modified>
</cp:coreProperties>
</file>