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D29-D997-BB4F-81A5-1170889A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94AA8-1A53-A646-AD1E-545A17D2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B2B4-CCCE-F04C-81CA-670D3960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748C-482D-994B-91ED-8D3B1E5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9FFF-7192-4040-A4F7-7F62487E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9897-E8E2-ED44-950D-03769B18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7F1D-2FFB-5944-92F5-6B3D38A9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BD2-9722-5845-A48A-C9A2D852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52A7-DA3D-6549-99D1-26CA967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2B34-D14D-234D-A17A-4E908F90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562FD-9F14-5543-BAEC-52B06BC92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05744-EA2E-6740-9E48-5DB2968F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39AF-6A89-5840-B9DE-34DFC8C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AF03-B6D1-B047-ACD8-DD3C75F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3DDB-6BD6-A041-BEB7-76D7FEE8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0F5A-EB97-5842-98D8-2907F006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3CE6-D720-1945-A891-D0BD446E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050F-4D35-B14B-9DFD-4E7D433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AB08-AA1F-D449-9EDD-B88F3A6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5DF4-959F-2D4C-91F0-22BA187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795A-013D-3247-933A-96C17404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E3B8-9082-6B44-A7E2-1C19C0E7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31C0-1B95-A644-9ADD-FE3EE99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1D21-213A-044A-86E4-4EDC2D71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A544-2929-AC4D-8EB7-4B9D1E5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368C-9A5B-7C45-B7BC-476F6657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5DDD-68A2-E943-8DB0-494C3344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BFD00-5F24-1345-85CE-CDB46F54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0D3-75F7-6F47-9E0C-762BACBF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D946-8BF8-064D-BFE5-4368ABDB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7949-0B48-0C46-9534-194C60B7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D51-3FD0-4940-9397-DB8C437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2C9D-1C8B-DB49-B0D6-E010AF22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91605-E8B4-E740-A532-0E4CEC44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FD05-A50B-F14B-AE3D-231315D7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C9F6A-8766-1841-8AF4-5B02AAA22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A9E42-70A1-8045-953B-B6D216AA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28852-24C0-4042-9E13-E2EC4105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9D827-DD19-B148-BD8E-7CCCF76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099A-F7C4-7E42-A20D-CDC6183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6E6E5-E334-0C46-A340-6E71A9FE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54EC-6C90-AE48-AA8D-3BC8E475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4629-5B67-F04B-AEA9-2DACC1CB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E663B-8C95-AF48-BCE4-54F0099B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1C6D-A137-A44B-9EAE-A5B9B990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87AE-931E-8945-A3F5-938C36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A0D-E1ED-5B41-80F8-EC230EC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1BA-F280-4143-AABB-09C782E6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929E-344F-E546-9C76-3B1AB592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A563-0443-564C-A898-6192985F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16545-BBDF-E54A-90B8-11C5DBF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5CB7-0680-0043-9A14-963143CD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C647-0E4E-A840-A655-4C28032A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69A18-BD5A-CC47-A775-3F99BA887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34D75-20BF-984C-AA28-F3648496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1746C-5A36-2540-B4DD-5782671E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4D41-BCE2-854C-99A4-3CA6F171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40D2-3C27-9049-B4F0-85278D8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56C48-E763-7A48-B961-F02ED48A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B735-8FC0-0F47-BD51-BD51EFE5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5DAF-95AF-BA49-BD5A-BBC2CED28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7DCD-D340-E947-8C41-C3A1120D2CF9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A126-13D4-CF45-A401-52A5BF10E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B1C9-4CBC-3A4C-8212-CB64295CC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362F-A9D6-1B45-A67D-58B763ACB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9048-4B56-B947-874E-21A6F7A3B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  <a:br>
              <a:rPr lang="en-US" dirty="0"/>
            </a:br>
            <a:r>
              <a:rPr lang="en-US" sz="4800" b="1" dirty="0"/>
              <a:t>LEND OR 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03C1-821A-BD49-8CCE-7B37812F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Hsu</a:t>
            </a:r>
          </a:p>
          <a:p>
            <a:r>
              <a:rPr lang="en-US" dirty="0"/>
              <a:t>014337284</a:t>
            </a:r>
          </a:p>
          <a:p>
            <a:r>
              <a:rPr lang="en-US" dirty="0"/>
              <a:t>CMPE 277</a:t>
            </a:r>
          </a:p>
          <a:p>
            <a:r>
              <a:rPr lang="en-US" dirty="0"/>
              <a:t>2021 Spring Semester</a:t>
            </a:r>
          </a:p>
        </p:txBody>
      </p:sp>
    </p:spTree>
    <p:extLst>
      <p:ext uri="{BB962C8B-B14F-4D97-AF65-F5344CB8AC3E}">
        <p14:creationId xmlns:p14="http://schemas.microsoft.com/office/powerpoint/2010/main" val="354689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E280-C545-B04B-AD4A-9F6A0896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you!</a:t>
            </a:r>
          </a:p>
          <a:p>
            <a:pPr marL="0" indent="0" algn="ctr">
              <a:buNone/>
            </a:pPr>
            <a:r>
              <a:rPr lang="en-US" sz="36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770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EC1B-795E-6143-9661-3C48E332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LEND OR 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2651-E446-9D46-9BC3-6799CDC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mobile app that provides a platform where users can rent things from other users or lend things to other users.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win-win app for everyone!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sz="2400" dirty="0"/>
              <a:t>No need to buy new things, just rent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Renters save money </a:t>
            </a:r>
          </a:p>
          <a:p>
            <a:pPr marL="0" indent="0">
              <a:buNone/>
            </a:pPr>
            <a:r>
              <a:rPr lang="en-US" sz="2400" dirty="0"/>
              <a:t>    - Make extra income by lending things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Lenders earn money	</a:t>
            </a:r>
          </a:p>
          <a:p>
            <a:pPr marL="0" indent="0">
              <a:buNone/>
            </a:pPr>
            <a:r>
              <a:rPr lang="en-US" sz="2400" dirty="0"/>
              <a:t>    - Less redundant products are produced </a:t>
            </a:r>
            <a:r>
              <a:rPr lang="en-US" sz="2400" dirty="0">
                <a:sym typeface="Wingdings" pitchFamily="2" charset="2"/>
              </a:rPr>
              <a:t> The environment benefits</a:t>
            </a:r>
            <a:r>
              <a:rPr lang="en-US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0947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A760-CFCE-6E4E-9981-31D087A9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62"/>
            <a:ext cx="10515600" cy="1325563"/>
          </a:xfrm>
        </p:spPr>
        <p:txBody>
          <a:bodyPr/>
          <a:lstStyle/>
          <a:p>
            <a:r>
              <a:rPr lang="en-US" dirty="0"/>
              <a:t>Login and Sign up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D2C71E0-6401-F948-9FEF-7C08132C8A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3" y="1929106"/>
            <a:ext cx="19939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F5BB6-6675-2040-8515-497709579324}"/>
              </a:ext>
            </a:extLst>
          </p:cNvPr>
          <p:cNvSpPr txBox="1"/>
          <p:nvPr/>
        </p:nvSpPr>
        <p:spPr>
          <a:xfrm>
            <a:off x="1226649" y="5901324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5B30C2-0F56-CC48-9088-B7396404B64C}"/>
              </a:ext>
            </a:extLst>
          </p:cNvPr>
          <p:cNvCxnSpPr/>
          <p:nvPr/>
        </p:nvCxnSpPr>
        <p:spPr>
          <a:xfrm flipV="1">
            <a:off x="3629025" y="2571750"/>
            <a:ext cx="1871663" cy="12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7AF94-107A-EE45-8E65-B2A379F5CC77}"/>
              </a:ext>
            </a:extLst>
          </p:cNvPr>
          <p:cNvCxnSpPr>
            <a:cxnSpLocks/>
          </p:cNvCxnSpPr>
          <p:nvPr/>
        </p:nvCxnSpPr>
        <p:spPr>
          <a:xfrm>
            <a:off x="3629024" y="3796006"/>
            <a:ext cx="1871663" cy="133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A9699B-4441-5449-90D2-0D1CDDDC9C9A}"/>
              </a:ext>
            </a:extLst>
          </p:cNvPr>
          <p:cNvSpPr txBox="1"/>
          <p:nvPr/>
        </p:nvSpPr>
        <p:spPr>
          <a:xfrm>
            <a:off x="3363969" y="269802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4A287-3CA4-7443-9871-FF7935C3176C}"/>
              </a:ext>
            </a:extLst>
          </p:cNvPr>
          <p:cNvSpPr txBox="1"/>
          <p:nvPr/>
        </p:nvSpPr>
        <p:spPr>
          <a:xfrm>
            <a:off x="3368842" y="4764936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password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075CE3-515F-3848-83E2-2EFD7C6A9A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98" y="270088"/>
            <a:ext cx="1908212" cy="3112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54CB16-D255-1147-8144-48656754375C}"/>
              </a:ext>
            </a:extLst>
          </p:cNvPr>
          <p:cNvSpPr txBox="1"/>
          <p:nvPr/>
        </p:nvSpPr>
        <p:spPr>
          <a:xfrm>
            <a:off x="7981873" y="270087"/>
            <a:ext cx="332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fill in all fields, otherwise</a:t>
            </a:r>
          </a:p>
        </p:txBody>
      </p:sp>
      <p:pic>
        <p:nvPicPr>
          <p:cNvPr id="16" name="Picture 15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FB8BEBEF-DB0B-AA40-BB4B-4889A3794D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00" y="709790"/>
            <a:ext cx="3046663" cy="894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5F8354-B33B-E340-843F-DF79FAF4F81D}"/>
              </a:ext>
            </a:extLst>
          </p:cNvPr>
          <p:cNvSpPr txBox="1"/>
          <p:nvPr/>
        </p:nvSpPr>
        <p:spPr>
          <a:xfrm>
            <a:off x="7731965" y="1730800"/>
            <a:ext cx="415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login, go to email to verify account </a:t>
            </a:r>
          </a:p>
        </p:txBody>
      </p:sp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943D7B-B406-3B48-BAE8-33BE8ACB26B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0" y="2138466"/>
            <a:ext cx="4513580" cy="1429385"/>
          </a:xfrm>
          <a:prstGeom prst="rect">
            <a:avLst/>
          </a:prstGeom>
        </p:spPr>
      </p:pic>
      <p:pic>
        <p:nvPicPr>
          <p:cNvPr id="19" name="Picture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312570B-9A81-7741-9D8A-9646277B6FE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97" y="3567851"/>
            <a:ext cx="1908211" cy="32901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6A241C-8B46-7343-9729-98902641FCF6}"/>
              </a:ext>
            </a:extLst>
          </p:cNvPr>
          <p:cNvSpPr txBox="1"/>
          <p:nvPr/>
        </p:nvSpPr>
        <p:spPr>
          <a:xfrm>
            <a:off x="7709451" y="4043092"/>
            <a:ext cx="437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email address and go to email to reset </a:t>
            </a:r>
          </a:p>
          <a:p>
            <a:r>
              <a:rPr lang="en-US" dirty="0"/>
              <a:t>your password</a:t>
            </a:r>
          </a:p>
        </p:txBody>
      </p:sp>
      <p:pic>
        <p:nvPicPr>
          <p:cNvPr id="22" name="Picture 21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98FFA70A-5406-A144-9B4E-5450A334A1C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21" y="5128774"/>
            <a:ext cx="4609465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B479-6EA4-8946-9444-A4189AA1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Item (Lending)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CCFC83-62CD-4648-98AB-1AC00CE28E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50231"/>
            <a:ext cx="2262188" cy="373618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28E6C-8133-B74B-8C88-6E9F19204C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1" y="1850231"/>
            <a:ext cx="2262188" cy="3736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0FF09-5780-A248-870D-F3E46782B9B0}"/>
              </a:ext>
            </a:extLst>
          </p:cNvPr>
          <p:cNvSpPr txBox="1"/>
          <p:nvPr/>
        </p:nvSpPr>
        <p:spPr>
          <a:xfrm>
            <a:off x="5839750" y="1457087"/>
            <a:ext cx="21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Upload Photo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51D98B-F3AC-1C4C-8F29-F869BAE3EAB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98" y="2211784"/>
            <a:ext cx="2005013" cy="3374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91E72-6AB3-BC48-B09F-8B2BA4807650}"/>
              </a:ext>
            </a:extLst>
          </p:cNvPr>
          <p:cNvSpPr txBox="1"/>
          <p:nvPr/>
        </p:nvSpPr>
        <p:spPr>
          <a:xfrm>
            <a:off x="8717051" y="1460975"/>
            <a:ext cx="277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Select the</a:t>
            </a:r>
            <a:r>
              <a:rPr lang="zh-TW" altLang="en-US" dirty="0"/>
              <a:t> </a:t>
            </a:r>
            <a:r>
              <a:rPr lang="en-US" dirty="0"/>
              <a:t>category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8C6A9-EE30-E148-BEAC-4608FAD10FF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64" y="2114072"/>
            <a:ext cx="2005012" cy="3472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E6853-CFDC-0C47-949E-E524E2F7AE58}"/>
              </a:ext>
            </a:extLst>
          </p:cNvPr>
          <p:cNvSpPr txBox="1"/>
          <p:nvPr/>
        </p:nvSpPr>
        <p:spPr>
          <a:xfrm>
            <a:off x="2100263" y="5929313"/>
            <a:ext cx="17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Item Screen</a:t>
            </a:r>
          </a:p>
        </p:txBody>
      </p:sp>
    </p:spTree>
    <p:extLst>
      <p:ext uri="{BB962C8B-B14F-4D97-AF65-F5344CB8AC3E}">
        <p14:creationId xmlns:p14="http://schemas.microsoft.com/office/powerpoint/2010/main" val="60342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E095-32C3-7A48-8380-14D532F9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Item (Lending) Cont’d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E68FD1-4D84-F84B-88D8-2CFD2C75B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4454"/>
            <a:ext cx="2731359" cy="2524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567A0-AC28-8C44-9527-D9B0C3B1ECCA}"/>
              </a:ext>
            </a:extLst>
          </p:cNvPr>
          <p:cNvSpPr txBox="1"/>
          <p:nvPr/>
        </p:nvSpPr>
        <p:spPr>
          <a:xfrm>
            <a:off x="838200" y="2072918"/>
            <a:ext cx="267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Enter the name, </a:t>
            </a:r>
          </a:p>
          <a:p>
            <a:r>
              <a:rPr lang="en-US" dirty="0"/>
              <a:t>description, price,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342DA-F70B-4F41-95E9-C4A9DCC49F10}"/>
              </a:ext>
            </a:extLst>
          </p:cNvPr>
          <p:cNvSpPr txBox="1"/>
          <p:nvPr/>
        </p:nvSpPr>
        <p:spPr>
          <a:xfrm>
            <a:off x="4271963" y="2108239"/>
            <a:ext cx="329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Choose the available date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546B20-D3DF-7B4A-BDC8-89AEA3CF99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9" y="2677995"/>
            <a:ext cx="2157412" cy="3404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2BFA0-61D0-D944-A073-576C0CC6763B}"/>
              </a:ext>
            </a:extLst>
          </p:cNvPr>
          <p:cNvSpPr txBox="1"/>
          <p:nvPr/>
        </p:nvSpPr>
        <p:spPr>
          <a:xfrm>
            <a:off x="8326409" y="2108239"/>
            <a:ext cx="28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Click the Post button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2FEFA5-4B9E-3F4F-93A2-2295AC8344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08" y="2555912"/>
            <a:ext cx="2262188" cy="373618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3900AE-2495-1945-ABFC-9FE0D180AE2D}"/>
              </a:ext>
            </a:extLst>
          </p:cNvPr>
          <p:cNvCxnSpPr/>
          <p:nvPr/>
        </p:nvCxnSpPr>
        <p:spPr>
          <a:xfrm flipH="1">
            <a:off x="10702896" y="4491118"/>
            <a:ext cx="955704" cy="159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9BFE5D-6B7E-6C40-B32F-F12395C6203D}"/>
              </a:ext>
            </a:extLst>
          </p:cNvPr>
          <p:cNvSpPr txBox="1"/>
          <p:nvPr/>
        </p:nvSpPr>
        <p:spPr>
          <a:xfrm>
            <a:off x="11353800" y="4011097"/>
            <a:ext cx="65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Post!</a:t>
            </a:r>
          </a:p>
        </p:txBody>
      </p:sp>
    </p:spTree>
    <p:extLst>
      <p:ext uri="{BB962C8B-B14F-4D97-AF65-F5344CB8AC3E}">
        <p14:creationId xmlns:p14="http://schemas.microsoft.com/office/powerpoint/2010/main" val="124208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437-D45C-7241-9213-55178771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Items (Renting)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226F7A-A523-894A-AB7A-AC7292C7D3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419"/>
            <a:ext cx="19558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6E989-EDAF-3F44-876B-7CD7C46F778F}"/>
              </a:ext>
            </a:extLst>
          </p:cNvPr>
          <p:cNvSpPr txBox="1"/>
          <p:nvPr/>
        </p:nvSpPr>
        <p:spPr>
          <a:xfrm>
            <a:off x="779245" y="5568950"/>
            <a:ext cx="207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Items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02BAB-5BED-F94E-976E-F0241B887535}"/>
              </a:ext>
            </a:extLst>
          </p:cNvPr>
          <p:cNvCxnSpPr/>
          <p:nvPr/>
        </p:nvCxnSpPr>
        <p:spPr>
          <a:xfrm flipV="1">
            <a:off x="3657600" y="2814638"/>
            <a:ext cx="1685925" cy="81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D2E885-32E3-7848-890C-74F4829448F2}"/>
              </a:ext>
            </a:extLst>
          </p:cNvPr>
          <p:cNvCxnSpPr/>
          <p:nvPr/>
        </p:nvCxnSpPr>
        <p:spPr>
          <a:xfrm>
            <a:off x="3657599" y="3646210"/>
            <a:ext cx="1685925" cy="79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A0D4C9-795D-D042-9B51-9AE1A000BBC0}"/>
              </a:ext>
            </a:extLst>
          </p:cNvPr>
          <p:cNvSpPr txBox="1"/>
          <p:nvPr/>
        </p:nvSpPr>
        <p:spPr>
          <a:xfrm>
            <a:off x="3471863" y="2552581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16E7-559A-CC43-B9B0-9FEA6F6B965C}"/>
              </a:ext>
            </a:extLst>
          </p:cNvPr>
          <p:cNvSpPr txBox="1"/>
          <p:nvPr/>
        </p:nvSpPr>
        <p:spPr>
          <a:xfrm>
            <a:off x="3524332" y="4569103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by category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CFDBA7-BD50-9C45-9F6A-394841F513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44" y="171709"/>
            <a:ext cx="1838323" cy="3037958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A4C124-79B6-564C-8497-45886377FB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7" y="3429000"/>
            <a:ext cx="1952458" cy="3354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87D7CD-24C6-0F4E-BD89-0E94B551F4DC}"/>
              </a:ext>
            </a:extLst>
          </p:cNvPr>
          <p:cNvSpPr txBox="1"/>
          <p:nvPr/>
        </p:nvSpPr>
        <p:spPr>
          <a:xfrm>
            <a:off x="9186863" y="1698952"/>
            <a:ext cx="278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name of the item </a:t>
            </a:r>
          </a:p>
          <a:p>
            <a:r>
              <a:rPr lang="en-US" dirty="0"/>
              <a:t>in the search bar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891BA4-50A9-424C-8991-F859FDCCF81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800935" y="842963"/>
            <a:ext cx="1777944" cy="85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C67963-FDB6-7646-A200-AB7845AA35C4}"/>
              </a:ext>
            </a:extLst>
          </p:cNvPr>
          <p:cNvSpPr txBox="1"/>
          <p:nvPr/>
        </p:nvSpPr>
        <p:spPr>
          <a:xfrm>
            <a:off x="9544050" y="4686300"/>
            <a:ext cx="2421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a category in the </a:t>
            </a:r>
          </a:p>
          <a:p>
            <a:r>
              <a:rPr lang="en-US" dirty="0"/>
              <a:t>drop down menu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92085A-BA16-6343-B9F0-EFDCBA332051}"/>
              </a:ext>
            </a:extLst>
          </p:cNvPr>
          <p:cNvCxnSpPr>
            <a:cxnSpLocks/>
          </p:cNvCxnSpPr>
          <p:nvPr/>
        </p:nvCxnSpPr>
        <p:spPr>
          <a:xfrm flipH="1" flipV="1">
            <a:off x="8929689" y="4753769"/>
            <a:ext cx="1825301" cy="46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6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F3B5-DEF1-C44D-AE10-F5CAC219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70681"/>
            <a:ext cx="10515600" cy="1325563"/>
          </a:xfrm>
        </p:spPr>
        <p:txBody>
          <a:bodyPr/>
          <a:lstStyle/>
          <a:p>
            <a:r>
              <a:rPr lang="en-US" dirty="0"/>
              <a:t>Search Items (Renting) Cont’d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1289B6-6DE6-894C-81D0-F388217397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90688"/>
            <a:ext cx="1981200" cy="35306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F21986-B7D9-0A43-8A7B-F81B322011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88782"/>
            <a:ext cx="1939290" cy="3480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5ED4-EF58-9E4E-B336-907F58A9BE50}"/>
              </a:ext>
            </a:extLst>
          </p:cNvPr>
          <p:cNvSpPr txBox="1"/>
          <p:nvPr/>
        </p:nvSpPr>
        <p:spPr>
          <a:xfrm>
            <a:off x="1867825" y="565785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Detail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9804-4F17-AD4F-B3A8-F1E1BAB668F1}"/>
              </a:ext>
            </a:extLst>
          </p:cNvPr>
          <p:cNvSpPr txBox="1"/>
          <p:nvPr/>
        </p:nvSpPr>
        <p:spPr>
          <a:xfrm>
            <a:off x="5114925" y="1658272"/>
            <a:ext cx="68582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screen user can see all the information of the item including the </a:t>
            </a:r>
          </a:p>
          <a:p>
            <a:r>
              <a:rPr lang="en-US" dirty="0"/>
              <a:t>Info of the owner of the item.</a:t>
            </a:r>
          </a:p>
          <a:p>
            <a:endParaRPr lang="en-US" dirty="0"/>
          </a:p>
          <a:p>
            <a:r>
              <a:rPr lang="en-US" dirty="0"/>
              <a:t>When a user click the RENT button, the availability of the item will </a:t>
            </a:r>
          </a:p>
          <a:p>
            <a:r>
              <a:rPr lang="en-US" dirty="0"/>
              <a:t>become “No” because one item can only be rented by one person at</a:t>
            </a:r>
          </a:p>
          <a:p>
            <a:r>
              <a:rPr lang="en-US" dirty="0"/>
              <a:t>a time. 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1E2642F-EE68-E240-9E3A-35A2A8DA8E0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02" y="3428999"/>
            <a:ext cx="2966720" cy="1371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117717-81DB-804F-9AB4-7AC28848DDE5}"/>
              </a:ext>
            </a:extLst>
          </p:cNvPr>
          <p:cNvCxnSpPr/>
          <p:nvPr/>
        </p:nvCxnSpPr>
        <p:spPr>
          <a:xfrm flipH="1">
            <a:off x="6300788" y="3000375"/>
            <a:ext cx="325755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4EEBF3-CEDB-3A48-8F47-46B0AD9550D2}"/>
              </a:ext>
            </a:extLst>
          </p:cNvPr>
          <p:cNvSpPr txBox="1"/>
          <p:nvPr/>
        </p:nvSpPr>
        <p:spPr>
          <a:xfrm>
            <a:off x="5056986" y="4863385"/>
            <a:ext cx="24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other users try to rent </a:t>
            </a:r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A4BB325-EDE2-A44E-A2A5-334890979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86" y="5326856"/>
            <a:ext cx="2946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1DB7-D05C-3D41-B622-F889A7E4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76A0EA-43C8-2E45-92BE-EAC3BCB111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7" y="1568450"/>
            <a:ext cx="242719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72027-FC72-7840-9CEF-9D19CB7BB6D8}"/>
              </a:ext>
            </a:extLst>
          </p:cNvPr>
          <p:cNvSpPr txBox="1"/>
          <p:nvPr/>
        </p:nvSpPr>
        <p:spPr>
          <a:xfrm>
            <a:off x="1307169" y="6123543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BE3F08-2515-F74D-BC81-05D824115C6E}"/>
              </a:ext>
            </a:extLst>
          </p:cNvPr>
          <p:cNvCxnSpPr>
            <a:cxnSpLocks/>
          </p:cNvCxnSpPr>
          <p:nvPr/>
        </p:nvCxnSpPr>
        <p:spPr>
          <a:xfrm flipV="1">
            <a:off x="3900488" y="1925618"/>
            <a:ext cx="2195512" cy="162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58790F-2208-424B-A79C-491BDE3E7D48}"/>
              </a:ext>
            </a:extLst>
          </p:cNvPr>
          <p:cNvCxnSpPr/>
          <p:nvPr/>
        </p:nvCxnSpPr>
        <p:spPr>
          <a:xfrm>
            <a:off x="3900488" y="3536973"/>
            <a:ext cx="20574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ECFCB8-ADC8-6843-82E7-39BC297C9CE2}"/>
              </a:ext>
            </a:extLst>
          </p:cNvPr>
          <p:cNvSpPr txBox="1"/>
          <p:nvPr/>
        </p:nvSpPr>
        <p:spPr>
          <a:xfrm>
            <a:off x="4158344" y="2174134"/>
            <a:ext cx="10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343A8-B289-7942-BA64-5611F124837E}"/>
              </a:ext>
            </a:extLst>
          </p:cNvPr>
          <p:cNvSpPr txBox="1"/>
          <p:nvPr/>
        </p:nvSpPr>
        <p:spPr>
          <a:xfrm>
            <a:off x="4017301" y="4831318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Rented Items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1611C-F7DD-A542-98B8-40232614BF67}"/>
              </a:ext>
            </a:extLst>
          </p:cNvPr>
          <p:cNvSpPr txBox="1"/>
          <p:nvPr/>
        </p:nvSpPr>
        <p:spPr>
          <a:xfrm>
            <a:off x="4460933" y="3092529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Password</a:t>
            </a:r>
          </a:p>
        </p:txBody>
      </p:sp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638FCDF-DF48-164F-B541-0E6CE1FA06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26" y="2664620"/>
            <a:ext cx="2785220" cy="1624012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2EEADC-556B-754D-803E-F88A5D8762B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4" y="-1"/>
            <a:ext cx="2427191" cy="3277196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111209-811B-924B-883F-53821A779CA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4" y="3771702"/>
            <a:ext cx="2317379" cy="308629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CFE8BB-15E7-2645-977D-2612E519AD40}"/>
              </a:ext>
            </a:extLst>
          </p:cNvPr>
          <p:cNvCxnSpPr/>
          <p:nvPr/>
        </p:nvCxnSpPr>
        <p:spPr>
          <a:xfrm>
            <a:off x="3900488" y="3543301"/>
            <a:ext cx="510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1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36A5-46AC-BC42-85EE-E3B3AFB5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Items &amp; Rented Items Details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833407-9192-B645-98BB-DF1B304EDE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1946116"/>
            <a:ext cx="2006600" cy="363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E7570-1250-2345-89EA-4C79EF8018B8}"/>
              </a:ext>
            </a:extLst>
          </p:cNvPr>
          <p:cNvSpPr txBox="1"/>
          <p:nvPr/>
        </p:nvSpPr>
        <p:spPr>
          <a:xfrm>
            <a:off x="1004460" y="5833744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Item Details Screen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AF1195-2960-CC4D-ABB3-D47C93EC8D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07" y="1843088"/>
            <a:ext cx="2217738" cy="3735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486710-20C6-2444-8841-A11EA7AA4DA5}"/>
              </a:ext>
            </a:extLst>
          </p:cNvPr>
          <p:cNvSpPr txBox="1"/>
          <p:nvPr/>
        </p:nvSpPr>
        <p:spPr>
          <a:xfrm>
            <a:off x="3412182" y="5386388"/>
            <a:ext cx="280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DELETE button</a:t>
            </a:r>
          </a:p>
          <a:p>
            <a:r>
              <a:rPr lang="en-US" dirty="0"/>
              <a:t>if user wants to take his/her</a:t>
            </a:r>
          </a:p>
          <a:p>
            <a:r>
              <a:rPr lang="en-US" dirty="0"/>
              <a:t>Item off the platform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424E1-312F-FD4C-9414-02FCCCFFB861}"/>
              </a:ext>
            </a:extLst>
          </p:cNvPr>
          <p:cNvCxnSpPr>
            <a:endCxn id="9" idx="1"/>
          </p:cNvCxnSpPr>
          <p:nvPr/>
        </p:nvCxnSpPr>
        <p:spPr>
          <a:xfrm>
            <a:off x="3181350" y="5386388"/>
            <a:ext cx="23083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4F783-18C5-D74D-8BFE-82CC606F5EAD}"/>
              </a:ext>
            </a:extLst>
          </p:cNvPr>
          <p:cNvCxnSpPr/>
          <p:nvPr/>
        </p:nvCxnSpPr>
        <p:spPr>
          <a:xfrm flipV="1">
            <a:off x="2886075" y="4329113"/>
            <a:ext cx="985838" cy="6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3D7F28-8582-DE42-82BE-59F0C3C0B268}"/>
              </a:ext>
            </a:extLst>
          </p:cNvPr>
          <p:cNvSpPr txBox="1"/>
          <p:nvPr/>
        </p:nvSpPr>
        <p:spPr>
          <a:xfrm>
            <a:off x="3736551" y="3682782"/>
            <a:ext cx="251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see who rented</a:t>
            </a:r>
          </a:p>
          <a:p>
            <a:r>
              <a:rPr lang="en-US" dirty="0"/>
              <a:t>his/her item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4127E-3D73-7D44-91FB-A491591A2414}"/>
              </a:ext>
            </a:extLst>
          </p:cNvPr>
          <p:cNvCxnSpPr/>
          <p:nvPr/>
        </p:nvCxnSpPr>
        <p:spPr>
          <a:xfrm flipV="1">
            <a:off x="8789345" y="4500563"/>
            <a:ext cx="597543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9A073E-8808-BC40-96FF-C471478C9914}"/>
              </a:ext>
            </a:extLst>
          </p:cNvPr>
          <p:cNvSpPr txBox="1"/>
          <p:nvPr/>
        </p:nvSpPr>
        <p:spPr>
          <a:xfrm>
            <a:off x="9018266" y="3682782"/>
            <a:ext cx="289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the RETURN button to </a:t>
            </a:r>
          </a:p>
          <a:p>
            <a:r>
              <a:rPr lang="en-US" dirty="0"/>
              <a:t>return the item to the owner</a:t>
            </a:r>
          </a:p>
        </p:txBody>
      </p:sp>
      <p:pic>
        <p:nvPicPr>
          <p:cNvPr id="20" name="Picture 1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EB820F9-A08C-D24D-8CF8-4AAA3FCB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546" y="5205333"/>
            <a:ext cx="2752410" cy="68558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305961-39B1-D74D-8817-1EBBDF1727AD}"/>
              </a:ext>
            </a:extLst>
          </p:cNvPr>
          <p:cNvCxnSpPr>
            <a:stCxn id="18" idx="2"/>
          </p:cNvCxnSpPr>
          <p:nvPr/>
        </p:nvCxnSpPr>
        <p:spPr>
          <a:xfrm>
            <a:off x="10466611" y="4329113"/>
            <a:ext cx="0" cy="87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F6ED1F-978C-2A49-BF03-D8462E113B51}"/>
              </a:ext>
            </a:extLst>
          </p:cNvPr>
          <p:cNvSpPr txBox="1"/>
          <p:nvPr/>
        </p:nvSpPr>
        <p:spPr>
          <a:xfrm>
            <a:off x="9244013" y="6143625"/>
            <a:ext cx="251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 back to “YES”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15F04-225F-6E43-B5A7-4839CC26194B}"/>
              </a:ext>
            </a:extLst>
          </p:cNvPr>
          <p:cNvSpPr txBox="1"/>
          <p:nvPr/>
        </p:nvSpPr>
        <p:spPr>
          <a:xfrm>
            <a:off x="6323662" y="5833744"/>
            <a:ext cx="271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Rented Item Details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361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Presentation LEND OR RENT</vt:lpstr>
      <vt:lpstr>What is LEND OR RENT?</vt:lpstr>
      <vt:lpstr>Login and Sign up</vt:lpstr>
      <vt:lpstr>Post Item (Lending)</vt:lpstr>
      <vt:lpstr>Post Item (Lending) Cont’d</vt:lpstr>
      <vt:lpstr>Search Items (Renting)</vt:lpstr>
      <vt:lpstr>Search Items (Renting) Cont’d</vt:lpstr>
      <vt:lpstr>My Profile</vt:lpstr>
      <vt:lpstr>My Items &amp; Rented Items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LEND OR RENT</dc:title>
  <dc:creator>Brian William Hsu</dc:creator>
  <cp:lastModifiedBy>Brian William Hsu</cp:lastModifiedBy>
  <cp:revision>17</cp:revision>
  <dcterms:created xsi:type="dcterms:W3CDTF">2021-05-02T16:11:37Z</dcterms:created>
  <dcterms:modified xsi:type="dcterms:W3CDTF">2021-05-04T08:58:37Z</dcterms:modified>
</cp:coreProperties>
</file>