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47" r:id="rId2"/>
    <p:sldId id="348" r:id="rId3"/>
    <p:sldId id="357" r:id="rId4"/>
    <p:sldId id="3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07" d="100"/>
          <a:sy n="107" d="100"/>
        </p:scale>
        <p:origin x="19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fld id="{93BD6009-2A66-4F07-812F-9E9F9B397B69}" type="slidenum">
                  <a:rPr lang="zh-TW" altLang="en-US" smtClean="0">
                    <a:solidFill>
                      <a:schemeClr val="accent3">
                        <a:lumMod val="75000"/>
                      </a:schemeClr>
                    </a:solidFill>
                  </a:rPr>
                  <a:pPr algn="ctr"/>
                  <a:t>‹#›</a:t>
                </a:fld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  <a:blipFill>
                <a:blip r:embed="rId13"/>
                <a:stretch>
                  <a:fillRect l="-73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boundless-statistics/chapter/discrete-random-variab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ckmd.io/@rogerjang/BJwCkf0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ackmd.io/@rogerjang/BJwCkf0L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Basics about Random Variables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2023/9/26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 Background: Random Variables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Discrete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8E219-7F2C-41B1-AA7B-55A70C3EC9F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Continuous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360859-0201-4D98-B796-395841ED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281255"/>
            <a:ext cx="3744416" cy="30199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A097F8-9EB2-4E1F-82B0-42DB582F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420888"/>
            <a:ext cx="4608512" cy="2787279"/>
          </a:xfrm>
          <a:prstGeom prst="rect">
            <a:avLst/>
          </a:prstGeom>
        </p:spPr>
      </p:pic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27BEDECD-7D6A-4749-B6A4-3DAD430B25B7}"/>
              </a:ext>
            </a:extLst>
          </p:cNvPr>
          <p:cNvSpPr/>
          <p:nvPr/>
        </p:nvSpPr>
        <p:spPr>
          <a:xfrm>
            <a:off x="1685638" y="5875621"/>
            <a:ext cx="5990294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4"/>
              </a:rPr>
              <a:t>https://courses.lumenlearning.com/boundless-statistics/chapter/discrete-random-variables/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40F6FC-2C24-4845-9DAB-FC572E710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Given two random variables X and 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56CB91-D8BA-49E5-A1AC-2DFF451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 of Random Variables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757B66F9-C57A-4002-B379-A2563F9677F7}"/>
              </a:ext>
            </a:extLst>
          </p:cNvPr>
          <p:cNvSpPr/>
          <p:nvPr/>
        </p:nvSpPr>
        <p:spPr>
          <a:xfrm>
            <a:off x="2802336" y="6309320"/>
            <a:ext cx="3776996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https://hackmd.io/@rogerjang/BJwCkf0LK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303652-2EF6-4D74-9E9D-E5915C32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7034661" cy="39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40F6FC-2C24-4845-9DAB-FC572E710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Proof of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56CB91-D8BA-49E5-A1AC-2DFF451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Variance after Combination</a:t>
            </a:r>
            <a:endParaRPr lang="zh-TW" altLang="en-US" dirty="0"/>
          </a:p>
        </p:txBody>
      </p:sp>
      <p:sp>
        <p:nvSpPr>
          <p:cNvPr id="8" name="圓角矩形圖說文字 5">
            <a:extLst>
              <a:ext uri="{FF2B5EF4-FFF2-40B4-BE49-F238E27FC236}">
                <a16:creationId xmlns:a16="http://schemas.microsoft.com/office/drawing/2014/main" id="{F6EE9BD9-1676-4592-BEF0-E5FCE9E2105B}"/>
              </a:ext>
            </a:extLst>
          </p:cNvPr>
          <p:cNvSpPr/>
          <p:nvPr/>
        </p:nvSpPr>
        <p:spPr>
          <a:xfrm>
            <a:off x="2802336" y="6309320"/>
            <a:ext cx="3776996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https://hackmd.io/@rogerjang/BJwCkf0LK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, with </a:t>
            </a:r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exercise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91D290-167E-4BC9-AED7-0F811526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9" y="2348880"/>
            <a:ext cx="7916111" cy="3600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1537CDF-F6AA-4348-8D60-1D346234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777678"/>
            <a:ext cx="6336704" cy="4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12180</TotalTime>
  <Words>102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Cambria Math</vt:lpstr>
      <vt:lpstr>Wingdings</vt:lpstr>
      <vt:lpstr>Wingdings 2</vt:lpstr>
      <vt:lpstr>壁窗</vt:lpstr>
      <vt:lpstr>Basics about Random Variables</vt:lpstr>
      <vt:lpstr>Math Background: Random Variables</vt:lpstr>
      <vt:lpstr>Linear Combination of Random Variables</vt:lpstr>
      <vt:lpstr>Proof of Variance after 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701</cp:revision>
  <dcterms:created xsi:type="dcterms:W3CDTF">2008-11-09T17:03:56Z</dcterms:created>
  <dcterms:modified xsi:type="dcterms:W3CDTF">2023-09-26T03:13:38Z</dcterms:modified>
</cp:coreProperties>
</file>