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f37ecb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f37ecb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f3790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f3790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7a95122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7a95122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7a95122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7a95122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3b9d2d8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3b9d2d8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– Data Analysis: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update we cover the decision criteria we are using, the user data required, and establish a framework for how recommendations are selected.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threshold checking, preliminary results are sent to users to monitor their space and map out the quality of space around them (for public campuses)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recommendation engine uses effect sizes from peer reviewed literature and industry standards to estimate the benefit of strategies, and suggest one that fits its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also allows users to experiment with their own strategies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Week’s Deliverables assignments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Criteria to research </a:t>
            </a:r>
            <a:br>
              <a:rPr lang="en"/>
            </a:br>
            <a:r>
              <a:rPr lang="en"/>
              <a:t>	- healthy limits based on health conditions</a:t>
            </a:r>
            <a:br>
              <a:rPr lang="en"/>
            </a:br>
            <a:r>
              <a:rPr lang="en"/>
              <a:t>	- metrics for assessing indoor air quality</a:t>
            </a:r>
            <a:br>
              <a:rPr lang="en"/>
            </a:br>
            <a:r>
              <a:rPr lang="en"/>
              <a:t>	- think of recommendations</a:t>
            </a:r>
            <a:br>
              <a:rPr lang="en"/>
            </a:br>
            <a:r>
              <a:rPr lang="en"/>
              <a:t>	- effect of different actions and actuation on PM, CO2 and Temp</a:t>
            </a:r>
            <a:br>
              <a:rPr lang="en"/>
            </a:br>
            <a:r>
              <a:rPr lang="en"/>
              <a:t>Hardware to build</a:t>
            </a:r>
            <a:br>
              <a:rPr lang="en"/>
            </a:br>
            <a:r>
              <a:rPr lang="en"/>
              <a:t>	- test bed - CO2 sensor, </a:t>
            </a:r>
            <a:br>
              <a:rPr lang="en"/>
            </a:br>
            <a:r>
              <a:rPr lang="en"/>
              <a:t>	- Wooden box - AutoCAD or pdf to svg, with ports scaled for the air input</a:t>
            </a:r>
            <a:br>
              <a:rPr lang="en"/>
            </a:br>
            <a:r>
              <a:rPr lang="en"/>
              <a:t>	- Potential weatherstripping for outdoor use - easily bought weatherstripping</a:t>
            </a:r>
            <a:br>
              <a:rPr lang="en"/>
            </a:br>
            <a:r>
              <a:rPr lang="en"/>
              <a:t>	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389" y="2293714"/>
            <a:ext cx="875800" cy="87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674" y="1592550"/>
            <a:ext cx="2064675" cy="20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891702" y="3668364"/>
            <a:ext cx="869292" cy="485460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CO</a:t>
            </a:r>
            <a:r>
              <a:rPr b="1" baseline="-25000" lang="en" sz="1200">
                <a:solidFill>
                  <a:srgbClr val="FFFFFF"/>
                </a:solidFill>
              </a:rPr>
              <a:t>2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41982" y="2638706"/>
            <a:ext cx="869292" cy="485460"/>
          </a:xfrm>
          <a:prstGeom prst="cloud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PM</a:t>
            </a:r>
            <a:endParaRPr b="1" baseline="-25000" sz="12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8915" y="1609041"/>
            <a:ext cx="869292" cy="485460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VOC</a:t>
            </a:r>
            <a:endParaRPr b="1" baseline="-25000" sz="1200">
              <a:solidFill>
                <a:srgbClr val="FFFFFF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1760889" y="3098686"/>
            <a:ext cx="202200" cy="569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2984564" y="2611097"/>
            <a:ext cx="3320400" cy="27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17925" y="67050"/>
            <a:ext cx="3208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The Road So Far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VOC, PM, CO2, temperature, and user data is sent to cloud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endCxn id="68" idx="1"/>
          </p:cNvCxnSpPr>
          <p:nvPr/>
        </p:nvCxnSpPr>
        <p:spPr>
          <a:xfrm flipH="1" rot="10800000">
            <a:off x="1311289" y="2731600"/>
            <a:ext cx="542100" cy="123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1168089" y="1935214"/>
            <a:ext cx="653400" cy="37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emperature.png" id="89" name="Google Shape;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1695" y="1429900"/>
            <a:ext cx="439200" cy="43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>
            <a:stCxn id="89" idx="2"/>
          </p:cNvCxnSpPr>
          <p:nvPr/>
        </p:nvCxnSpPr>
        <p:spPr>
          <a:xfrm>
            <a:off x="2291295" y="1869100"/>
            <a:ext cx="26700" cy="40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3857900" y="3222250"/>
            <a:ext cx="1748100" cy="4392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performance requirements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1674" y="3661448"/>
            <a:ext cx="780550" cy="78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5"/>
          <p:cNvCxnSpPr>
            <a:stCxn id="91" idx="3"/>
          </p:cNvCxnSpPr>
          <p:nvPr/>
        </p:nvCxnSpPr>
        <p:spPr>
          <a:xfrm flipH="1" rot="10800000">
            <a:off x="5606000" y="2763550"/>
            <a:ext cx="851400" cy="67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217925" y="67050"/>
            <a:ext cx="7929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Aggregation and Threshold Checking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Processing of data for display and and decision making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b="1501" l="3046" r="3206" t="26317"/>
          <a:stretch/>
        </p:blipFill>
        <p:spPr>
          <a:xfrm>
            <a:off x="4318975" y="1474450"/>
            <a:ext cx="3828258" cy="188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50" y="2618025"/>
            <a:ext cx="1372800" cy="13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911450" y="1340200"/>
            <a:ext cx="2419500" cy="942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Aggregation of data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Statistical summary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273050" y="3888849"/>
            <a:ext cx="1748100" cy="4392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IAQ heat map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649775" y="3724750"/>
            <a:ext cx="2148300" cy="6033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exposure, real time plotting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026500" y="3419500"/>
            <a:ext cx="2148300" cy="603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</a:t>
            </a:r>
            <a:endParaRPr/>
          </a:p>
        </p:txBody>
      </p:sp>
      <p:cxnSp>
        <p:nvCxnSpPr>
          <p:cNvPr id="116" name="Google Shape;116;p16"/>
          <p:cNvCxnSpPr>
            <a:stCxn id="111" idx="0"/>
            <a:endCxn id="112" idx="1"/>
          </p:cNvCxnSpPr>
          <p:nvPr/>
        </p:nvCxnSpPr>
        <p:spPr>
          <a:xfrm flipH="1" rot="10800000">
            <a:off x="705550" y="1811625"/>
            <a:ext cx="205800" cy="806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12" idx="3"/>
            <a:endCxn id="110" idx="1"/>
          </p:cNvCxnSpPr>
          <p:nvPr/>
        </p:nvCxnSpPr>
        <p:spPr>
          <a:xfrm>
            <a:off x="3330950" y="1811650"/>
            <a:ext cx="987900" cy="605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0" idx="2"/>
            <a:endCxn id="114" idx="0"/>
          </p:cNvCxnSpPr>
          <p:nvPr/>
        </p:nvCxnSpPr>
        <p:spPr>
          <a:xfrm flipH="1">
            <a:off x="5724004" y="3359138"/>
            <a:ext cx="509100" cy="36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stCxn id="110" idx="2"/>
            <a:endCxn id="113" idx="0"/>
          </p:cNvCxnSpPr>
          <p:nvPr/>
        </p:nvCxnSpPr>
        <p:spPr>
          <a:xfrm>
            <a:off x="6233104" y="3359138"/>
            <a:ext cx="1914000" cy="529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stCxn id="110" idx="2"/>
          </p:cNvCxnSpPr>
          <p:nvPr/>
        </p:nvCxnSpPr>
        <p:spPr>
          <a:xfrm flipH="1">
            <a:off x="4157704" y="3359138"/>
            <a:ext cx="207540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/>
          <p:nvPr/>
        </p:nvSpPr>
        <p:spPr>
          <a:xfrm>
            <a:off x="4318950" y="1108825"/>
            <a:ext cx="3828300" cy="365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and performance based criteria</a:t>
            </a:r>
            <a:endParaRPr/>
          </a:p>
        </p:txBody>
      </p:sp>
      <p:cxnSp>
        <p:nvCxnSpPr>
          <p:cNvPr id="122" name="Google Shape;122;p16"/>
          <p:cNvCxnSpPr>
            <a:stCxn id="115" idx="2"/>
          </p:cNvCxnSpPr>
          <p:nvPr/>
        </p:nvCxnSpPr>
        <p:spPr>
          <a:xfrm>
            <a:off x="3100650" y="4022800"/>
            <a:ext cx="1110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" name="Google Shape;1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5425" y="38283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28875" y="375205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6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17925" y="67050"/>
            <a:ext cx="5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Recommendation Engine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Compare target IAQ change to to potential actions and advise.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17925" y="1454900"/>
            <a:ext cx="3004800" cy="2508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Strategies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Turn on fans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Modify HVAC schedule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finishes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 ventilation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Air filtration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Avoid pollutant generating activities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…. or allow users to test how effective their own strategies are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4576500" y="3401450"/>
            <a:ext cx="2267100" cy="9813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displayed on web app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6440875" y="1282550"/>
            <a:ext cx="2580300" cy="14268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for expected effect size.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optimal strategies.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4066513" y="1198325"/>
            <a:ext cx="1372800" cy="603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</a:t>
            </a:r>
            <a:r>
              <a:rPr lang="en"/>
              <a:t>facts </a:t>
            </a:r>
            <a:r>
              <a:rPr lang="en"/>
              <a:t>(use input)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4066500" y="2090000"/>
            <a:ext cx="1530600" cy="6942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Outdoor air quality (from </a:t>
            </a:r>
            <a:r>
              <a:rPr lang="en"/>
              <a:t>other sensors</a:t>
            </a:r>
            <a:r>
              <a:rPr lang="en"/>
              <a:t>)</a:t>
            </a:r>
            <a:endParaRPr/>
          </a:p>
        </p:txBody>
      </p:sp>
      <p:cxnSp>
        <p:nvCxnSpPr>
          <p:cNvPr id="147" name="Google Shape;147;p17"/>
          <p:cNvCxnSpPr>
            <a:endCxn id="145" idx="1"/>
          </p:cNvCxnSpPr>
          <p:nvPr/>
        </p:nvCxnSpPr>
        <p:spPr>
          <a:xfrm flipH="1" rot="10800000">
            <a:off x="3222613" y="1499975"/>
            <a:ext cx="843900" cy="646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>
            <a:stCxn id="142" idx="3"/>
            <a:endCxn id="146" idx="1"/>
          </p:cNvCxnSpPr>
          <p:nvPr/>
        </p:nvCxnSpPr>
        <p:spPr>
          <a:xfrm flipH="1" rot="10800000">
            <a:off x="3222725" y="2436950"/>
            <a:ext cx="843900" cy="27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>
            <a:stCxn id="146" idx="3"/>
          </p:cNvCxnSpPr>
          <p:nvPr/>
        </p:nvCxnSpPr>
        <p:spPr>
          <a:xfrm>
            <a:off x="5597100" y="2437100"/>
            <a:ext cx="849300" cy="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7"/>
          <p:cNvCxnSpPr>
            <a:stCxn id="144" idx="2"/>
            <a:endCxn id="143" idx="3"/>
          </p:cNvCxnSpPr>
          <p:nvPr/>
        </p:nvCxnSpPr>
        <p:spPr>
          <a:xfrm flipH="1">
            <a:off x="6843625" y="2709350"/>
            <a:ext cx="887400" cy="118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7"/>
          <p:cNvCxnSpPr>
            <a:stCxn id="145" idx="3"/>
          </p:cNvCxnSpPr>
          <p:nvPr/>
        </p:nvCxnSpPr>
        <p:spPr>
          <a:xfrm>
            <a:off x="5439313" y="1499975"/>
            <a:ext cx="991500" cy="8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6875" y="3941675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7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