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f37ecb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f37ecb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f3790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f3790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02c2c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02c2c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02c2c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02c2c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3b9d2d8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3b9d2d8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3b9d2d8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3b9d2d8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5.png"/><Relationship Id="rId13" Type="http://schemas.openxmlformats.org/officeDocument/2006/relationships/hyperlink" Target="https://docs.google.com/spreadsheets/d/1pqr9tfVT0-RTsfmizu4iC63nHVVSvsc7LV9y4n7wueE/edit#gid=0" TargetMode="External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– Hardware and Data: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update, your hardware bill of materials must be finalized (Brian).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should also have all purchase orders submitted, and ideally have the hardware in-hand (??)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should also have a list of data types you will collect (e.g. temperature, GPS coordinates, water flow, voltage), and how you will acquire this data (e.g. sensors, Google Maps API) (Garima).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-Background on our problem and why air quality is important (John_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Deliverables assignments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Criteria to research </a:t>
            </a:r>
            <a:br>
              <a:rPr lang="en"/>
            </a:br>
            <a:r>
              <a:rPr lang="en"/>
              <a:t>	- healthy limits based on health conditions</a:t>
            </a:r>
            <a:br>
              <a:rPr lang="en"/>
            </a:br>
            <a:r>
              <a:rPr lang="en"/>
              <a:t>	- metrics for assessing indoor air quality</a:t>
            </a:r>
            <a:br>
              <a:rPr lang="en"/>
            </a:br>
            <a:r>
              <a:rPr lang="en"/>
              <a:t>	- think of recommendations</a:t>
            </a:r>
            <a:br>
              <a:rPr lang="en"/>
            </a:br>
            <a:r>
              <a:rPr lang="en"/>
              <a:t>	- effect of different actions and actuation on PM, CO2 and Temp</a:t>
            </a:r>
            <a:br>
              <a:rPr lang="en"/>
            </a:br>
            <a:r>
              <a:rPr lang="en"/>
              <a:t>Hardware to build</a:t>
            </a:r>
            <a:br>
              <a:rPr lang="en"/>
            </a:br>
            <a:r>
              <a:rPr lang="en"/>
              <a:t>	- test bed - CO2 sensor, </a:t>
            </a:r>
            <a:br>
              <a:rPr lang="en"/>
            </a:br>
            <a:r>
              <a:rPr lang="en"/>
              <a:t>	- Wooden box - AutoCAD or pdf to svg, with ports scaled for the air input</a:t>
            </a:r>
            <a:br>
              <a:rPr lang="en"/>
            </a:br>
            <a:r>
              <a:rPr lang="en"/>
              <a:t>	- Potential weatherstripping for outdoor use - easily bought weatherstripping</a:t>
            </a:r>
            <a:br>
              <a:rPr lang="en"/>
            </a:br>
            <a:r>
              <a:rPr lang="en"/>
              <a:t>	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476" y="3192602"/>
            <a:ext cx="875800" cy="87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201" y="1184137"/>
            <a:ext cx="1089209" cy="108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4549" y="3349323"/>
            <a:ext cx="780550" cy="7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8650" y="3561113"/>
            <a:ext cx="780550" cy="6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3666827" y="1456339"/>
            <a:ext cx="869292" cy="485460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CO</a:t>
            </a:r>
            <a:r>
              <a:rPr b="1" baseline="-25000" lang="en" sz="1200">
                <a:solidFill>
                  <a:srgbClr val="FFFFFF"/>
                </a:solidFill>
              </a:rPr>
              <a:t>2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044007" y="2025493"/>
            <a:ext cx="869292" cy="485460"/>
          </a:xfrm>
          <a:prstGeom prst="cloud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PM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988615" y="2017991"/>
            <a:ext cx="869292" cy="485460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VOC</a:t>
            </a:r>
            <a:endParaRPr b="1" baseline="-25000" sz="1200">
              <a:solidFill>
                <a:srgbClr val="FFFFFF"/>
              </a:solidFill>
            </a:endParaRPr>
          </a:p>
        </p:txBody>
      </p:sp>
      <p:cxnSp>
        <p:nvCxnSpPr>
          <p:cNvPr id="88" name="Google Shape;88;p17"/>
          <p:cNvCxnSpPr/>
          <p:nvPr/>
        </p:nvCxnSpPr>
        <p:spPr>
          <a:xfrm flipH="1" rot="10800000">
            <a:off x="5716886" y="2181094"/>
            <a:ext cx="574500" cy="941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/>
          <p:nvPr/>
        </p:nvCxnSpPr>
        <p:spPr>
          <a:xfrm>
            <a:off x="6901164" y="2348647"/>
            <a:ext cx="369000" cy="1172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>
            <a:off x="7212343" y="2181104"/>
            <a:ext cx="622200" cy="1101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17925" y="67050"/>
            <a:ext cx="3208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Datapath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Ambient pollution data sent to cloud and then to stakeholders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00" name="Google Shape;1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ar.png" id="102" name="Google Shape;10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925" y="3239375"/>
            <a:ext cx="875800" cy="87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tory.png" id="103" name="Google Shape;10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4264" y="3239374"/>
            <a:ext cx="875804" cy="87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me.png" id="104" name="Google Shape;10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30625" y="3260214"/>
            <a:ext cx="834150" cy="8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994977" y="2692266"/>
            <a:ext cx="869292" cy="485460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051265" y="2409066"/>
            <a:ext cx="869292" cy="485460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536127" y="2594653"/>
            <a:ext cx="869292" cy="485460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919025" y="3213475"/>
            <a:ext cx="1436700" cy="834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 flipH="1" rot="10800000">
            <a:off x="3857900" y="50255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3743450" y="1204175"/>
            <a:ext cx="1436700" cy="834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901" y="1183302"/>
            <a:ext cx="875800" cy="875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1650240" y="2192576"/>
            <a:ext cx="869292" cy="485460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CO</a:t>
            </a:r>
            <a:r>
              <a:rPr b="1" baseline="-25000" lang="en" sz="1200">
                <a:solidFill>
                  <a:srgbClr val="FFFFFF"/>
                </a:solidFill>
              </a:rPr>
              <a:t>2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784095" y="2192568"/>
            <a:ext cx="869292" cy="485460"/>
          </a:xfrm>
          <a:prstGeom prst="cloud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PM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508140" y="2192578"/>
            <a:ext cx="869292" cy="485460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VOC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17925" y="67050"/>
            <a:ext cx="3208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Data Acquisition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Pollution and ambient data collected using low-cost sensors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 flipH="1" rot="10800000">
            <a:off x="5305700" y="50255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water-drop.png"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8379" y="2021459"/>
            <a:ext cx="827712" cy="827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erature.png"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6040" y="2021450"/>
            <a:ext cx="827712" cy="827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olocalization.png" id="133" name="Google Shape;13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7019" y="2021462"/>
            <a:ext cx="827712" cy="827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134" name="Google Shape;134;p18"/>
          <p:cNvPicPr preferRelativeResize="0"/>
          <p:nvPr/>
        </p:nvPicPr>
        <p:blipFill rotWithShape="1">
          <a:blip r:embed="rId9">
            <a:alphaModFix/>
          </a:blip>
          <a:srcRect b="-9" l="0" r="60489" t="5509"/>
          <a:stretch/>
        </p:blipFill>
        <p:spPr>
          <a:xfrm>
            <a:off x="504889" y="2878337"/>
            <a:ext cx="875800" cy="87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2.06 PM.png" id="135" name="Google Shape;13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3343" y="2899237"/>
            <a:ext cx="972993" cy="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6642250" y="2223000"/>
            <a:ext cx="54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%</a:t>
            </a:r>
            <a:endParaRPr b="1" sz="2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Screen Shot 2017-10-25 at 1.33.52 PM.png" id="137" name="Google Shape;137;p18"/>
          <p:cNvPicPr preferRelativeResize="0"/>
          <p:nvPr/>
        </p:nvPicPr>
        <p:blipFill rotWithShape="1">
          <a:blip r:embed="rId11">
            <a:alphaModFix/>
          </a:blip>
          <a:srcRect b="7227" l="9272" r="1822" t="10168"/>
          <a:stretch/>
        </p:blipFill>
        <p:spPr>
          <a:xfrm>
            <a:off x="2784100" y="2913562"/>
            <a:ext cx="1034225" cy="80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138" name="Google Shape;138;p18"/>
          <p:cNvPicPr preferRelativeResize="0"/>
          <p:nvPr/>
        </p:nvPicPr>
        <p:blipFill rotWithShape="1">
          <a:blip r:embed="rId9">
            <a:alphaModFix/>
          </a:blip>
          <a:srcRect b="-9" l="0" r="60489" t="5509"/>
          <a:stretch/>
        </p:blipFill>
        <p:spPr>
          <a:xfrm>
            <a:off x="1643714" y="2878325"/>
            <a:ext cx="875800" cy="87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2.06 PM.png" id="139" name="Google Shape;13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23656" y="2889662"/>
            <a:ext cx="972993" cy="83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00px-Fermi_Gamma-ray_Space_Telescope_(transparent).png" id="140" name="Google Shape;140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81750" y="2981000"/>
            <a:ext cx="875799" cy="6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306500" y="3642275"/>
            <a:ext cx="2381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SparkFun Air Quality Sensor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Breakout Model # CCS811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493650" y="3642650"/>
            <a:ext cx="2381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Amphenol Advanced Sensors SM-PWM-01C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236850" y="3642650"/>
            <a:ext cx="2381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Geeetech 4PCS DHT11 Digital Humidity Temperature Sensor 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538050" y="3642650"/>
            <a:ext cx="1436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In-Built Geoloc 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rPr>
              <a:t>&amp; Satellite Data</a:t>
            </a:r>
            <a:endParaRPr sz="1200">
              <a:solidFill>
                <a:srgbClr val="55555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538050" y="4214125"/>
            <a:ext cx="2206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3"/>
              </a:rPr>
              <a:t>CE 186: Bill of Materials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