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b185dfa5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b185dfa5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b185dfa5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b185dfa5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b185dfa5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b185dfa5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b185dfa5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b185dfa5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b185dfa5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b185dfa5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b185dfa5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b185dfa5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b185dfa5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b185dfa5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15425" y="1822825"/>
            <a:ext cx="7227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project presentation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35"/>
            <a:ext cx="5361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By Group E: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JiWoun Kim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Pratik Gadhiya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Stephanie Ndulue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Vishvaben Pradipbhai Shah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08100"/>
            <a:ext cx="75057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T</a:t>
            </a:r>
            <a:r>
              <a:rPr lang="en-GB" sz="1900"/>
              <a:t>eam Reintroductions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Reiteration of envisioned problem/opportunity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Northstar and Carryover customer selection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WordPress demo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WordPress configuration (theme/plugins used)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/>
              <a:t>Q/A Time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Reintroductions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41700"/>
            <a:ext cx="7505700" cy="28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Group E members: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JiWoun Kim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Pratik Gadhiya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Stephanie Ndulue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Vishvaben Pradipbhai Shah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Reiteration of envisioned problem/opportunity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00"/>
              <a:t>A user friendly platform that </a:t>
            </a:r>
            <a:r>
              <a:rPr lang="en-GB" sz="1900"/>
              <a:t>encourages</a:t>
            </a:r>
            <a:r>
              <a:rPr lang="en-GB" sz="1900"/>
              <a:t> collaboration and information sharing among the members of the Humanities and Engineering SIG 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Northstar and Carryover customer selection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NorthStar (target) customer</a:t>
            </a:r>
            <a:r>
              <a:rPr lang="en-GB" sz="1900"/>
              <a:t>: Humanities and Engineering SIG members.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900"/>
              <a:t>Carryover customers:</a:t>
            </a:r>
            <a:r>
              <a:rPr lang="en-GB" sz="1900"/>
              <a:t> Other SIG members, Students, and engineering educators.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WordPress 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206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WordPress configuration (theme/plugins used)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087875"/>
            <a:ext cx="7505700" cy="3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Elementor: Used for </a:t>
            </a:r>
            <a:r>
              <a:rPr lang="en-GB"/>
              <a:t>the</a:t>
            </a:r>
            <a:r>
              <a:rPr lang="en-GB"/>
              <a:t> basic template and styles for the website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BuddyPress: Used for the social networking section of the website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BuddyBuilder: Used for the customization of the BuddyPress plugin pages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Forminator: Used for the membership </a:t>
            </a:r>
            <a:r>
              <a:rPr lang="en-GB"/>
              <a:t>account registration and login 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WegLot: For language Bilingual support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WP Open Street Map (customized): Used for the members network. It is used for showing members’ locations and interest groups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70" name="Google Shape;170;p20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Q\A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