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5bc31a1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5bc31a1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5bc31a1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5bc31a1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5bc31a1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5bc31a1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5bc31a1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5bc31a1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1bde8cbf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1bde8cbf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bde8cb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bde8c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45bc31a1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45bc31a1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bde8cb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bde8cb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5bc31a1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5bc31a1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jiwoone/ENSE-374-Project.git" TargetMode="External"/><Relationship Id="rId4" Type="http://schemas.openxmlformats.org/officeDocument/2006/relationships/hyperlink" Target="https://github.com/jiwoone/ENSE-374-Project/projects/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 374, Milestone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Takyi</a:t>
            </a:r>
            <a:endParaRPr/>
          </a:p>
          <a:p>
            <a:pPr indent="0" lvl="0" marL="0" rtl="0" algn="l">
              <a:spcBef>
                <a:spcPts val="0"/>
              </a:spcBef>
              <a:spcAft>
                <a:spcPts val="0"/>
              </a:spcAft>
              <a:buNone/>
            </a:pPr>
            <a:r>
              <a:rPr lang="en"/>
              <a:t>Jiwoun Kim</a:t>
            </a:r>
            <a:endParaRPr/>
          </a:p>
          <a:p>
            <a:pPr indent="0" lvl="0" marL="0" rtl="0" algn="l">
              <a:spcBef>
                <a:spcPts val="0"/>
              </a:spcBef>
              <a:spcAft>
                <a:spcPts val="0"/>
              </a:spcAft>
              <a:buNone/>
            </a:pPr>
            <a:r>
              <a:rPr lang="en"/>
              <a:t>Mason 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FFFFFF"/>
                </a:solidFill>
              </a:rPr>
              <a:t>Group reflection</a:t>
            </a:r>
            <a:endParaRPr>
              <a:solidFill>
                <a:srgbClr val="FFFFFF"/>
              </a:solidFill>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•Mixed opinions. Slightly confusing, possibly too early for some information.</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•Were bad at team names, and have no </a:t>
            </a:r>
            <a:r>
              <a:rPr lang="en" sz="900">
                <a:solidFill>
                  <a:srgbClr val="FFFFFF"/>
                </a:solidFill>
                <a:latin typeface="Montserrat"/>
                <a:ea typeface="Montserrat"/>
                <a:cs typeface="Montserrat"/>
                <a:sym typeface="Montserrat"/>
              </a:rPr>
              <a:t>decision</a:t>
            </a:r>
            <a:r>
              <a:rPr lang="en" sz="900">
                <a:solidFill>
                  <a:srgbClr val="FFFFFF"/>
                </a:solidFill>
                <a:latin typeface="Montserrat"/>
                <a:ea typeface="Montserrat"/>
                <a:cs typeface="Montserrat"/>
                <a:sym typeface="Montserrat"/>
              </a:rPr>
              <a:t> making skills (hense app)</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•Kanban, how to get/</a:t>
            </a:r>
            <a:r>
              <a:rPr lang="en" sz="900">
                <a:solidFill>
                  <a:srgbClr val="FFFFFF"/>
                </a:solidFill>
                <a:latin typeface="Montserrat"/>
                <a:ea typeface="Montserrat"/>
                <a:cs typeface="Montserrat"/>
                <a:sym typeface="Montserrat"/>
              </a:rPr>
              <a:t>implement</a:t>
            </a:r>
            <a:r>
              <a:rPr lang="en" sz="900">
                <a:solidFill>
                  <a:srgbClr val="FFFFFF"/>
                </a:solidFill>
                <a:latin typeface="Montserrat"/>
                <a:ea typeface="Montserrat"/>
                <a:cs typeface="Montserrat"/>
                <a:sym typeface="Montserrat"/>
              </a:rPr>
              <a:t> google maps information. And how to integrate this into an app</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•How to integrate google maps/results with an app. Internet communication, etc, etc.</a:t>
            </a:r>
            <a:endParaRPr sz="9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141" name="Google Shape;141;p14"/>
          <p:cNvPicPr preferRelativeResize="0"/>
          <p:nvPr/>
        </p:nvPicPr>
        <p:blipFill>
          <a:blip r:embed="rId3">
            <a:alphaModFix/>
          </a:blip>
          <a:stretch>
            <a:fillRect/>
          </a:stretch>
        </p:blipFill>
        <p:spPr>
          <a:xfrm>
            <a:off x="1168827" y="1061376"/>
            <a:ext cx="6806348" cy="2911200"/>
          </a:xfrm>
          <a:prstGeom prst="rect">
            <a:avLst/>
          </a:prstGeom>
          <a:noFill/>
          <a:ln>
            <a:noFill/>
          </a:ln>
        </p:spPr>
      </p:pic>
      <p:sp>
        <p:nvSpPr>
          <p:cNvPr id="142" name="Google Shape;142;p14"/>
          <p:cNvSpPr txBox="1"/>
          <p:nvPr/>
        </p:nvSpPr>
        <p:spPr>
          <a:xfrm>
            <a:off x="1224200" y="4204000"/>
            <a:ext cx="54663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https://github.com/jiwoone/ENSE-374-Project.git</a:t>
            </a:r>
            <a:endParaRPr>
              <a:solidFill>
                <a:srgbClr val="FFFFFF"/>
              </a:solidFill>
              <a:latin typeface="Lato"/>
              <a:ea typeface="Lato"/>
              <a:cs typeface="Lato"/>
              <a:sym typeface="Lato"/>
            </a:endParaRPr>
          </a:p>
        </p:txBody>
      </p:sp>
      <p:sp>
        <p:nvSpPr>
          <p:cNvPr id="143" name="Google Shape;143;p14"/>
          <p:cNvSpPr txBox="1"/>
          <p:nvPr>
            <p:ph type="title"/>
          </p:nvPr>
        </p:nvSpPr>
        <p:spPr>
          <a:xfrm>
            <a:off x="1297500" y="394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https://github.com/jiwoone/ENSE-374-Project.git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Golden Circle</a:t>
            </a:r>
            <a:endParaRPr/>
          </a:p>
        </p:txBody>
      </p:sp>
      <p:sp>
        <p:nvSpPr>
          <p:cNvPr id="155" name="Google Shape;155;p16"/>
          <p:cNvSpPr txBox="1"/>
          <p:nvPr>
            <p:ph idx="1" type="body"/>
          </p:nvPr>
        </p:nvSpPr>
        <p:spPr>
          <a:xfrm>
            <a:off x="1297500" y="1514475"/>
            <a:ext cx="7038900" cy="30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We’re bad at making decisions, indecisive, dislike responsibilities. </a:t>
            </a:r>
            <a:endParaRPr/>
          </a:p>
          <a:p>
            <a:pPr indent="0" lvl="0" marL="0" rtl="0" algn="l">
              <a:spcBef>
                <a:spcPts val="1600"/>
              </a:spcBef>
              <a:spcAft>
                <a:spcPts val="0"/>
              </a:spcAft>
              <a:buNone/>
            </a:pPr>
            <a:r>
              <a:rPr lang="en"/>
              <a:t>	Also bored, seeking </a:t>
            </a:r>
            <a:r>
              <a:rPr lang="en"/>
              <a:t>something</a:t>
            </a:r>
            <a:r>
              <a:rPr lang="en"/>
              <a:t> new, and unique.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How?:  Something that can help us make decisions and explore; simple to use and convenient.</a:t>
            </a:r>
            <a:endParaRPr/>
          </a:p>
          <a:p>
            <a:pPr indent="0" lvl="0" marL="0" rtl="0" algn="l">
              <a:spcBef>
                <a:spcPts val="1600"/>
              </a:spcBef>
              <a:spcAft>
                <a:spcPts val="0"/>
              </a:spcAft>
              <a:buNone/>
            </a:pPr>
            <a:r>
              <a:rPr lang="en"/>
              <a:t>	Something fun that you don’t experience on a daily basis.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What?: A random list of generated food locations within a city. Expanding on “wheel decide”</a:t>
            </a:r>
            <a:endParaRPr/>
          </a:p>
        </p:txBody>
      </p:sp>
      <p:pic>
        <p:nvPicPr>
          <p:cNvPr id="156" name="Google Shape;156;p16"/>
          <p:cNvPicPr preferRelativeResize="0"/>
          <p:nvPr/>
        </p:nvPicPr>
        <p:blipFill>
          <a:blip r:embed="rId3">
            <a:alphaModFix/>
          </a:blip>
          <a:stretch>
            <a:fillRect/>
          </a:stretch>
        </p:blipFill>
        <p:spPr>
          <a:xfrm>
            <a:off x="6960450" y="145150"/>
            <a:ext cx="2098850" cy="17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None of us really like having all the responsibility on our shoulders. However we still want some level of control over our surroundings. We need something able to lessen responsibility by helping us with decisions. That’s why we have thought of a food generator, which can ease our load of decision making on a daily basis in a playful 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Vision and Stakeholders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 is to give </a:t>
            </a:r>
            <a:r>
              <a:rPr lang="en"/>
              <a:t>users</a:t>
            </a:r>
            <a:r>
              <a:rPr lang="en"/>
              <a:t> the ability to explore , experiment or simply enjoy the </a:t>
            </a:r>
            <a:r>
              <a:rPr lang="en"/>
              <a:t>convenience we aim to supply.</a:t>
            </a:r>
            <a:endParaRPr/>
          </a:p>
          <a:p>
            <a:pPr indent="0" lvl="0" marL="0" rtl="0" algn="l">
              <a:spcBef>
                <a:spcPts val="1600"/>
              </a:spcBef>
              <a:spcAft>
                <a:spcPts val="0"/>
              </a:spcAft>
              <a:buNone/>
            </a:pPr>
            <a:r>
              <a:rPr lang="en"/>
              <a:t>Therfore, w</a:t>
            </a:r>
            <a:r>
              <a:rPr lang="en"/>
              <a:t>e want to expand on apps like wheel decide, adding area-based features from google maps (or other) results</a:t>
            </a:r>
            <a:endParaRPr/>
          </a:p>
          <a:p>
            <a:pPr indent="0" lvl="0" marL="0" rtl="0" algn="l">
              <a:spcBef>
                <a:spcPts val="1600"/>
              </a:spcBef>
              <a:spcAft>
                <a:spcPts val="0"/>
              </a:spcAft>
              <a:buNone/>
            </a:pPr>
            <a:r>
              <a:rPr lang="en"/>
              <a:t>There doesn't appear to be an app that makes food decisions for you with specific franchise names.  </a:t>
            </a:r>
            <a:endParaRPr/>
          </a:p>
          <a:p>
            <a:pPr indent="0" lvl="0" marL="0" rtl="0" algn="l">
              <a:spcBef>
                <a:spcPts val="1600"/>
              </a:spcBef>
              <a:spcAft>
                <a:spcPts val="1600"/>
              </a:spcAft>
              <a:buNone/>
            </a:pPr>
            <a:r>
              <a:rPr lang="en"/>
              <a:t>You want a burger? Okay, but *where*?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Requirements/assumptions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MVP, we would start with pre-queried results for the regina area, and quickly expand to allow custom areas and ranges. Users should be able to select their desired distance. </a:t>
            </a:r>
            <a:endParaRPr/>
          </a:p>
          <a:p>
            <a:pPr indent="0" lvl="0" marL="0" rtl="0" algn="l">
              <a:spcBef>
                <a:spcPts val="1600"/>
              </a:spcBef>
              <a:spcAft>
                <a:spcPts val="0"/>
              </a:spcAft>
              <a:buNone/>
            </a:pPr>
            <a:r>
              <a:rPr lang="en"/>
              <a:t>Further, we could enable search functions to allow user’s a broader range of uses - not limited to food locations</a:t>
            </a:r>
            <a:endParaRPr/>
          </a:p>
          <a:p>
            <a:pPr indent="0" lvl="0" marL="0" rtl="0" algn="l">
              <a:spcBef>
                <a:spcPts val="1600"/>
              </a:spcBef>
              <a:spcAft>
                <a:spcPts val="0"/>
              </a:spcAft>
              <a:buNone/>
            </a:pPr>
            <a:r>
              <a:rPr lang="en"/>
              <a:t>It has to be handy - </a:t>
            </a:r>
            <a:r>
              <a:rPr lang="en"/>
              <a:t>something</a:t>
            </a:r>
            <a:r>
              <a:rPr lang="en"/>
              <a:t> someone can use moments before getting to their garage or parking lot. So while s</a:t>
            </a:r>
            <a:r>
              <a:rPr lang="en"/>
              <a:t>tarting with a browser based app, it still needs to be mobile friendly. </a:t>
            </a:r>
            <a:endParaRPr/>
          </a:p>
          <a:p>
            <a:pPr indent="0" lvl="0" marL="0" rtl="0" algn="l">
              <a:spcBef>
                <a:spcPts val="1600"/>
              </a:spcBef>
              <a:spcAft>
                <a:spcPts val="0"/>
              </a:spcAft>
              <a:buNone/>
            </a:pPr>
            <a:r>
              <a:rPr lang="en"/>
              <a:t>We share some concerns over the difficulty in implementing queried map results</a:t>
            </a:r>
            <a:endParaRPr/>
          </a:p>
          <a:p>
            <a:pPr indent="0" lvl="0" marL="0" rtl="0" algn="l">
              <a:spcBef>
                <a:spcPts val="1600"/>
              </a:spcBef>
              <a:spcAft>
                <a:spcPts val="0"/>
              </a:spcAft>
              <a:buNone/>
            </a:pPr>
            <a:r>
              <a:rPr lang="en"/>
              <a:t>We assume we might need some kind of access to google’s assets.  Likely needing a google_maps_api key</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Kanban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597300" y="1014626"/>
            <a:ext cx="8014698" cy="3732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https://github.com/jiwoone/ENSE-374-Project.git</a:t>
            </a:r>
            <a:br>
              <a:rPr lang="en"/>
            </a:br>
            <a:endParaRPr/>
          </a:p>
          <a:p>
            <a:pPr indent="-311150" lvl="0" marL="457200" rtl="0" algn="l">
              <a:spcBef>
                <a:spcPts val="0"/>
              </a:spcBef>
              <a:spcAft>
                <a:spcPts val="0"/>
              </a:spcAft>
              <a:buSzPts val="1300"/>
              <a:buChar char="-"/>
            </a:pPr>
            <a:r>
              <a:rPr lang="en" u="sng">
                <a:solidFill>
                  <a:schemeClr val="hlink"/>
                </a:solidFill>
                <a:latin typeface="Arial"/>
                <a:ea typeface="Arial"/>
                <a:cs typeface="Arial"/>
                <a:sym typeface="Arial"/>
                <a:hlinkClick r:id="rId4"/>
              </a:rPr>
              <a:t>https://github.com/jiwoone/ENSE-374-Project/projects/1</a:t>
            </a:r>
            <a:endParaRPr/>
          </a:p>
          <a:p>
            <a:pPr indent="0" lvl="0" marL="0" rtl="0" algn="l">
              <a:spcBef>
                <a:spcPts val="1600"/>
              </a:spcBef>
              <a:spcAft>
                <a:spcPts val="0"/>
              </a:spcAft>
              <a:buNone/>
            </a:pPr>
            <a:r>
              <a:t/>
            </a:r>
            <a:endParaRPr/>
          </a:p>
          <a:p>
            <a:pPr indent="0" lvl="0" marL="0" rtl="0" algn="l">
              <a:lnSpc>
                <a:spcPct val="90000"/>
              </a:lnSpc>
              <a:spcBef>
                <a:spcPts val="1600"/>
              </a:spcBef>
              <a:spcAft>
                <a:spcPts val="0"/>
              </a:spcAft>
              <a:buNone/>
            </a:pPr>
            <a:r>
              <a:t/>
            </a:r>
            <a:endParaRPr sz="28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