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Place Search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1920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-longitude: double</a:t>
            </a:r>
          </a:p>
          <a:p>
            <a:r>
              <a:rPr lang="en-US" dirty="0"/>
              <a:t>-latitude: double</a:t>
            </a:r>
            <a:br>
              <a:rPr lang="en-US" dirty="0"/>
            </a:br>
            <a:r>
              <a:rPr lang="en-US" dirty="0"/>
              <a:t>-type: string</a:t>
            </a:r>
          </a:p>
          <a:p>
            <a:r>
              <a:rPr lang="en-US" dirty="0"/>
              <a:t>-</a:t>
            </a:r>
            <a:r>
              <a:rPr lang="en-US" dirty="0" err="1"/>
              <a:t>searchText</a:t>
            </a:r>
            <a:r>
              <a:rPr lang="en-US" dirty="0"/>
              <a:t>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 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</a:t>
            </a:r>
            <a:r>
              <a:rPr lang="en-US" sz="1200" dirty="0" err="1"/>
              <a:t>coulb</a:t>
            </a:r>
            <a:r>
              <a:rPr lang="en-US" sz="1200" dirty="0"/>
              <a:t> type the city or the location </a:t>
            </a:r>
            <a:r>
              <a:rPr lang="en-US" sz="1200" dirty="0" err="1"/>
              <a:t>manualy</a:t>
            </a:r>
            <a:r>
              <a:rPr lang="en-US" sz="1200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2512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-restaurants: string</a:t>
            </a:r>
            <a:br>
              <a:rPr lang="en-US" dirty="0"/>
            </a:br>
            <a:r>
              <a:rPr lang="en-US" dirty="0"/>
              <a:t>-categories: string</a:t>
            </a:r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554895"/>
            <a:ext cx="3002708" cy="2713822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E8B4B-F068-E040-929A-333C51C505EC}"/>
              </a:ext>
            </a:extLst>
          </p:cNvPr>
          <p:cNvGrpSpPr/>
          <p:nvPr/>
        </p:nvGrpSpPr>
        <p:grpSpPr>
          <a:xfrm>
            <a:off x="8201320" y="3785193"/>
            <a:ext cx="3139342" cy="2352848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2C48DD-72F1-7F44-BC9B-BB3F5A68E69E}"/>
              </a:ext>
            </a:extLst>
          </p:cNvPr>
          <p:cNvSpPr txBox="1"/>
          <p:nvPr/>
        </p:nvSpPr>
        <p:spPr>
          <a:xfrm>
            <a:off x="8301116" y="3850149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63E21-1B19-D747-8335-9F391E006CDA}"/>
              </a:ext>
            </a:extLst>
          </p:cNvPr>
          <p:cNvSpPr txBox="1"/>
          <p:nvPr/>
        </p:nvSpPr>
        <p:spPr>
          <a:xfrm>
            <a:off x="8260046" y="4349394"/>
            <a:ext cx="164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-price: double</a:t>
            </a:r>
          </a:p>
          <a:p>
            <a:r>
              <a:rPr lang="en-US" dirty="0"/>
              <a:t>-ratings: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E3C4D-40AF-FC4B-B528-9E058B8AE3A3}"/>
              </a:ext>
            </a:extLst>
          </p:cNvPr>
          <p:cNvSpPr txBox="1"/>
          <p:nvPr/>
        </p:nvSpPr>
        <p:spPr>
          <a:xfrm>
            <a:off x="9362151" y="33179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360597" y="3312466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6BFF18-A089-E448-9CD8-79E12344FDF1}"/>
              </a:ext>
            </a:extLst>
          </p:cNvPr>
          <p:cNvSpPr txBox="1"/>
          <p:nvPr/>
        </p:nvSpPr>
        <p:spPr>
          <a:xfrm>
            <a:off x="7432263" y="3498942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err="1"/>
              <a:t>menues</a:t>
            </a:r>
            <a:r>
              <a:rPr lang="en-US" sz="1200" dirty="0"/>
              <a:t> 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73B27-74FB-4A46-8C6B-411A79F56810}"/>
              </a:ext>
            </a:extLst>
          </p:cNvPr>
          <p:cNvSpPr txBox="1"/>
          <p:nvPr/>
        </p:nvSpPr>
        <p:spPr>
          <a:xfrm>
            <a:off x="6262142" y="4801966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There are possibly no information on </a:t>
            </a:r>
            <a:r>
              <a:rPr lang="en-US" sz="1200" dirty="0" err="1"/>
              <a:t>menues</a:t>
            </a:r>
            <a:r>
              <a:rPr lang="en-US" sz="1200" dirty="0"/>
              <a:t> of the place */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DDC44-D9DC-9340-9F91-680E9271A33F}"/>
              </a:ext>
            </a:extLst>
          </p:cNvPr>
          <p:cNvSpPr txBox="1"/>
          <p:nvPr/>
        </p:nvSpPr>
        <p:spPr>
          <a:xfrm>
            <a:off x="857182" y="51206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DC5E8-27D2-314F-BDBD-0E7605FEB9A0}"/>
              </a:ext>
            </a:extLst>
          </p:cNvPr>
          <p:cNvSpPr/>
          <p:nvPr/>
        </p:nvSpPr>
        <p:spPr>
          <a:xfrm>
            <a:off x="945930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C3D38-A751-A247-96ED-F83B55C072B8}"/>
              </a:ext>
            </a:extLst>
          </p:cNvPr>
          <p:cNvSpPr txBox="1"/>
          <p:nvPr/>
        </p:nvSpPr>
        <p:spPr>
          <a:xfrm>
            <a:off x="1051034" y="136634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6D4A7-7C15-4946-958D-5258BB30E577}"/>
              </a:ext>
            </a:extLst>
          </p:cNvPr>
          <p:cNvSpPr txBox="1"/>
          <p:nvPr/>
        </p:nvSpPr>
        <p:spPr>
          <a:xfrm>
            <a:off x="1160759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get geological data automatically by using </a:t>
            </a:r>
            <a:r>
              <a:rPr lang="en-US" sz="1400" dirty="0" err="1"/>
              <a:t>javascript</a:t>
            </a:r>
            <a:r>
              <a:rPr lang="en-US" sz="1400" dirty="0"/>
              <a:t> function (e.g. longitude and latitude)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4A485-9253-AB48-B622-65240D3AED8A}"/>
              </a:ext>
            </a:extLst>
          </p:cNvPr>
          <p:cNvSpPr txBox="1"/>
          <p:nvPr/>
        </p:nvSpPr>
        <p:spPr>
          <a:xfrm>
            <a:off x="1160759" y="3200399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browser does not allow this functionally, users have to type in city or street name manually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58AAC-D283-0D4E-A670-01E7779E0636}"/>
              </a:ext>
            </a:extLst>
          </p:cNvPr>
          <p:cNvCxnSpPr/>
          <p:nvPr/>
        </p:nvCxnSpPr>
        <p:spPr>
          <a:xfrm>
            <a:off x="3972910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35FD5-27D5-F048-95C5-703D230749F7}"/>
              </a:ext>
            </a:extLst>
          </p:cNvPr>
          <p:cNvSpPr/>
          <p:nvPr/>
        </p:nvSpPr>
        <p:spPr>
          <a:xfrm>
            <a:off x="6321971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D8E-4840-8049-996E-FB007A4AA83D}"/>
              </a:ext>
            </a:extLst>
          </p:cNvPr>
          <p:cNvSpPr txBox="1"/>
          <p:nvPr/>
        </p:nvSpPr>
        <p:spPr>
          <a:xfrm>
            <a:off x="6427075" y="1366344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AAC21-CCF9-884F-A7F2-CD2B2220A18A}"/>
              </a:ext>
            </a:extLst>
          </p:cNvPr>
          <p:cNvSpPr txBox="1"/>
          <p:nvPr/>
        </p:nvSpPr>
        <p:spPr>
          <a:xfrm>
            <a:off x="6536800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up Places list according to the search input(e.g. longitude and latitude, city name, and street name)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B08D7-519D-2C47-9CDF-1F07CD16C990}"/>
              </a:ext>
            </a:extLst>
          </p:cNvPr>
          <p:cNvSpPr txBox="1"/>
          <p:nvPr/>
        </p:nvSpPr>
        <p:spPr>
          <a:xfrm>
            <a:off x="6513469" y="2980788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places limited as a nearby restaurant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8A771-AD36-614A-804E-00F4D2839292}"/>
              </a:ext>
            </a:extLst>
          </p:cNvPr>
          <p:cNvCxnSpPr/>
          <p:nvPr/>
        </p:nvCxnSpPr>
        <p:spPr>
          <a:xfrm>
            <a:off x="9348951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FE01F5-7F8B-2940-B0C9-206494B9DE36}"/>
              </a:ext>
            </a:extLst>
          </p:cNvPr>
          <p:cNvSpPr txBox="1"/>
          <p:nvPr/>
        </p:nvSpPr>
        <p:spPr>
          <a:xfrm>
            <a:off x="4311069" y="1990984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PlaceList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48E6D-511C-ED4D-B473-DB4F92DD5F04}"/>
              </a:ext>
            </a:extLst>
          </p:cNvPr>
          <p:cNvSpPr txBox="1"/>
          <p:nvPr/>
        </p:nvSpPr>
        <p:spPr>
          <a:xfrm>
            <a:off x="6536800" y="3532947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can be applied </a:t>
            </a:r>
            <a:br>
              <a:rPr lang="en-US" sz="1400" dirty="0"/>
            </a:br>
            <a:r>
              <a:rPr lang="en-US" sz="1400" dirty="0"/>
              <a:t>(e.g. how many item to list up, categories, </a:t>
            </a:r>
            <a:r>
              <a:rPr lang="en-US" sz="1400" dirty="0" err="1"/>
              <a:t>ditances</a:t>
            </a:r>
            <a:r>
              <a:rPr lang="en-US" sz="1400" dirty="0"/>
              <a:t>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1A65A-2FE9-544B-9E02-678CBE1BBA9F}"/>
              </a:ext>
            </a:extLst>
          </p:cNvPr>
          <p:cNvSpPr txBox="1"/>
          <p:nvPr/>
        </p:nvSpPr>
        <p:spPr>
          <a:xfrm>
            <a:off x="9690537" y="199098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8CF-8305-1145-9559-B50CDB6596C0}"/>
              </a:ext>
            </a:extLst>
          </p:cNvPr>
          <p:cNvSpPr txBox="1"/>
          <p:nvPr/>
        </p:nvSpPr>
        <p:spPr>
          <a:xfrm>
            <a:off x="857182" y="49104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15D49-0D7B-0249-BBBF-CC5AA646B959}"/>
              </a:ext>
            </a:extLst>
          </p:cNvPr>
          <p:cNvSpPr/>
          <p:nvPr/>
        </p:nvSpPr>
        <p:spPr>
          <a:xfrm>
            <a:off x="945930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0409-95C4-F149-B0AD-BBB165ADED56}"/>
              </a:ext>
            </a:extLst>
          </p:cNvPr>
          <p:cNvSpPr txBox="1"/>
          <p:nvPr/>
        </p:nvSpPr>
        <p:spPr>
          <a:xfrm>
            <a:off x="1051034" y="134532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0C64-C0E6-3844-A7CB-C1F63790949F}"/>
              </a:ext>
            </a:extLst>
          </p:cNvPr>
          <p:cNvSpPr txBox="1"/>
          <p:nvPr/>
        </p:nvSpPr>
        <p:spPr>
          <a:xfrm>
            <a:off x="1160759" y="1969964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details of the place, which user Clicked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BC7DA-0B25-0446-BBE0-95C40761C84F}"/>
              </a:ext>
            </a:extLst>
          </p:cNvPr>
          <p:cNvSpPr txBox="1"/>
          <p:nvPr/>
        </p:nvSpPr>
        <p:spPr>
          <a:xfrm>
            <a:off x="1137428" y="3511927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might be no menu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03135-E34D-844A-B48A-95CB12432160}"/>
              </a:ext>
            </a:extLst>
          </p:cNvPr>
          <p:cNvCxnSpPr/>
          <p:nvPr/>
        </p:nvCxnSpPr>
        <p:spPr>
          <a:xfrm>
            <a:off x="3972910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55D310-ABEE-C548-979F-19474E603324}"/>
              </a:ext>
            </a:extLst>
          </p:cNvPr>
          <p:cNvSpPr/>
          <p:nvPr/>
        </p:nvSpPr>
        <p:spPr>
          <a:xfrm>
            <a:off x="6321971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5BDA-6C16-654B-8182-816AEC2294C1}"/>
              </a:ext>
            </a:extLst>
          </p:cNvPr>
          <p:cNvSpPr txBox="1"/>
          <p:nvPr/>
        </p:nvSpPr>
        <p:spPr>
          <a:xfrm>
            <a:off x="6427075" y="134532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DBFC2-D526-074F-868F-943EB1C153CB}"/>
              </a:ext>
            </a:extLst>
          </p:cNvPr>
          <p:cNvCxnSpPr/>
          <p:nvPr/>
        </p:nvCxnSpPr>
        <p:spPr>
          <a:xfrm>
            <a:off x="9348951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8539D-3779-DC4F-B8B2-0A9FA13A536B}"/>
              </a:ext>
            </a:extLst>
          </p:cNvPr>
          <p:cNvSpPr txBox="1"/>
          <p:nvPr/>
        </p:nvSpPr>
        <p:spPr>
          <a:xfrm>
            <a:off x="4311069" y="1969964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4FAA-A16B-2347-9848-4DE4640B9B07}"/>
              </a:ext>
            </a:extLst>
          </p:cNvPr>
          <p:cNvSpPr txBox="1"/>
          <p:nvPr/>
        </p:nvSpPr>
        <p:spPr>
          <a:xfrm>
            <a:off x="6568965" y="2123852"/>
            <a:ext cx="227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 err="1"/>
              <a:t>menues</a:t>
            </a:r>
            <a:r>
              <a:rPr lang="en-US" sz="1400" dirty="0"/>
              <a:t> of the place, which are popular (e.g. list by ratings)</a:t>
            </a:r>
          </a:p>
        </p:txBody>
      </p:sp>
    </p:spTree>
    <p:extLst>
      <p:ext uri="{BB962C8B-B14F-4D97-AF65-F5344CB8AC3E}">
        <p14:creationId xmlns:p14="http://schemas.microsoft.com/office/powerpoint/2010/main" val="4838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352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23</cp:revision>
  <dcterms:created xsi:type="dcterms:W3CDTF">2019-10-21T12:11:29Z</dcterms:created>
  <dcterms:modified xsi:type="dcterms:W3CDTF">2019-10-22T00:25:53Z</dcterms:modified>
</cp:coreProperties>
</file>