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55AB-1AD9-4C45-8269-DBE1D3ACF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9B72D-38CD-864F-9D24-D4F4FA2AF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C4FC-1101-314B-8D0B-F32841B7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BB17-CC46-D240-BF08-1CD09C82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8044-9709-7B4F-9A17-2D3D54B6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2C1C-5B09-184C-8236-42903EA2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3A8FE-FFB8-8B42-9DEE-9FD8742B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59EE-165B-E740-9FF2-EB1E8738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CCE6-C301-584F-96C2-75AC288F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6635-FFF8-624B-BD3B-D38C515A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BEF24-05CD-7041-82E0-AD1963470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F0F7B-25AA-DB41-97CE-AC2870DBF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5B0F-9C8A-B74E-ACD6-E7C5A831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4EE77-DCD7-D747-B100-A5D993FC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E1C4-DF42-9F44-9248-3C05CEAE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0A3C-7375-2F4A-809A-63B11BC7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24C9-6DC1-3F41-8741-3D996093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D1AEE-9F33-5C4F-B07A-0F0BAB49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6350-214D-4D44-B76F-284E1618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39B6-3FA1-B64F-BDD3-29A7838E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113E-D242-C746-953D-DC222C3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D20D8-EDE2-5047-9DEE-3A30C784F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D41C-8B88-D54E-9977-CB53377F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EF5C6-747D-B64C-9BFE-43AF531B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64DA-F144-DD42-9FFB-1158FFDC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89DC-FC14-434B-AC42-7B7D8F02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E634-9E0A-F64C-BFE4-2E050F620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32BFF-2436-9349-857A-CE6864D4E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C0EA-4048-454E-B0A9-D4266F63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9BC42-5C6D-DE4A-9EAC-42707408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0AF11-7203-EA46-8789-BD8A33D3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120B-6771-F84D-8B0F-078D5B58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90BD6-0CF1-D648-A3D2-65282746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D89CC-4C22-DE4B-A050-431111203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603C0-30CA-5147-862E-0491D8EE2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16A8D-059A-9445-8965-8FDBA44B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4BC99-5F0F-6449-AC5C-C78F5058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0DEC8-4504-EA4F-A0F7-2E5D8CFA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389E7-3305-7644-8A1A-EE619539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E431-F3F5-4544-BF3B-0ECFEEE0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CC7D2-3C0E-2C4A-B3D8-4DCFD8B2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DF97-6130-DB41-B559-8E8BC375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69700-BBAF-204F-BF2A-E94B1D38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DB0BB-82D9-A447-A94C-FD7035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A703A-501D-4B40-9561-5E319B3B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57EE7-2122-8149-81BD-C7279DDD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34A0-E9E9-ED4E-B19F-CDA00577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E4DB-FDF8-B045-A249-60F1DEA7B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09CF-C3F2-BD4E-A0CF-5E228DDA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94854-2A04-6F48-BDE3-9C85255C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7A088-E275-E141-8AD2-47A88F83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305B-F926-E145-8A27-00F14BDE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525E-1830-FB4A-82E4-CD05AF55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317A3-3D61-104A-BD06-794346659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3D47C-87D2-6749-9441-86EDB7405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349A9-FDFC-DB4D-8CCB-663045ED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F2C4F-4CB3-DF41-96D6-29224ADA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FEBEA-1089-3647-96A1-ECBC05C6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5115C-205D-EF43-9AD9-00853E8D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E70BF-4E8E-814E-AFCA-EC73774F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C75D-D001-1A4A-AEE8-0F2F5E256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8DFF-1CB0-E344-8DBC-786804F52AF5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0D83-0BF5-6A4B-896E-3286AFF76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66A-5BDC-8C46-881F-6EFB7F4EA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0C03C-5E85-B046-AEF0-F79DCFF9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0EBFD-4AAF-EC43-BF95-3E3225115A36}"/>
              </a:ext>
            </a:extLst>
          </p:cNvPr>
          <p:cNvGrpSpPr/>
          <p:nvPr/>
        </p:nvGrpSpPr>
        <p:grpSpPr>
          <a:xfrm>
            <a:off x="2043926" y="2519960"/>
            <a:ext cx="1027450" cy="1510715"/>
            <a:chOff x="2511973" y="2081048"/>
            <a:chExt cx="420414" cy="6043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4676EA-9932-B141-95B6-3A04F255F326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86C5C3-8420-7846-8A0E-3F163024C07F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0529AE-83E9-E34E-A30E-C2ABA85E4628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ED2FCC-7826-5744-B0E9-4AD0927A7280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D0DE1A-DDD3-B044-901B-24BC1BCB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88C1C93-C055-5D49-BFC7-911FE9D2A50E}"/>
              </a:ext>
            </a:extLst>
          </p:cNvPr>
          <p:cNvSpPr/>
          <p:nvPr/>
        </p:nvSpPr>
        <p:spPr>
          <a:xfrm>
            <a:off x="4223098" y="1477670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7A5AF-6D2B-E942-BDB1-0B5A55961DD9}"/>
              </a:ext>
            </a:extLst>
          </p:cNvPr>
          <p:cNvSpPr txBox="1"/>
          <p:nvPr/>
        </p:nvSpPr>
        <p:spPr>
          <a:xfrm>
            <a:off x="4448185" y="1656986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near </a:t>
            </a:r>
            <a:br>
              <a:rPr lang="en-US" sz="1600" dirty="0"/>
            </a:br>
            <a:r>
              <a:rPr lang="en-US" sz="1600" dirty="0"/>
              <a:t>the place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4D5061-7396-A945-86E9-F73F4F0799A8}"/>
              </a:ext>
            </a:extLst>
          </p:cNvPr>
          <p:cNvGrpSpPr/>
          <p:nvPr/>
        </p:nvGrpSpPr>
        <p:grpSpPr>
          <a:xfrm>
            <a:off x="9804134" y="2519960"/>
            <a:ext cx="1027450" cy="1510715"/>
            <a:chOff x="2511973" y="2081048"/>
            <a:chExt cx="420414" cy="60434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BDB467-7B19-2F48-8301-C8902BD772D1}"/>
                </a:ext>
              </a:extLst>
            </p:cNvPr>
            <p:cNvSpPr/>
            <p:nvPr/>
          </p:nvSpPr>
          <p:spPr>
            <a:xfrm>
              <a:off x="2617076" y="2081048"/>
              <a:ext cx="199697" cy="19969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43368D6-C726-FD4D-8EC4-0C2BED7C7EBA}"/>
                </a:ext>
              </a:extLst>
            </p:cNvPr>
            <p:cNvCxnSpPr>
              <a:cxnSpLocks/>
            </p:cNvCxnSpPr>
            <p:nvPr/>
          </p:nvCxnSpPr>
          <p:spPr>
            <a:xfrm>
              <a:off x="2511973" y="2354317"/>
              <a:ext cx="42041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361115-4558-C54D-A3FD-E6E9EDE63832}"/>
                </a:ext>
              </a:extLst>
            </p:cNvPr>
            <p:cNvCxnSpPr>
              <a:stCxn id="26" idx="4"/>
            </p:cNvCxnSpPr>
            <p:nvPr/>
          </p:nvCxnSpPr>
          <p:spPr>
            <a:xfrm flipH="1">
              <a:off x="2711669" y="2280745"/>
              <a:ext cx="5256" cy="2522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4DA200-105F-E94D-96EF-DEF8D2E31D43}"/>
                </a:ext>
              </a:extLst>
            </p:cNvPr>
            <p:cNvCxnSpPr>
              <a:cxnSpLocks/>
            </p:cNvCxnSpPr>
            <p:nvPr/>
          </p:nvCxnSpPr>
          <p:spPr>
            <a:xfrm>
              <a:off x="2711669" y="2532993"/>
              <a:ext cx="152400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A23E1F-156F-104A-B0F7-4015C9C22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6565" y="2532993"/>
              <a:ext cx="105104" cy="152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EFC351E-8A67-D942-B475-C05DAE13F63D}"/>
              </a:ext>
            </a:extLst>
          </p:cNvPr>
          <p:cNvSpPr/>
          <p:nvPr/>
        </p:nvSpPr>
        <p:spPr>
          <a:xfrm>
            <a:off x="4223098" y="3171756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B9145-9610-0948-8174-76EA54835860}"/>
              </a:ext>
            </a:extLst>
          </p:cNvPr>
          <p:cNvSpPr txBox="1"/>
          <p:nvPr/>
        </p:nvSpPr>
        <p:spPr>
          <a:xfrm>
            <a:off x="4448185" y="3351072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a List of </a:t>
            </a:r>
            <a:r>
              <a:rPr lang="en-US" sz="1600" dirty="0" err="1"/>
              <a:t>Res`taurant</a:t>
            </a:r>
            <a:endParaRPr lang="en-US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E73978-3D26-2246-B577-6C4ADB6971D6}"/>
              </a:ext>
            </a:extLst>
          </p:cNvPr>
          <p:cNvSpPr/>
          <p:nvPr/>
        </p:nvSpPr>
        <p:spPr>
          <a:xfrm>
            <a:off x="4226967" y="503564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FCF4E9-BD88-EE41-8E04-FD8144934374}"/>
              </a:ext>
            </a:extLst>
          </p:cNvPr>
          <p:cNvSpPr txBox="1"/>
          <p:nvPr/>
        </p:nvSpPr>
        <p:spPr>
          <a:xfrm>
            <a:off x="4452054" y="521496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 on a restaurant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98E4E3-A38C-9649-A1EC-1DBC4DBFD94B}"/>
              </a:ext>
            </a:extLst>
          </p:cNvPr>
          <p:cNvSpPr/>
          <p:nvPr/>
        </p:nvSpPr>
        <p:spPr>
          <a:xfrm>
            <a:off x="7088261" y="2291464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11F1E2-51D4-AE4D-A482-49C59FF314F9}"/>
              </a:ext>
            </a:extLst>
          </p:cNvPr>
          <p:cNvSpPr txBox="1"/>
          <p:nvPr/>
        </p:nvSpPr>
        <p:spPr>
          <a:xfrm>
            <a:off x="7313348" y="2470780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Provide Places</a:t>
            </a:r>
            <a:br>
              <a:rPr lang="en-US" sz="1600" dirty="0"/>
            </a:br>
            <a:r>
              <a:rPr lang="en-US" sz="1600" dirty="0"/>
              <a:t>(Maps)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58B7D1-3AFA-FF45-B09E-DE5013D91CF2}"/>
              </a:ext>
            </a:extLst>
          </p:cNvPr>
          <p:cNvCxnSpPr>
            <a:stCxn id="19" idx="4"/>
            <a:endCxn id="31" idx="0"/>
          </p:cNvCxnSpPr>
          <p:nvPr/>
        </p:nvCxnSpPr>
        <p:spPr>
          <a:xfrm>
            <a:off x="5192362" y="2357962"/>
            <a:ext cx="0" cy="8137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EADC04-704F-4544-9D9F-41E091EB903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180547" y="4052048"/>
            <a:ext cx="15684" cy="983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35E2BA-5F95-A849-8C69-5284252C859A}"/>
              </a:ext>
            </a:extLst>
          </p:cNvPr>
          <p:cNvSpPr txBox="1"/>
          <p:nvPr/>
        </p:nvSpPr>
        <p:spPr>
          <a:xfrm>
            <a:off x="4658263" y="4337235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755B21-6220-5C4C-8A85-3A585FBFFDA9}"/>
              </a:ext>
            </a:extLst>
          </p:cNvPr>
          <p:cNvSpPr txBox="1"/>
          <p:nvPr/>
        </p:nvSpPr>
        <p:spPr>
          <a:xfrm>
            <a:off x="4658262" y="2574402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FC1F67-0A69-FB48-A485-51701DB7C58F}"/>
              </a:ext>
            </a:extLst>
          </p:cNvPr>
          <p:cNvCxnSpPr>
            <a:cxnSpLocks/>
          </p:cNvCxnSpPr>
          <p:nvPr/>
        </p:nvCxnSpPr>
        <p:spPr>
          <a:xfrm flipH="1" flipV="1">
            <a:off x="6064301" y="2114093"/>
            <a:ext cx="1023960" cy="6141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A6B7EC4-9B0F-794E-91F4-001DDD606CE1}"/>
              </a:ext>
            </a:extLst>
          </p:cNvPr>
          <p:cNvSpPr txBox="1"/>
          <p:nvPr/>
        </p:nvSpPr>
        <p:spPr>
          <a:xfrm>
            <a:off x="6077985" y="2235394"/>
            <a:ext cx="11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&lt;&lt;requires&gt;&gt;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4F4411-5BF4-0A40-884F-A91ACFAB1F90}"/>
              </a:ext>
            </a:extLst>
          </p:cNvPr>
          <p:cNvCxnSpPr>
            <a:cxnSpLocks/>
            <a:stCxn id="35" idx="2"/>
            <a:endCxn id="31" idx="6"/>
          </p:cNvCxnSpPr>
          <p:nvPr/>
        </p:nvCxnSpPr>
        <p:spPr>
          <a:xfrm flipH="1">
            <a:off x="6161626" y="2731610"/>
            <a:ext cx="926635" cy="8802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EBB35A-FCAF-7446-8C97-94F62B7F9A5D}"/>
              </a:ext>
            </a:extLst>
          </p:cNvPr>
          <p:cNvSpPr txBox="1"/>
          <p:nvPr/>
        </p:nvSpPr>
        <p:spPr>
          <a:xfrm>
            <a:off x="6025131" y="3055555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320602-9D55-E047-B248-AEC66D0795DA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6165495" y="2731610"/>
            <a:ext cx="922766" cy="27441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D34F8E4-FC1D-D341-A84A-3C3CEACFBA0F}"/>
              </a:ext>
            </a:extLst>
          </p:cNvPr>
          <p:cNvSpPr txBox="1"/>
          <p:nvPr/>
        </p:nvSpPr>
        <p:spPr>
          <a:xfrm>
            <a:off x="6093027" y="4037221"/>
            <a:ext cx="1118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600CF8-1301-904A-B7B4-CFAAABED26E7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161304" y="1917816"/>
            <a:ext cx="1061794" cy="12852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72297E8-7B68-EE47-B694-796273B4469B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3161304" y="3203066"/>
            <a:ext cx="1061794" cy="408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5AB1DC-D740-9E47-8BCE-57CAB2958BEF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161277" y="3209443"/>
            <a:ext cx="1065690" cy="22663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DD709D-B76F-664C-ACF8-3C9641402DB5}"/>
              </a:ext>
            </a:extLst>
          </p:cNvPr>
          <p:cNvCxnSpPr>
            <a:cxnSpLocks/>
          </p:cNvCxnSpPr>
          <p:nvPr/>
        </p:nvCxnSpPr>
        <p:spPr>
          <a:xfrm>
            <a:off x="9026789" y="2728290"/>
            <a:ext cx="636068" cy="4747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2372BF2-F7E4-F947-98D7-F8A111295158}"/>
              </a:ext>
            </a:extLst>
          </p:cNvPr>
          <p:cNvSpPr txBox="1"/>
          <p:nvPr/>
        </p:nvSpPr>
        <p:spPr>
          <a:xfrm>
            <a:off x="857182" y="512064"/>
            <a:ext cx="272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Use Case Diagram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5BE99-150E-6748-91BF-9F43B305C462}"/>
              </a:ext>
            </a:extLst>
          </p:cNvPr>
          <p:cNvSpPr txBox="1"/>
          <p:nvPr/>
        </p:nvSpPr>
        <p:spPr>
          <a:xfrm>
            <a:off x="1821954" y="4164522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C804C6-8935-D945-8699-5F45754A1EDA}"/>
              </a:ext>
            </a:extLst>
          </p:cNvPr>
          <p:cNvSpPr txBox="1"/>
          <p:nvPr/>
        </p:nvSpPr>
        <p:spPr>
          <a:xfrm>
            <a:off x="9559809" y="4208493"/>
            <a:ext cx="1464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Google Places API</a:t>
            </a:r>
          </a:p>
        </p:txBody>
      </p:sp>
    </p:spTree>
    <p:extLst>
      <p:ext uri="{BB962C8B-B14F-4D97-AF65-F5344CB8AC3E}">
        <p14:creationId xmlns:p14="http://schemas.microsoft.com/office/powerpoint/2010/main" val="77114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F7924-A9F2-6B4F-9713-65DD5B225270}"/>
              </a:ext>
            </a:extLst>
          </p:cNvPr>
          <p:cNvSpPr txBox="1"/>
          <p:nvPr/>
        </p:nvSpPr>
        <p:spPr>
          <a:xfrm>
            <a:off x="857182" y="512064"/>
            <a:ext cx="3332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Activity(state)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7875A4-445E-624B-84BE-B5EA295E67BB}"/>
              </a:ext>
            </a:extLst>
          </p:cNvPr>
          <p:cNvSpPr/>
          <p:nvPr/>
        </p:nvSpPr>
        <p:spPr>
          <a:xfrm>
            <a:off x="1463040" y="1265528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2D044F-AA44-734E-89E6-2A130ED3EFA1}"/>
              </a:ext>
            </a:extLst>
          </p:cNvPr>
          <p:cNvCxnSpPr>
            <a:cxnSpLocks/>
          </p:cNvCxnSpPr>
          <p:nvPr/>
        </p:nvCxnSpPr>
        <p:spPr>
          <a:xfrm flipH="1">
            <a:off x="1536191" y="1426463"/>
            <a:ext cx="7316" cy="905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28EAD1B-771E-D241-8346-B9BD40BD2685}"/>
              </a:ext>
            </a:extLst>
          </p:cNvPr>
          <p:cNvSpPr/>
          <p:nvPr/>
        </p:nvSpPr>
        <p:spPr>
          <a:xfrm>
            <a:off x="3220369" y="4125771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75ECA-C2D1-AC4A-AE7F-E92CF3831F1E}"/>
              </a:ext>
            </a:extLst>
          </p:cNvPr>
          <p:cNvSpPr txBox="1"/>
          <p:nvPr/>
        </p:nvSpPr>
        <p:spPr>
          <a:xfrm>
            <a:off x="963545" y="2615785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Search Places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6F88FF-BFF7-8E45-A219-A30FBC40AF81}"/>
              </a:ext>
            </a:extLst>
          </p:cNvPr>
          <p:cNvSpPr/>
          <p:nvPr/>
        </p:nvSpPr>
        <p:spPr>
          <a:xfrm>
            <a:off x="726643" y="2332328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42DA9-E34C-8E41-A1C7-C63EAA15DDA3}"/>
              </a:ext>
            </a:extLst>
          </p:cNvPr>
          <p:cNvSpPr txBox="1"/>
          <p:nvPr/>
        </p:nvSpPr>
        <p:spPr>
          <a:xfrm>
            <a:off x="3457271" y="4396640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List Places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37DBA3-AA4C-A24C-BC1B-65D387D5BF00}"/>
              </a:ext>
            </a:extLst>
          </p:cNvPr>
          <p:cNvSpPr/>
          <p:nvPr/>
        </p:nvSpPr>
        <p:spPr>
          <a:xfrm>
            <a:off x="6843074" y="4152577"/>
            <a:ext cx="1938528" cy="88029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BB3A55-C90D-4540-9C58-5841B019F2A1}"/>
              </a:ext>
            </a:extLst>
          </p:cNvPr>
          <p:cNvSpPr txBox="1"/>
          <p:nvPr/>
        </p:nvSpPr>
        <p:spPr>
          <a:xfrm>
            <a:off x="7079976" y="4423446"/>
            <a:ext cx="1464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View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05B6FE-EE92-B14B-9576-799263A4F241}"/>
              </a:ext>
            </a:extLst>
          </p:cNvPr>
          <p:cNvCxnSpPr>
            <a:cxnSpLocks/>
          </p:cNvCxnSpPr>
          <p:nvPr/>
        </p:nvCxnSpPr>
        <p:spPr>
          <a:xfrm>
            <a:off x="1543507" y="4585408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82470F-2BCB-084A-BA6E-A62FE11E89FF}"/>
              </a:ext>
            </a:extLst>
          </p:cNvPr>
          <p:cNvCxnSpPr>
            <a:cxnSpLocks/>
          </p:cNvCxnSpPr>
          <p:nvPr/>
        </p:nvCxnSpPr>
        <p:spPr>
          <a:xfrm flipV="1">
            <a:off x="1536191" y="3219935"/>
            <a:ext cx="0" cy="13727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E5A7D5-8FA8-094F-9323-4C40D3A4B48F}"/>
              </a:ext>
            </a:extLst>
          </p:cNvPr>
          <p:cNvCxnSpPr>
            <a:cxnSpLocks/>
          </p:cNvCxnSpPr>
          <p:nvPr/>
        </p:nvCxnSpPr>
        <p:spPr>
          <a:xfrm>
            <a:off x="5158897" y="4578106"/>
            <a:ext cx="16756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2A5D04-8408-F148-A43F-AE315B886A7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776520" y="2902336"/>
            <a:ext cx="0" cy="1255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D7CD1F94-C338-0A4A-81C5-6A6F73578D46}"/>
              </a:ext>
            </a:extLst>
          </p:cNvPr>
          <p:cNvSpPr/>
          <p:nvPr/>
        </p:nvSpPr>
        <p:spPr>
          <a:xfrm>
            <a:off x="7659246" y="2667788"/>
            <a:ext cx="234548" cy="234548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D6CA3C-32A7-4E4A-9A90-A8E287BFC579}"/>
              </a:ext>
            </a:extLst>
          </p:cNvPr>
          <p:cNvCxnSpPr>
            <a:cxnSpLocks/>
          </p:cNvCxnSpPr>
          <p:nvPr/>
        </p:nvCxnSpPr>
        <p:spPr>
          <a:xfrm flipH="1" flipV="1">
            <a:off x="7776519" y="1638605"/>
            <a:ext cx="1" cy="1244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0733F9-DB4C-C74E-A0B2-9BC46E2BE613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2665171" y="2759687"/>
            <a:ext cx="4994076" cy="127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446C2E-AFDD-3C46-BD5E-81368F406AA3}"/>
              </a:ext>
            </a:extLst>
          </p:cNvPr>
          <p:cNvSpPr txBox="1"/>
          <p:nvPr/>
        </p:nvSpPr>
        <p:spPr>
          <a:xfrm>
            <a:off x="7949665" y="256732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6EEFB82-D423-4946-A936-95B5C6C3AFD8}"/>
              </a:ext>
            </a:extLst>
          </p:cNvPr>
          <p:cNvSpPr/>
          <p:nvPr/>
        </p:nvSpPr>
        <p:spPr>
          <a:xfrm>
            <a:off x="7696052" y="1334125"/>
            <a:ext cx="160935" cy="16093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49857C-2D6D-9345-8183-7B85A7DC5568}"/>
              </a:ext>
            </a:extLst>
          </p:cNvPr>
          <p:cNvSpPr/>
          <p:nvPr/>
        </p:nvSpPr>
        <p:spPr>
          <a:xfrm>
            <a:off x="7659246" y="1298158"/>
            <a:ext cx="232868" cy="23286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1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668E8C-E304-5F42-86B7-4B3D39F8ACE0}"/>
              </a:ext>
            </a:extLst>
          </p:cNvPr>
          <p:cNvSpPr txBox="1"/>
          <p:nvPr/>
        </p:nvSpPr>
        <p:spPr>
          <a:xfrm>
            <a:off x="857182" y="512064"/>
            <a:ext cx="533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Communication/Collaboration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4012F-F8E5-4D4D-8597-01EABE49F560}"/>
              </a:ext>
            </a:extLst>
          </p:cNvPr>
          <p:cNvSpPr/>
          <p:nvPr/>
        </p:nvSpPr>
        <p:spPr>
          <a:xfrm>
            <a:off x="965606" y="1448410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BC808-EE65-A240-86AE-40DD5758882A}"/>
              </a:ext>
            </a:extLst>
          </p:cNvPr>
          <p:cNvSpPr txBox="1"/>
          <p:nvPr/>
        </p:nvSpPr>
        <p:spPr>
          <a:xfrm>
            <a:off x="1275001" y="16587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771AA-194E-004C-AB22-1874ADE690D7}"/>
              </a:ext>
            </a:extLst>
          </p:cNvPr>
          <p:cNvSpPr/>
          <p:nvPr/>
        </p:nvSpPr>
        <p:spPr>
          <a:xfrm>
            <a:off x="3553969" y="2617623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93B6B-AABC-D145-9232-679DEEAC5CE4}"/>
              </a:ext>
            </a:extLst>
          </p:cNvPr>
          <p:cNvSpPr txBox="1"/>
          <p:nvPr/>
        </p:nvSpPr>
        <p:spPr>
          <a:xfrm>
            <a:off x="4092347" y="285053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9C437-E3E6-C047-B3FE-5C2FDAEB9812}"/>
              </a:ext>
            </a:extLst>
          </p:cNvPr>
          <p:cNvSpPr/>
          <p:nvPr/>
        </p:nvSpPr>
        <p:spPr>
          <a:xfrm>
            <a:off x="7817511" y="4152596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A502F-2C90-0F47-9F2D-AA3C66A8E1AD}"/>
              </a:ext>
            </a:extLst>
          </p:cNvPr>
          <p:cNvSpPr txBox="1"/>
          <p:nvPr/>
        </p:nvSpPr>
        <p:spPr>
          <a:xfrm>
            <a:off x="8053754" y="4370265"/>
            <a:ext cx="128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Detail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D1396-63D8-094E-A26E-9E15DBEC8FE8}"/>
              </a:ext>
            </a:extLst>
          </p:cNvPr>
          <p:cNvSpPr/>
          <p:nvPr/>
        </p:nvSpPr>
        <p:spPr>
          <a:xfrm>
            <a:off x="7290817" y="2200047"/>
            <a:ext cx="1691029" cy="83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DBC16-3516-4143-9DF7-54BC8F1E3556}"/>
              </a:ext>
            </a:extLst>
          </p:cNvPr>
          <p:cNvSpPr txBox="1"/>
          <p:nvPr/>
        </p:nvSpPr>
        <p:spPr>
          <a:xfrm>
            <a:off x="7600212" y="2410401"/>
            <a:ext cx="113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Places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058583-69AA-BA47-A7EF-94EC5F92240B}"/>
              </a:ext>
            </a:extLst>
          </p:cNvPr>
          <p:cNvCxnSpPr/>
          <p:nvPr/>
        </p:nvCxnSpPr>
        <p:spPr>
          <a:xfrm>
            <a:off x="2289658" y="2238451"/>
            <a:ext cx="1170432" cy="739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33899F-2366-2547-AAD1-5A6423897462}"/>
              </a:ext>
            </a:extLst>
          </p:cNvPr>
          <p:cNvSpPr txBox="1"/>
          <p:nvPr/>
        </p:nvSpPr>
        <p:spPr>
          <a:xfrm rot="1944340">
            <a:off x="2287330" y="2241124"/>
            <a:ext cx="1273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 *: Search()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D11D8E-3CAF-6D41-8EA2-FC6FC20D974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244996" y="2617623"/>
            <a:ext cx="2045821" cy="417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C6341D-D9BF-5348-9F17-C0834DD7797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244998" y="3035199"/>
            <a:ext cx="2572513" cy="1534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5E97A-CCBE-5A41-86F0-DD84603AA094}"/>
              </a:ext>
            </a:extLst>
          </p:cNvPr>
          <p:cNvSpPr txBox="1"/>
          <p:nvPr/>
        </p:nvSpPr>
        <p:spPr>
          <a:xfrm rot="20889868">
            <a:off x="5310745" y="2527121"/>
            <a:ext cx="2054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1.2[random]:</a:t>
            </a:r>
            <a:r>
              <a:rPr lang="en-US" sz="1600" dirty="0" err="1"/>
              <a:t>listView</a:t>
            </a:r>
            <a:r>
              <a:rPr lang="en-US" sz="16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2A6DEA-417C-4A42-832E-EFF252EFD530}"/>
              </a:ext>
            </a:extLst>
          </p:cNvPr>
          <p:cNvSpPr txBox="1"/>
          <p:nvPr/>
        </p:nvSpPr>
        <p:spPr>
          <a:xfrm rot="1828232">
            <a:off x="5381619" y="3536512"/>
            <a:ext cx="2624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1.3[</a:t>
            </a:r>
            <a:r>
              <a:rPr lang="en-US" sz="1600" dirty="0" err="1"/>
              <a:t>LooksGood</a:t>
            </a:r>
            <a:r>
              <a:rPr lang="en-US" sz="1600" dirty="0"/>
              <a:t>]: </a:t>
            </a:r>
            <a:r>
              <a:rPr lang="en-US" sz="1600" dirty="0" err="1"/>
              <a:t>ViewDetail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936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5950B1-6603-8B49-A70E-189CAB6524BC}"/>
              </a:ext>
            </a:extLst>
          </p:cNvPr>
          <p:cNvSpPr txBox="1"/>
          <p:nvPr/>
        </p:nvSpPr>
        <p:spPr>
          <a:xfrm>
            <a:off x="857182" y="512064"/>
            <a:ext cx="281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Sequence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5CF60-0157-A64F-8B9E-21EDC8DAB6CE}"/>
              </a:ext>
            </a:extLst>
          </p:cNvPr>
          <p:cNvSpPr/>
          <p:nvPr/>
        </p:nvSpPr>
        <p:spPr>
          <a:xfrm>
            <a:off x="1338681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7FCA6-7892-7F46-BD0E-ADC965168094}"/>
              </a:ext>
            </a:extLst>
          </p:cNvPr>
          <p:cNvSpPr txBox="1"/>
          <p:nvPr/>
        </p:nvSpPr>
        <p:spPr>
          <a:xfrm>
            <a:off x="1648076" y="17099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63AE3-844A-CE43-9B10-09F1A83486ED}"/>
              </a:ext>
            </a:extLst>
          </p:cNvPr>
          <p:cNvSpPr/>
          <p:nvPr/>
        </p:nvSpPr>
        <p:spPr>
          <a:xfrm>
            <a:off x="8513672" y="1499616"/>
            <a:ext cx="1236269" cy="790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68B59-9769-B84C-A8BB-A187DDE6B8B5}"/>
              </a:ext>
            </a:extLst>
          </p:cNvPr>
          <p:cNvSpPr txBox="1"/>
          <p:nvPr/>
        </p:nvSpPr>
        <p:spPr>
          <a:xfrm>
            <a:off x="8823067" y="17099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095A10-C10D-2048-8C7E-AC52D56280E8}"/>
              </a:ext>
            </a:extLst>
          </p:cNvPr>
          <p:cNvCxnSpPr>
            <a:stCxn id="5" idx="2"/>
          </p:cNvCxnSpPr>
          <p:nvPr/>
        </p:nvCxnSpPr>
        <p:spPr>
          <a:xfrm flipH="1">
            <a:off x="1938528" y="2289657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C72685-2094-0F43-813A-F471D83E1FF3}"/>
              </a:ext>
            </a:extLst>
          </p:cNvPr>
          <p:cNvCxnSpPr/>
          <p:nvPr/>
        </p:nvCxnSpPr>
        <p:spPr>
          <a:xfrm flipH="1">
            <a:off x="9130202" y="2289656"/>
            <a:ext cx="18288" cy="36722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668326-966C-8849-B11D-3110491D2009}"/>
              </a:ext>
            </a:extLst>
          </p:cNvPr>
          <p:cNvSpPr/>
          <p:nvPr/>
        </p:nvSpPr>
        <p:spPr>
          <a:xfrm>
            <a:off x="1883662" y="3055159"/>
            <a:ext cx="149964" cy="23042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F8BF2B-2A2E-4D47-B15C-1AEB204DD1AD}"/>
              </a:ext>
            </a:extLst>
          </p:cNvPr>
          <p:cNvCxnSpPr>
            <a:cxnSpLocks/>
          </p:cNvCxnSpPr>
          <p:nvPr/>
        </p:nvCxnSpPr>
        <p:spPr>
          <a:xfrm>
            <a:off x="2048256" y="3266491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087698-7073-5D48-BC0C-AC429574B5F4}"/>
              </a:ext>
            </a:extLst>
          </p:cNvPr>
          <p:cNvSpPr/>
          <p:nvPr/>
        </p:nvSpPr>
        <p:spPr>
          <a:xfrm>
            <a:off x="9075338" y="3128309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B0BE78-8481-1A44-8B65-6A0DD8C5CFDF}"/>
              </a:ext>
            </a:extLst>
          </p:cNvPr>
          <p:cNvCxnSpPr>
            <a:cxnSpLocks/>
          </p:cNvCxnSpPr>
          <p:nvPr/>
        </p:nvCxnSpPr>
        <p:spPr>
          <a:xfrm>
            <a:off x="2048256" y="3462782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B31031-BDC4-D347-84DC-4FE6FD51B951}"/>
              </a:ext>
            </a:extLst>
          </p:cNvPr>
          <p:cNvSpPr txBox="1"/>
          <p:nvPr/>
        </p:nvSpPr>
        <p:spPr>
          <a:xfrm>
            <a:off x="4988476" y="2903598"/>
            <a:ext cx="145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Places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E309CB-A307-5344-9222-8499817AE64B}"/>
              </a:ext>
            </a:extLst>
          </p:cNvPr>
          <p:cNvSpPr txBox="1"/>
          <p:nvPr/>
        </p:nvSpPr>
        <p:spPr>
          <a:xfrm>
            <a:off x="4691094" y="3499357"/>
            <a:ext cx="15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B48BDB-D5D9-CC4D-B9A0-6CFC64EF8F24}"/>
              </a:ext>
            </a:extLst>
          </p:cNvPr>
          <p:cNvSpPr/>
          <p:nvPr/>
        </p:nvSpPr>
        <p:spPr>
          <a:xfrm>
            <a:off x="9059295" y="4011423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908D7F-8347-DB46-9AC5-DE66262F0FD8}"/>
              </a:ext>
            </a:extLst>
          </p:cNvPr>
          <p:cNvCxnSpPr>
            <a:cxnSpLocks/>
          </p:cNvCxnSpPr>
          <p:nvPr/>
        </p:nvCxnSpPr>
        <p:spPr>
          <a:xfrm>
            <a:off x="2048256" y="4245335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D76A50-587D-A04F-BB38-33323BE0B640}"/>
              </a:ext>
            </a:extLst>
          </p:cNvPr>
          <p:cNvSpPr txBox="1"/>
          <p:nvPr/>
        </p:nvSpPr>
        <p:spPr>
          <a:xfrm>
            <a:off x="5018228" y="3905263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Lists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4FAFEC-15A3-004A-AE41-39CD2C2B4813}"/>
              </a:ext>
            </a:extLst>
          </p:cNvPr>
          <p:cNvSpPr/>
          <p:nvPr/>
        </p:nvSpPr>
        <p:spPr>
          <a:xfrm>
            <a:off x="9059295" y="4764716"/>
            <a:ext cx="141814" cy="4754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C5583E-9340-D940-9718-98A2406A7E43}"/>
              </a:ext>
            </a:extLst>
          </p:cNvPr>
          <p:cNvCxnSpPr>
            <a:cxnSpLocks/>
          </p:cNvCxnSpPr>
          <p:nvPr/>
        </p:nvCxnSpPr>
        <p:spPr>
          <a:xfrm>
            <a:off x="2048256" y="4998628"/>
            <a:ext cx="702708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BA1307-4CEC-314B-AA5B-E88A20808FCF}"/>
              </a:ext>
            </a:extLst>
          </p:cNvPr>
          <p:cNvSpPr txBox="1"/>
          <p:nvPr/>
        </p:nvSpPr>
        <p:spPr>
          <a:xfrm>
            <a:off x="5018228" y="4658556"/>
            <a:ext cx="139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Details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F7E19E-730C-CD41-8666-1AA77E9D80E6}"/>
              </a:ext>
            </a:extLst>
          </p:cNvPr>
          <p:cNvSpPr/>
          <p:nvPr/>
        </p:nvSpPr>
        <p:spPr>
          <a:xfrm>
            <a:off x="1702664" y="2689398"/>
            <a:ext cx="7718266" cy="3035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654911-99CD-D043-AF87-83825D9FD595}"/>
              </a:ext>
            </a:extLst>
          </p:cNvPr>
          <p:cNvSpPr txBox="1"/>
          <p:nvPr/>
        </p:nvSpPr>
        <p:spPr>
          <a:xfrm>
            <a:off x="2265553" y="265449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412451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9821F4-9CD7-0847-8381-6E110F398263}"/>
              </a:ext>
            </a:extLst>
          </p:cNvPr>
          <p:cNvSpPr txBox="1"/>
          <p:nvPr/>
        </p:nvSpPr>
        <p:spPr>
          <a:xfrm>
            <a:off x="857182" y="512064"/>
            <a:ext cx="284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Data 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D1650-1808-AD4A-9DE0-BC0A6EE11F45}"/>
              </a:ext>
            </a:extLst>
          </p:cNvPr>
          <p:cNvSpPr/>
          <p:nvPr/>
        </p:nvSpPr>
        <p:spPr>
          <a:xfrm>
            <a:off x="1126541" y="1126541"/>
            <a:ext cx="1294790" cy="57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46124-EF7A-3D42-898C-B15BB551BDD2}"/>
              </a:ext>
            </a:extLst>
          </p:cNvPr>
          <p:cNvSpPr/>
          <p:nvPr/>
        </p:nvSpPr>
        <p:spPr>
          <a:xfrm>
            <a:off x="4835347" y="1126541"/>
            <a:ext cx="1477671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45C34-CE57-664F-AE9A-F980929EAEBA}"/>
              </a:ext>
            </a:extLst>
          </p:cNvPr>
          <p:cNvSpPr txBox="1"/>
          <p:nvPr/>
        </p:nvSpPr>
        <p:spPr>
          <a:xfrm>
            <a:off x="5265443" y="12564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E2A686-F534-6041-83AE-6BF8B0AF02B3}"/>
              </a:ext>
            </a:extLst>
          </p:cNvPr>
          <p:cNvSpPr/>
          <p:nvPr/>
        </p:nvSpPr>
        <p:spPr>
          <a:xfrm>
            <a:off x="2131608" y="3875838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B2697C-4829-2648-8A1C-E71C08EDAD8E}"/>
              </a:ext>
            </a:extLst>
          </p:cNvPr>
          <p:cNvSpPr txBox="1"/>
          <p:nvPr/>
        </p:nvSpPr>
        <p:spPr>
          <a:xfrm>
            <a:off x="2302436" y="40057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Places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1BF661-1E22-7948-8F49-CC71EE350D5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914945" y="1755648"/>
            <a:ext cx="1920400" cy="212019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CABBB4-0C80-0D4E-8EE7-3A3B3CDFD0C9}"/>
              </a:ext>
            </a:extLst>
          </p:cNvPr>
          <p:cNvSpPr txBox="1"/>
          <p:nvPr/>
        </p:nvSpPr>
        <p:spPr>
          <a:xfrm rot="18729099">
            <a:off x="2314112" y="2442934"/>
            <a:ext cx="288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with current location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657B7F-9BDC-C540-8E42-DCAF7CEF4983}"/>
              </a:ext>
            </a:extLst>
          </p:cNvPr>
          <p:cNvSpPr/>
          <p:nvPr/>
        </p:nvSpPr>
        <p:spPr>
          <a:xfrm>
            <a:off x="4859716" y="3875838"/>
            <a:ext cx="1826377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44BC7-7DE2-3644-BB72-7A9F0490A775}"/>
              </a:ext>
            </a:extLst>
          </p:cNvPr>
          <p:cNvSpPr txBox="1"/>
          <p:nvPr/>
        </p:nvSpPr>
        <p:spPr>
          <a:xfrm>
            <a:off x="5006220" y="3911135"/>
            <a:ext cx="153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Search Results</a:t>
            </a:r>
            <a:br>
              <a:rPr lang="en-US" dirty="0"/>
            </a:br>
            <a:r>
              <a:rPr lang="en-US" dirty="0"/>
              <a:t>(List)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07CE2A-1D3B-7648-8949-4E28062C9D09}"/>
              </a:ext>
            </a:extLst>
          </p:cNvPr>
          <p:cNvSpPr/>
          <p:nvPr/>
        </p:nvSpPr>
        <p:spPr>
          <a:xfrm>
            <a:off x="7748001" y="3875838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E9071F-F1DE-2B40-8531-87DD211B80FE}"/>
              </a:ext>
            </a:extLst>
          </p:cNvPr>
          <p:cNvSpPr txBox="1"/>
          <p:nvPr/>
        </p:nvSpPr>
        <p:spPr>
          <a:xfrm>
            <a:off x="8096762" y="400572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place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E0C126-CBBB-D34D-8B82-2168CDA8E92E}"/>
              </a:ext>
            </a:extLst>
          </p:cNvPr>
          <p:cNvCxnSpPr/>
          <p:nvPr/>
        </p:nvCxnSpPr>
        <p:spPr>
          <a:xfrm flipV="1">
            <a:off x="5772904" y="1815120"/>
            <a:ext cx="0" cy="206448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8330FB-E014-B845-B6A3-D69707AAE81A}"/>
              </a:ext>
            </a:extLst>
          </p:cNvPr>
          <p:cNvCxnSpPr>
            <a:cxnSpLocks/>
          </p:cNvCxnSpPr>
          <p:nvPr/>
        </p:nvCxnSpPr>
        <p:spPr>
          <a:xfrm flipH="1" flipV="1">
            <a:off x="6313018" y="1815120"/>
            <a:ext cx="2218318" cy="206448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20E9B9-E7CF-BC49-AF28-F1D98A31B9B8}"/>
              </a:ext>
            </a:extLst>
          </p:cNvPr>
          <p:cNvSpPr/>
          <p:nvPr/>
        </p:nvSpPr>
        <p:spPr>
          <a:xfrm>
            <a:off x="5006220" y="5441104"/>
            <a:ext cx="1566673" cy="629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2BF33-F207-B049-82D7-93562FCB0A64}"/>
              </a:ext>
            </a:extLst>
          </p:cNvPr>
          <p:cNvSpPr txBox="1"/>
          <p:nvPr/>
        </p:nvSpPr>
        <p:spPr>
          <a:xfrm>
            <a:off x="5354981" y="557099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API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64D720-7C60-EF41-A32A-21E44AF3F23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914945" y="4504945"/>
            <a:ext cx="2091275" cy="93616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463572-4505-5043-9A40-9108B7A78BA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539588" y="4504945"/>
            <a:ext cx="1991750" cy="9361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5EF6EA-FB6D-C945-87EB-C2F4E7804D22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5772904" y="4557466"/>
            <a:ext cx="13466" cy="88363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6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17AB8-F094-7244-A8F1-3D1BCCC99330}"/>
              </a:ext>
            </a:extLst>
          </p:cNvPr>
          <p:cNvSpPr txBox="1"/>
          <p:nvPr/>
        </p:nvSpPr>
        <p:spPr>
          <a:xfrm>
            <a:off x="857182" y="512064"/>
            <a:ext cx="222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Class Diagram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53690C-A73A-774F-8B90-5EC6639ED7F1}"/>
              </a:ext>
            </a:extLst>
          </p:cNvPr>
          <p:cNvSpPr txBox="1"/>
          <p:nvPr/>
        </p:nvSpPr>
        <p:spPr>
          <a:xfrm>
            <a:off x="1539579" y="1292773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SearchLocation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8389C-1B5C-6E42-9C50-9F7A44277F05}"/>
              </a:ext>
            </a:extLst>
          </p:cNvPr>
          <p:cNvSpPr txBox="1"/>
          <p:nvPr/>
        </p:nvSpPr>
        <p:spPr>
          <a:xfrm>
            <a:off x="1508049" y="1780768"/>
            <a:ext cx="1867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longitude:double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latitude:double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type:string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searchText:string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958DD1-9A58-0C44-B8BA-2BF1955FB04A}"/>
              </a:ext>
            </a:extLst>
          </p:cNvPr>
          <p:cNvSpPr txBox="1"/>
          <p:nvPr/>
        </p:nvSpPr>
        <p:spPr>
          <a:xfrm>
            <a:off x="1820239" y="3695065"/>
            <a:ext cx="1776434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can get the longitude and latitude by using a </a:t>
            </a:r>
            <a:r>
              <a:rPr lang="en-US" sz="1200" dirty="0" err="1"/>
              <a:t>javascript</a:t>
            </a:r>
            <a:r>
              <a:rPr lang="en-US" sz="1200" dirty="0"/>
              <a:t> function. However, the browser might not support it. Then we use </a:t>
            </a:r>
            <a:r>
              <a:rPr lang="en-US" sz="1200" dirty="0" err="1"/>
              <a:t>searchText</a:t>
            </a:r>
            <a:r>
              <a:rPr lang="en-US" sz="1200" dirty="0"/>
              <a:t> option for typing city or location by manual.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74BF80-D9BA-904D-9B5F-7469A25E5E7C}"/>
              </a:ext>
            </a:extLst>
          </p:cNvPr>
          <p:cNvGrpSpPr/>
          <p:nvPr/>
        </p:nvGrpSpPr>
        <p:grpSpPr>
          <a:xfrm>
            <a:off x="4708561" y="1162862"/>
            <a:ext cx="2652004" cy="3041275"/>
            <a:chOff x="4495030" y="1162862"/>
            <a:chExt cx="2652004" cy="304127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A700B7-7B3E-FB47-A846-2202300AEF59}"/>
                </a:ext>
              </a:extLst>
            </p:cNvPr>
            <p:cNvSpPr/>
            <p:nvPr/>
          </p:nvSpPr>
          <p:spPr>
            <a:xfrm>
              <a:off x="4495030" y="1162862"/>
              <a:ext cx="2652004" cy="304127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6BE782-721C-2C41-90CD-A1BCA787EE8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030" y="1731683"/>
              <a:ext cx="26520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4B490A-9ECF-4246-A0B8-4FB77FECBBAC}"/>
              </a:ext>
            </a:extLst>
          </p:cNvPr>
          <p:cNvGrpSpPr/>
          <p:nvPr/>
        </p:nvGrpSpPr>
        <p:grpSpPr>
          <a:xfrm>
            <a:off x="1592317" y="1319048"/>
            <a:ext cx="2275489" cy="2191407"/>
            <a:chOff x="1592317" y="1319048"/>
            <a:chExt cx="2275489" cy="219140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5CA678-7F4A-914B-BFDB-6FF1AD337386}"/>
                </a:ext>
              </a:extLst>
            </p:cNvPr>
            <p:cNvSpPr/>
            <p:nvPr/>
          </p:nvSpPr>
          <p:spPr>
            <a:xfrm>
              <a:off x="1592317" y="1319048"/>
              <a:ext cx="2275489" cy="219140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7B5690C-4D9E-E04C-A789-AEE561285DBF}"/>
                </a:ext>
              </a:extLst>
            </p:cNvPr>
            <p:cNvCxnSpPr>
              <a:cxnSpLocks/>
            </p:cNvCxnSpPr>
            <p:nvPr/>
          </p:nvCxnSpPr>
          <p:spPr>
            <a:xfrm>
              <a:off x="1592317" y="1706027"/>
              <a:ext cx="22754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A67591D-69DC-0141-8085-0290818FD156}"/>
              </a:ext>
            </a:extLst>
          </p:cNvPr>
          <p:cNvSpPr txBox="1"/>
          <p:nvPr/>
        </p:nvSpPr>
        <p:spPr>
          <a:xfrm>
            <a:off x="4708561" y="1240223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RestaurantsList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85F484-501B-1845-8792-AFE34CBA1E2B}"/>
              </a:ext>
            </a:extLst>
          </p:cNvPr>
          <p:cNvSpPr txBox="1"/>
          <p:nvPr/>
        </p:nvSpPr>
        <p:spPr>
          <a:xfrm>
            <a:off x="4708561" y="1935483"/>
            <a:ext cx="2459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restaurants:string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categories:string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googleplaces</a:t>
            </a:r>
            <a:r>
              <a:rPr lang="en-US" dirty="0"/>
              <a:t>):string</a:t>
            </a:r>
          </a:p>
          <a:p>
            <a:r>
              <a:rPr lang="en-US" dirty="0"/>
              <a:t>-</a:t>
            </a:r>
            <a:r>
              <a:rPr lang="en-US" dirty="0" err="1"/>
              <a:t>overallRatings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miniMapUrl</a:t>
            </a:r>
            <a:r>
              <a:rPr lang="en-US" dirty="0"/>
              <a:t>: string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002EA3-9780-4B47-8F1C-FD5701F9F155}"/>
              </a:ext>
            </a:extLst>
          </p:cNvPr>
          <p:cNvGrpSpPr/>
          <p:nvPr/>
        </p:nvGrpSpPr>
        <p:grpSpPr>
          <a:xfrm>
            <a:off x="8201320" y="1162862"/>
            <a:ext cx="3394840" cy="2761176"/>
            <a:chOff x="8201320" y="1162862"/>
            <a:chExt cx="3394840" cy="27611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3BA165-0D10-6A42-9E7F-5E03ED8D3620}"/>
                </a:ext>
              </a:extLst>
            </p:cNvPr>
            <p:cNvSpPr/>
            <p:nvPr/>
          </p:nvSpPr>
          <p:spPr>
            <a:xfrm>
              <a:off x="8201320" y="1162862"/>
              <a:ext cx="3394840" cy="276117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A587D0-2B68-5243-8CA5-856DBCE191CD}"/>
                </a:ext>
              </a:extLst>
            </p:cNvPr>
            <p:cNvCxnSpPr>
              <a:cxnSpLocks/>
            </p:cNvCxnSpPr>
            <p:nvPr/>
          </p:nvCxnSpPr>
          <p:spPr>
            <a:xfrm>
              <a:off x="8201320" y="1662106"/>
              <a:ext cx="33948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3DD0828-2ACD-CF4A-8051-5F4815C1DF90}"/>
              </a:ext>
            </a:extLst>
          </p:cNvPr>
          <p:cNvSpPr txBox="1"/>
          <p:nvPr/>
        </p:nvSpPr>
        <p:spPr>
          <a:xfrm>
            <a:off x="8291355" y="1254094"/>
            <a:ext cx="122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PlaceDetail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BC6CBD-DB5C-EB42-90E7-31162D40175C}"/>
              </a:ext>
            </a:extLst>
          </p:cNvPr>
          <p:cNvSpPr txBox="1"/>
          <p:nvPr/>
        </p:nvSpPr>
        <p:spPr>
          <a:xfrm>
            <a:off x="8291355" y="1662105"/>
            <a:ext cx="1918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Description:string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priceRange:string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menues:string</a:t>
            </a:r>
            <a:endParaRPr lang="en-US" dirty="0"/>
          </a:p>
          <a:p>
            <a:r>
              <a:rPr lang="en-US" dirty="0"/>
              <a:t>-ratings</a:t>
            </a:r>
          </a:p>
        </p:txBody>
      </p:sp>
    </p:spTree>
    <p:extLst>
      <p:ext uri="{BB962C8B-B14F-4D97-AF65-F5344CB8AC3E}">
        <p14:creationId xmlns:p14="http://schemas.microsoft.com/office/powerpoint/2010/main" val="166645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185</Words>
  <Application>Microsoft Macintosh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Jiwoun Kim</dc:creator>
  <cp:lastModifiedBy>Jiwoun Kim</cp:lastModifiedBy>
  <cp:revision>15</cp:revision>
  <dcterms:created xsi:type="dcterms:W3CDTF">2019-10-21T12:11:29Z</dcterms:created>
  <dcterms:modified xsi:type="dcterms:W3CDTF">2019-10-21T16:13:36Z</dcterms:modified>
</cp:coreProperties>
</file>