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ja3f1JpJgllVqZbMpLizDtayQK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4ff4e0e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4ff4e0e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f4ff4e0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f4ff4e0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4ff4e0e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4ff4e0e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f4ff4e0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f4ff4e0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4ff4e0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f4ff4e0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4ff4e0e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4ff4e0e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f4ff4e0e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f4ff4e0e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4ff4e0e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4ff4e0e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jiwoone/ENSE-374-Project.g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ENSE 374, Milestone 2</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Daniel Takyi</a:t>
            </a:r>
            <a:endParaRPr/>
          </a:p>
          <a:p>
            <a:pPr indent="0" lvl="0" marL="0" rtl="0" algn="l">
              <a:lnSpc>
                <a:spcPct val="100000"/>
              </a:lnSpc>
              <a:spcBef>
                <a:spcPts val="0"/>
              </a:spcBef>
              <a:spcAft>
                <a:spcPts val="0"/>
              </a:spcAft>
              <a:buSzPts val="1300"/>
              <a:buNone/>
            </a:pPr>
            <a:r>
              <a:rPr lang="en"/>
              <a:t>Jiwoun Kim</a:t>
            </a:r>
            <a:endParaRPr/>
          </a:p>
          <a:p>
            <a:pPr indent="0" lvl="0" marL="0" rtl="0" algn="l">
              <a:lnSpc>
                <a:spcPct val="100000"/>
              </a:lnSpc>
              <a:spcBef>
                <a:spcPts val="0"/>
              </a:spcBef>
              <a:spcAft>
                <a:spcPts val="0"/>
              </a:spcAft>
              <a:buSzPts val="1300"/>
              <a:buNone/>
            </a:pPr>
            <a:r>
              <a:rPr lang="en"/>
              <a:t>Mason Lane</a:t>
            </a:r>
            <a:endParaRPr/>
          </a:p>
        </p:txBody>
      </p:sp>
      <p:sp>
        <p:nvSpPr>
          <p:cNvPr id="136" name="Google Shape;136;p1"/>
          <p:cNvSpPr txBox="1"/>
          <p:nvPr>
            <p:ph idx="1" type="subTitle"/>
          </p:nvPr>
        </p:nvSpPr>
        <p:spPr>
          <a:xfrm>
            <a:off x="5083950" y="34188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22/10/2019</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Requirements (We made one!)</a:t>
            </a:r>
            <a:endParaRPr/>
          </a:p>
        </p:txBody>
      </p:sp>
      <p:sp>
        <p:nvSpPr>
          <p:cNvPr id="196" name="Google Shape;196;p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As a MVP, we would start with pre-queried results for the regina area, and quickly expand to allow custom areas and ranges. Users should be able to select their desired distance. </a:t>
            </a:r>
            <a:endParaRPr/>
          </a:p>
          <a:p>
            <a:pPr indent="0" lvl="0" marL="0" rtl="0" algn="l">
              <a:lnSpc>
                <a:spcPct val="115000"/>
              </a:lnSpc>
              <a:spcBef>
                <a:spcPts val="1600"/>
              </a:spcBef>
              <a:spcAft>
                <a:spcPts val="0"/>
              </a:spcAft>
              <a:buSzPts val="1300"/>
              <a:buNone/>
            </a:pPr>
            <a:r>
              <a:rPr lang="en"/>
              <a:t>Further, we could enable search functions to allow user’s a broader range of uses - not limited to food locations</a:t>
            </a:r>
            <a:endParaRPr/>
          </a:p>
          <a:p>
            <a:pPr indent="0" lvl="0" marL="0" rtl="0" algn="l">
              <a:lnSpc>
                <a:spcPct val="115000"/>
              </a:lnSpc>
              <a:spcBef>
                <a:spcPts val="1600"/>
              </a:spcBef>
              <a:spcAft>
                <a:spcPts val="0"/>
              </a:spcAft>
              <a:buSzPts val="1300"/>
              <a:buNone/>
            </a:pPr>
            <a:r>
              <a:rPr lang="en"/>
              <a:t>It has to be handy - something someone can use moments before getting to their garage or parking lot. So while starting with a browser based app, it still needs to be mobile friendly. </a:t>
            </a:r>
            <a:endParaRPr/>
          </a:p>
          <a:p>
            <a:pPr indent="0" lvl="0" marL="0" rtl="0" algn="l">
              <a:lnSpc>
                <a:spcPct val="115000"/>
              </a:lnSpc>
              <a:spcBef>
                <a:spcPts val="1600"/>
              </a:spcBef>
              <a:spcAft>
                <a:spcPts val="0"/>
              </a:spcAft>
              <a:buSzPts val="1300"/>
              <a:buNone/>
            </a:pPr>
            <a:r>
              <a:rPr lang="en"/>
              <a:t>We share some concerns over the difficulty in implementing queried map results</a:t>
            </a:r>
            <a:endParaRPr/>
          </a:p>
          <a:p>
            <a:pPr indent="0" lvl="0" marL="0" rtl="0" algn="l">
              <a:lnSpc>
                <a:spcPct val="115000"/>
              </a:lnSpc>
              <a:spcBef>
                <a:spcPts val="1600"/>
              </a:spcBef>
              <a:spcAft>
                <a:spcPts val="0"/>
              </a:spcAft>
              <a:buSzPts val="1300"/>
              <a:buNone/>
            </a:pPr>
            <a:r>
              <a:rPr lang="en"/>
              <a:t>We assume we might need some kind of access to google’s assets.  Likely needing a google_maps_api key</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6f4ff4e0ee_0_9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a:t>
            </a:r>
            <a:endParaRPr/>
          </a:p>
        </p:txBody>
      </p:sp>
      <p:sp>
        <p:nvSpPr>
          <p:cNvPr id="202" name="Google Shape;202;g6f4ff4e0ee_0_9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rgbClr val="000000"/>
              </a:buClr>
              <a:buSzPts val="1400"/>
              <a:buFont typeface="Arial"/>
              <a:buNone/>
            </a:pPr>
            <a:r>
              <a:rPr lang="en" sz="1400"/>
              <a:t>https://github.com/jiwoone/ENSE-374-Project.git</a:t>
            </a:r>
            <a:endParaRPr sz="14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GitHub</a:t>
            </a:r>
            <a:endParaRPr/>
          </a:p>
        </p:txBody>
      </p:sp>
      <p:sp>
        <p:nvSpPr>
          <p:cNvPr id="208" name="Google Shape;208;p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indent="0" lvl="0" marL="0" rtl="0" algn="l">
              <a:lnSpc>
                <a:spcPct val="100000"/>
              </a:lnSpc>
              <a:spcBef>
                <a:spcPts val="0"/>
              </a:spcBef>
              <a:spcAft>
                <a:spcPts val="0"/>
              </a:spcAft>
              <a:buClr>
                <a:srgbClr val="000000"/>
              </a:buClr>
              <a:buSzPts val="1400"/>
              <a:buFont typeface="Arial"/>
              <a:buNone/>
            </a:pPr>
            <a:r>
              <a:t/>
            </a:r>
            <a:endParaRPr sz="1400"/>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214" name="Google Shape;214;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Were creating a web-app that </a:t>
            </a:r>
            <a:r>
              <a:rPr lang="en"/>
              <a:t>provides</a:t>
            </a:r>
            <a:r>
              <a:rPr lang="en"/>
              <a:t> random venues for a user to explore.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People should be able to garner a random list of curated results after entering various search parameters.</a:t>
            </a:r>
            <a:endParaRPr/>
          </a:p>
          <a:p>
            <a:pPr indent="0" lvl="0" marL="0" rtl="0" algn="l">
              <a:lnSpc>
                <a:spcPct val="115000"/>
              </a:lnSpc>
              <a:spcBef>
                <a:spcPts val="0"/>
              </a:spcBef>
              <a:spcAft>
                <a:spcPts val="0"/>
              </a:spcAft>
              <a:buSzPts val="1300"/>
              <a:buNone/>
            </a:pPr>
            <a:r>
              <a:t/>
            </a:r>
            <a:endParaRPr/>
          </a:p>
          <a:p>
            <a:pPr indent="0" lvl="0" marL="0" rtl="0" algn="l">
              <a:spcBef>
                <a:spcPts val="0"/>
              </a:spcBef>
              <a:spcAft>
                <a:spcPts val="0"/>
              </a:spcAft>
              <a:buSzPts val="1300"/>
              <a:buNone/>
            </a:pPr>
            <a:r>
              <a:rPr lang="en"/>
              <a:t>Sometimes decisions are hard - sometimes we worry. What if we miss out on </a:t>
            </a:r>
            <a:r>
              <a:rPr lang="en"/>
              <a:t>something</a:t>
            </a:r>
            <a:r>
              <a:rPr lang="en"/>
              <a:t>?  Everyone lives with </a:t>
            </a:r>
            <a:r>
              <a:rPr lang="en"/>
              <a:t>regrets</a:t>
            </a:r>
            <a:r>
              <a:rPr lang="en"/>
              <a:t>.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a:p>
          <a:p>
            <a:pPr indent="0" lvl="0" marL="0" rtl="0" algn="l">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142" name="Google Shape;142;p2"/>
          <p:cNvSpPr txBox="1"/>
          <p:nvPr/>
        </p:nvSpPr>
        <p:spPr>
          <a:xfrm>
            <a:off x="1224200" y="4204000"/>
            <a:ext cx="5466300" cy="6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https://github.com/jiwoone/ENSE-374-Project.git</a:t>
            </a:r>
            <a:endParaRPr b="0" i="0" sz="1400" u="none" cap="none" strike="noStrike">
              <a:solidFill>
                <a:srgbClr val="FFFFFF"/>
              </a:solidFill>
              <a:latin typeface="Lato"/>
              <a:ea typeface="Lato"/>
              <a:cs typeface="Lato"/>
              <a:sym typeface="Lato"/>
            </a:endParaRPr>
          </a:p>
        </p:txBody>
      </p:sp>
      <p:sp>
        <p:nvSpPr>
          <p:cNvPr id="143" name="Google Shape;143;p2"/>
          <p:cNvSpPr txBox="1"/>
          <p:nvPr>
            <p:ph type="title"/>
          </p:nvPr>
        </p:nvSpPr>
        <p:spPr>
          <a:xfrm>
            <a:off x="1297500" y="39402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6f4ff4e0ee_0_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pic>
        <p:nvPicPr>
          <p:cNvPr id="149" name="Google Shape;149;g6f4ff4e0ee_0_2"/>
          <p:cNvPicPr preferRelativeResize="0"/>
          <p:nvPr/>
        </p:nvPicPr>
        <p:blipFill>
          <a:blip r:embed="rId3">
            <a:alphaModFix/>
          </a:blip>
          <a:stretch>
            <a:fillRect/>
          </a:stretch>
        </p:blipFill>
        <p:spPr>
          <a:xfrm>
            <a:off x="1889525" y="963050"/>
            <a:ext cx="5854850" cy="401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6f4ff4e0ee_0_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a:t>
            </a:r>
            <a:endParaRPr/>
          </a:p>
        </p:txBody>
      </p:sp>
      <p:sp>
        <p:nvSpPr>
          <p:cNvPr id="155" name="Google Shape;155;g6f4ff4e0ee_0_1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g6f4ff4e0ee_0_13"/>
          <p:cNvPicPr preferRelativeResize="0"/>
          <p:nvPr/>
        </p:nvPicPr>
        <p:blipFill rotWithShape="1">
          <a:blip r:embed="rId3">
            <a:alphaModFix/>
          </a:blip>
          <a:srcRect b="0" l="0" r="0" t="14059"/>
          <a:stretch/>
        </p:blipFill>
        <p:spPr>
          <a:xfrm>
            <a:off x="1338585" y="1163048"/>
            <a:ext cx="6466840" cy="372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6f4ff4e0ee_0_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62" name="Google Shape;162;g6f4ff4e0ee_0_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g6f4ff4e0ee_0_8"/>
          <p:cNvPicPr preferRelativeResize="0"/>
          <p:nvPr/>
        </p:nvPicPr>
        <p:blipFill>
          <a:blip r:embed="rId3">
            <a:alphaModFix/>
          </a:blip>
          <a:stretch>
            <a:fillRect/>
          </a:stretch>
        </p:blipFill>
        <p:spPr>
          <a:xfrm>
            <a:off x="1175025" y="1163041"/>
            <a:ext cx="6793950" cy="37202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6f4ff4e0ee_0_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Communication/Collaboration</a:t>
            </a:r>
            <a:endParaRPr/>
          </a:p>
        </p:txBody>
      </p:sp>
      <p:sp>
        <p:nvSpPr>
          <p:cNvPr id="169" name="Google Shape;169;g6f4ff4e0ee_0_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g6f4ff4e0ee_0_61"/>
          <p:cNvPicPr preferRelativeResize="0"/>
          <p:nvPr/>
        </p:nvPicPr>
        <p:blipFill rotWithShape="1">
          <a:blip r:embed="rId3">
            <a:alphaModFix/>
          </a:blip>
          <a:srcRect b="10871" l="0" r="0" t="13838"/>
          <a:stretch/>
        </p:blipFill>
        <p:spPr>
          <a:xfrm>
            <a:off x="1225150" y="1677900"/>
            <a:ext cx="6693699" cy="280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6f4ff4e0ee_0_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176" name="Google Shape;176;g6f4ff4e0ee_0_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g6f4ff4e0ee_0_55"/>
          <p:cNvPicPr preferRelativeResize="0"/>
          <p:nvPr/>
        </p:nvPicPr>
        <p:blipFill rotWithShape="1">
          <a:blip r:embed="rId3">
            <a:alphaModFix/>
          </a:blip>
          <a:srcRect b="0" l="0" r="0" t="14059"/>
          <a:stretch/>
        </p:blipFill>
        <p:spPr>
          <a:xfrm>
            <a:off x="1052550" y="1162263"/>
            <a:ext cx="7038900" cy="37217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6f4ff4e0ee_0_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183" name="Google Shape;183;g6f4ff4e0ee_0_7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g6f4ff4e0ee_0_76"/>
          <p:cNvPicPr preferRelativeResize="0"/>
          <p:nvPr/>
        </p:nvPicPr>
        <p:blipFill rotWithShape="1">
          <a:blip r:embed="rId3">
            <a:alphaModFix/>
          </a:blip>
          <a:srcRect b="8020" l="0" r="0" t="13725"/>
          <a:stretch/>
        </p:blipFill>
        <p:spPr>
          <a:xfrm>
            <a:off x="1306625" y="1673575"/>
            <a:ext cx="6530749"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6f4ff4e0ee_0_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LoFI</a:t>
            </a:r>
            <a:endParaRPr/>
          </a:p>
        </p:txBody>
      </p:sp>
      <p:sp>
        <p:nvSpPr>
          <p:cNvPr id="190" name="Google Shape;190;g6f4ff4e0ee_0_9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