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45bc31a1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45bc31a1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5bc31a1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5bc31a1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45bc31a1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45bc31a1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45bc31a1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45bc31a1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1bde8cbf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1bde8cbf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1bde8cb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1bde8cb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45bc31a1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45bc31a1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1bde8cb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1bde8cb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45bc31a1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45bc31a1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 374, Milestone 1</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 Takyi</a:t>
            </a:r>
            <a:endParaRPr/>
          </a:p>
          <a:p>
            <a:pPr indent="0" lvl="0" marL="0" rtl="0" algn="l">
              <a:spcBef>
                <a:spcPts val="0"/>
              </a:spcBef>
              <a:spcAft>
                <a:spcPts val="0"/>
              </a:spcAft>
              <a:buNone/>
            </a:pPr>
            <a:r>
              <a:rPr lang="en"/>
              <a:t>Jiwoun Kim</a:t>
            </a:r>
            <a:endParaRPr/>
          </a:p>
          <a:p>
            <a:pPr indent="0" lvl="0" marL="0" rtl="0" algn="l">
              <a:spcBef>
                <a:spcPts val="0"/>
              </a:spcBef>
              <a:spcAft>
                <a:spcPts val="0"/>
              </a:spcAft>
              <a:buNone/>
            </a:pPr>
            <a:r>
              <a:rPr lang="en"/>
              <a:t>Mason Lane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FFFFFF"/>
                </a:solidFill>
              </a:rPr>
              <a:t>Group reflection</a:t>
            </a:r>
            <a:endParaRPr>
              <a:solidFill>
                <a:srgbClr val="FFFFFF"/>
              </a:solidFill>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400">
                <a:solidFill>
                  <a:srgbClr val="FFFFFF"/>
                </a:solidFill>
                <a:latin typeface="Montserrat"/>
                <a:ea typeface="Montserrat"/>
                <a:cs typeface="Montserrat"/>
                <a:sym typeface="Montserrat"/>
              </a:rPr>
              <a:t>•How did you feel about this milestone? What did you like about it? What did you dislike?</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None/>
            </a:pPr>
            <a:r>
              <a:rPr lang="en" sz="900">
                <a:solidFill>
                  <a:srgbClr val="FFFFFF"/>
                </a:solidFill>
                <a:latin typeface="Montserrat"/>
                <a:ea typeface="Montserrat"/>
                <a:cs typeface="Montserrat"/>
                <a:sym typeface="Montserrat"/>
              </a:rPr>
              <a:t>•Mixed opinions. Slightly confusing, possibly too early for some information.</a:t>
            </a:r>
            <a:endParaRPr sz="9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None/>
            </a:pPr>
            <a:r>
              <a:rPr lang="en" sz="1400">
                <a:solidFill>
                  <a:srgbClr val="FFFFFF"/>
                </a:solidFill>
                <a:latin typeface="Montserrat"/>
                <a:ea typeface="Montserrat"/>
                <a:cs typeface="Montserrat"/>
                <a:sym typeface="Montserrat"/>
              </a:rPr>
              <a:t>•What did you learn about yourself as you collaborated and worked through this milestone?</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None/>
            </a:pPr>
            <a:r>
              <a:rPr lang="en" sz="900">
                <a:solidFill>
                  <a:srgbClr val="FFFFFF"/>
                </a:solidFill>
                <a:latin typeface="Montserrat"/>
                <a:ea typeface="Montserrat"/>
                <a:cs typeface="Montserrat"/>
                <a:sym typeface="Montserrat"/>
              </a:rPr>
              <a:t>•Were bad at team names, and have no </a:t>
            </a:r>
            <a:r>
              <a:rPr lang="en" sz="900">
                <a:solidFill>
                  <a:srgbClr val="FFFFFF"/>
                </a:solidFill>
                <a:latin typeface="Montserrat"/>
                <a:ea typeface="Montserrat"/>
                <a:cs typeface="Montserrat"/>
                <a:sym typeface="Montserrat"/>
              </a:rPr>
              <a:t>decision</a:t>
            </a:r>
            <a:r>
              <a:rPr lang="en" sz="900">
                <a:solidFill>
                  <a:srgbClr val="FFFFFF"/>
                </a:solidFill>
                <a:latin typeface="Montserrat"/>
                <a:ea typeface="Montserrat"/>
                <a:cs typeface="Montserrat"/>
                <a:sym typeface="Montserrat"/>
              </a:rPr>
              <a:t> making skills (hense app)</a:t>
            </a:r>
            <a:endParaRPr sz="9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None/>
            </a:pPr>
            <a:r>
              <a:rPr lang="en" sz="1400">
                <a:solidFill>
                  <a:srgbClr val="FFFFFF"/>
                </a:solidFill>
                <a:latin typeface="Montserrat"/>
                <a:ea typeface="Montserrat"/>
                <a:cs typeface="Montserrat"/>
                <a:sym typeface="Montserrat"/>
              </a:rPr>
              <a:t>•How will you use what you have learned going forward?</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None/>
            </a:pPr>
            <a:r>
              <a:rPr lang="en" sz="900">
                <a:solidFill>
                  <a:srgbClr val="FFFFFF"/>
                </a:solidFill>
                <a:latin typeface="Montserrat"/>
                <a:ea typeface="Montserrat"/>
                <a:cs typeface="Montserrat"/>
                <a:sym typeface="Montserrat"/>
              </a:rPr>
              <a:t>•Kanban, how to get/</a:t>
            </a:r>
            <a:r>
              <a:rPr lang="en" sz="900">
                <a:solidFill>
                  <a:srgbClr val="FFFFFF"/>
                </a:solidFill>
                <a:latin typeface="Montserrat"/>
                <a:ea typeface="Montserrat"/>
                <a:cs typeface="Montserrat"/>
                <a:sym typeface="Montserrat"/>
              </a:rPr>
              <a:t>implement</a:t>
            </a:r>
            <a:r>
              <a:rPr lang="en" sz="900">
                <a:solidFill>
                  <a:srgbClr val="FFFFFF"/>
                </a:solidFill>
                <a:latin typeface="Montserrat"/>
                <a:ea typeface="Montserrat"/>
                <a:cs typeface="Montserrat"/>
                <a:sym typeface="Montserrat"/>
              </a:rPr>
              <a:t> google maps information. And how to integrate this into an app</a:t>
            </a:r>
            <a:endParaRPr sz="9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None/>
            </a:pPr>
            <a:r>
              <a:rPr lang="en" sz="1400">
                <a:solidFill>
                  <a:srgbClr val="FFFFFF"/>
                </a:solidFill>
                <a:latin typeface="Montserrat"/>
                <a:ea typeface="Montserrat"/>
                <a:cs typeface="Montserrat"/>
                <a:sym typeface="Montserrat"/>
              </a:rPr>
              <a:t>•What “stuff &amp; things” related to this milestone would you want help with?</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None/>
            </a:pPr>
            <a:r>
              <a:rPr lang="en" sz="900">
                <a:solidFill>
                  <a:srgbClr val="FFFFFF"/>
                </a:solidFill>
                <a:latin typeface="Montserrat"/>
                <a:ea typeface="Montserrat"/>
                <a:cs typeface="Montserrat"/>
                <a:sym typeface="Montserrat"/>
              </a:rPr>
              <a:t>•How to integrate google maps/results with an app. Internet communication, etc, etc.</a:t>
            </a:r>
            <a:endParaRPr sz="9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4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	</a:t>
            </a:r>
            <a:endParaRPr/>
          </a:p>
        </p:txBody>
      </p:sp>
      <p:pic>
        <p:nvPicPr>
          <p:cNvPr id="141" name="Google Shape;141;p14"/>
          <p:cNvPicPr preferRelativeResize="0"/>
          <p:nvPr/>
        </p:nvPicPr>
        <p:blipFill>
          <a:blip r:embed="rId3">
            <a:alphaModFix/>
          </a:blip>
          <a:stretch>
            <a:fillRect/>
          </a:stretch>
        </p:blipFill>
        <p:spPr>
          <a:xfrm>
            <a:off x="1168827" y="1061376"/>
            <a:ext cx="6806348" cy="2911200"/>
          </a:xfrm>
          <a:prstGeom prst="rect">
            <a:avLst/>
          </a:prstGeom>
          <a:noFill/>
          <a:ln>
            <a:noFill/>
          </a:ln>
        </p:spPr>
      </p:pic>
      <p:sp>
        <p:nvSpPr>
          <p:cNvPr id="142" name="Google Shape;142;p14"/>
          <p:cNvSpPr txBox="1"/>
          <p:nvPr/>
        </p:nvSpPr>
        <p:spPr>
          <a:xfrm>
            <a:off x="1224200" y="4204000"/>
            <a:ext cx="5466300" cy="6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https://github.com/jiwoone/ENSE-374-Project.git</a:t>
            </a:r>
            <a:endParaRPr>
              <a:solidFill>
                <a:srgbClr val="FFFFFF"/>
              </a:solidFill>
              <a:latin typeface="Lato"/>
              <a:ea typeface="Lato"/>
              <a:cs typeface="Lato"/>
              <a:sym typeface="Lato"/>
            </a:endParaRPr>
          </a:p>
        </p:txBody>
      </p:sp>
      <p:sp>
        <p:nvSpPr>
          <p:cNvPr id="143" name="Google Shape;143;p14"/>
          <p:cNvSpPr txBox="1"/>
          <p:nvPr>
            <p:ph type="title"/>
          </p:nvPr>
        </p:nvSpPr>
        <p:spPr>
          <a:xfrm>
            <a:off x="1297500" y="394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They Will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https://github.com/jiwoone/ENSE-374-Project.git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Golden Circle</a:t>
            </a:r>
            <a:endParaRPr/>
          </a:p>
        </p:txBody>
      </p:sp>
      <p:sp>
        <p:nvSpPr>
          <p:cNvPr id="155" name="Google Shape;155;p16"/>
          <p:cNvSpPr txBox="1"/>
          <p:nvPr>
            <p:ph idx="1" type="body"/>
          </p:nvPr>
        </p:nvSpPr>
        <p:spPr>
          <a:xfrm>
            <a:off x="1297500" y="1514475"/>
            <a:ext cx="7038900" cy="30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We’re bad at making decisions, indecisive, dislike responsibilities. </a:t>
            </a:r>
            <a:endParaRPr/>
          </a:p>
          <a:p>
            <a:pPr indent="0" lvl="0" marL="0" rtl="0" algn="l">
              <a:spcBef>
                <a:spcPts val="1600"/>
              </a:spcBef>
              <a:spcAft>
                <a:spcPts val="0"/>
              </a:spcAft>
              <a:buNone/>
            </a:pPr>
            <a:r>
              <a:rPr lang="en"/>
              <a:t>	Also bored, seeking </a:t>
            </a:r>
            <a:r>
              <a:rPr lang="en"/>
              <a:t>something</a:t>
            </a:r>
            <a:r>
              <a:rPr lang="en"/>
              <a:t> new, and unique.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How?:  Something that can help us make decisions and explore; simple to use and convenient.</a:t>
            </a:r>
            <a:endParaRPr/>
          </a:p>
          <a:p>
            <a:pPr indent="0" lvl="0" marL="0" rtl="0" algn="l">
              <a:spcBef>
                <a:spcPts val="1600"/>
              </a:spcBef>
              <a:spcAft>
                <a:spcPts val="0"/>
              </a:spcAft>
              <a:buNone/>
            </a:pPr>
            <a:r>
              <a:rPr lang="en"/>
              <a:t>	Something fun that you don’t experience on a daily basis.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What?: A random list of generated food locations within a city. Expanding on “wheel decide”</a:t>
            </a:r>
            <a:endParaRPr/>
          </a:p>
        </p:txBody>
      </p:sp>
      <p:pic>
        <p:nvPicPr>
          <p:cNvPr id="156" name="Google Shape;156;p16"/>
          <p:cNvPicPr preferRelativeResize="0"/>
          <p:nvPr/>
        </p:nvPicPr>
        <p:blipFill>
          <a:blip r:embed="rId3">
            <a:alphaModFix/>
          </a:blip>
          <a:stretch>
            <a:fillRect/>
          </a:stretch>
        </p:blipFill>
        <p:spPr>
          <a:xfrm>
            <a:off x="6960450" y="145150"/>
            <a:ext cx="2098850" cy="173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Elevator Pitch</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None of us really like having all the responsibility on our shoulders. However we still want some level of control over our surroundings. We need something able to lessen responsibility by helping us with decisions. That’s why we have thought of a food generator, which can ease our load of decision making on a daily basis in a playful way.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Vision and Stakeholders</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idea is to give </a:t>
            </a:r>
            <a:r>
              <a:rPr lang="en"/>
              <a:t>users</a:t>
            </a:r>
            <a:r>
              <a:rPr lang="en"/>
              <a:t> the ability to explore , experiment or simply enjoy the </a:t>
            </a:r>
            <a:r>
              <a:rPr lang="en"/>
              <a:t>convenience we aim to supply.</a:t>
            </a:r>
            <a:endParaRPr/>
          </a:p>
          <a:p>
            <a:pPr indent="0" lvl="0" marL="0" rtl="0" algn="l">
              <a:spcBef>
                <a:spcPts val="1600"/>
              </a:spcBef>
              <a:spcAft>
                <a:spcPts val="0"/>
              </a:spcAft>
              <a:buNone/>
            </a:pPr>
            <a:r>
              <a:rPr lang="en"/>
              <a:t>Therfore, w</a:t>
            </a:r>
            <a:r>
              <a:rPr lang="en"/>
              <a:t>e want to expand on apps like wheel decide, adding area-based features from google maps (or other) results</a:t>
            </a:r>
            <a:endParaRPr/>
          </a:p>
          <a:p>
            <a:pPr indent="0" lvl="0" marL="0" rtl="0" algn="l">
              <a:spcBef>
                <a:spcPts val="1600"/>
              </a:spcBef>
              <a:spcAft>
                <a:spcPts val="0"/>
              </a:spcAft>
              <a:buNone/>
            </a:pPr>
            <a:r>
              <a:rPr lang="en"/>
              <a:t>There doesn't appear to be an app that makes food decisions for you with specific franchise names.  </a:t>
            </a:r>
            <a:endParaRPr/>
          </a:p>
          <a:p>
            <a:pPr indent="0" lvl="0" marL="0" rtl="0" algn="l">
              <a:spcBef>
                <a:spcPts val="1600"/>
              </a:spcBef>
              <a:spcAft>
                <a:spcPts val="1600"/>
              </a:spcAft>
              <a:buNone/>
            </a:pPr>
            <a:r>
              <a:rPr lang="en"/>
              <a:t>You want a burger? Okay, but *where*?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Requirements/assumptions</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MVP, we would start with pre-queried results for the regina area, and quickly expand to allow custom areas and ranges. Users should be able to select their desired distance. </a:t>
            </a:r>
            <a:endParaRPr/>
          </a:p>
          <a:p>
            <a:pPr indent="0" lvl="0" marL="0" rtl="0" algn="l">
              <a:spcBef>
                <a:spcPts val="1600"/>
              </a:spcBef>
              <a:spcAft>
                <a:spcPts val="0"/>
              </a:spcAft>
              <a:buNone/>
            </a:pPr>
            <a:r>
              <a:rPr lang="en"/>
              <a:t>Further, we could enable search functions to allow user’s a broader range of uses - not limited to food locations</a:t>
            </a:r>
            <a:endParaRPr/>
          </a:p>
          <a:p>
            <a:pPr indent="0" lvl="0" marL="0" rtl="0" algn="l">
              <a:spcBef>
                <a:spcPts val="1600"/>
              </a:spcBef>
              <a:spcAft>
                <a:spcPts val="0"/>
              </a:spcAft>
              <a:buNone/>
            </a:pPr>
            <a:r>
              <a:rPr lang="en"/>
              <a:t>It has to be handy - </a:t>
            </a:r>
            <a:r>
              <a:rPr lang="en"/>
              <a:t>something</a:t>
            </a:r>
            <a:r>
              <a:rPr lang="en"/>
              <a:t> someone can use moments before getting to their garage or parking lot. So while s</a:t>
            </a:r>
            <a:r>
              <a:rPr lang="en"/>
              <a:t>tarting with a browser based app, it still needs to be mobile friendly. </a:t>
            </a:r>
            <a:endParaRPr/>
          </a:p>
          <a:p>
            <a:pPr indent="0" lvl="0" marL="0" rtl="0" algn="l">
              <a:spcBef>
                <a:spcPts val="1600"/>
              </a:spcBef>
              <a:spcAft>
                <a:spcPts val="0"/>
              </a:spcAft>
              <a:buNone/>
            </a:pPr>
            <a:r>
              <a:rPr lang="en"/>
              <a:t>We share some concerns over the difficulty in implementing queried map results</a:t>
            </a:r>
            <a:endParaRPr/>
          </a:p>
          <a:p>
            <a:pPr indent="0" lvl="0" marL="0" rtl="0" algn="l">
              <a:spcBef>
                <a:spcPts val="1600"/>
              </a:spcBef>
              <a:spcAft>
                <a:spcPts val="0"/>
              </a:spcAft>
              <a:buNone/>
            </a:pPr>
            <a:r>
              <a:rPr lang="en"/>
              <a:t>We assume we might need some kind of access to google’s assets.  Likely needing a google_maps_api key</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Kanban</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0"/>
          <p:cNvPicPr preferRelativeResize="0"/>
          <p:nvPr/>
        </p:nvPicPr>
        <p:blipFill>
          <a:blip r:embed="rId3">
            <a:alphaModFix/>
          </a:blip>
          <a:stretch>
            <a:fillRect/>
          </a:stretch>
        </p:blipFill>
        <p:spPr>
          <a:xfrm>
            <a:off x="597300" y="1014626"/>
            <a:ext cx="8014698" cy="3732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https://github.com/jiwoone/ENSE-374-Project.git</a:t>
            </a:r>
            <a:endParaRPr/>
          </a:p>
          <a:p>
            <a:pPr indent="0" lvl="0" marL="0" rtl="0" algn="l">
              <a:lnSpc>
                <a:spcPct val="90000"/>
              </a:lnSpc>
              <a:spcBef>
                <a:spcPts val="1600"/>
              </a:spcBef>
              <a:spcAft>
                <a:spcPts val="0"/>
              </a:spcAft>
              <a:buNone/>
            </a:pPr>
            <a:r>
              <a:t/>
            </a:r>
            <a:endParaRPr sz="28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