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0"/>
    <p:restoredTop sz="96291"/>
  </p:normalViewPr>
  <p:slideViewPr>
    <p:cSldViewPr snapToGrid="0" snapToObjects="1">
      <p:cViewPr varScale="1">
        <p:scale>
          <a:sx n="174" d="100"/>
          <a:sy n="174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493776" y="2527121"/>
            <a:ext cx="168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1.2[random]:list()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9</cp:revision>
  <dcterms:created xsi:type="dcterms:W3CDTF">2019-10-21T12:11:29Z</dcterms:created>
  <dcterms:modified xsi:type="dcterms:W3CDTF">2019-10-21T12:58:55Z</dcterms:modified>
</cp:coreProperties>
</file>