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60" d="100"/>
          <a:sy n="60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A355AB-1AD9-4C45-8269-DBE1D3ACF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09B72D-38CD-864F-9D24-D4F4FA2AF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37C4FC-1101-314B-8D0B-F32841B7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BBB17-CC46-D240-BF08-1CD09C82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658044-9709-7B4F-9A17-2D3D54B6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72C1C-5B09-184C-8236-42903EA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03A8FE-FFB8-8B42-9DEE-9FD8742B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7059EE-165B-E740-9FF2-EB1E8738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D1CCE6-C301-584F-96C2-75AC288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296635-FFF8-624B-BD3B-D38C515A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6BEF24-05CD-7041-82E0-AD1963470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9F0F7B-25AA-DB41-97CE-AC2870DB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835B0F-9C8A-B74E-ACD6-E7C5A831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74EE77-DCD7-D747-B100-A5D993FC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66E1C4-DF42-9F44-9248-3C05CEAE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440A3C-7375-2F4A-809A-63B11BC7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B624C9-6DC1-3F41-8741-3D996093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AD1AEE-9F33-5C4F-B07A-0F0BAB49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CB6350-214D-4D44-B76F-284E1618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D739B6-3FA1-B64F-BDD3-29A7838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7113E-D242-C746-953D-DC222C3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ED20D8-EDE2-5047-9DEE-3A30C784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E4D41C-8B88-D54E-9977-CB53377F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6EF5C6-747D-B64C-9BFE-43AF531B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E564DA-F144-DD42-9FFB-1158FFDC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189DC-FC14-434B-AC42-7B7D8F0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E9E634-9E0A-F64C-BFE4-2E050F62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332BFF-2436-9349-857A-CE6864D4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48C0EA-4048-454E-B0A9-D4266F63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09BC42-5C6D-DE4A-9EAC-42707408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70AF11-7203-EA46-8789-BD8A33D3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9120B-6771-F84D-8B0F-078D5B5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C90BD6-0CF1-D648-A3D2-6528274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8D89CC-4C22-DE4B-A050-43111120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E603C0-30CA-5147-862E-0491D8EE2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F16A8D-059A-9445-8965-8FDBA44B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944BC99-5F0F-6449-AC5C-C78F5058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A80DEC8-4504-EA4F-A0F7-2E5D8CFA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E5389E7-3305-7644-8A1A-EE619539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4E431-F3F5-4544-BF3B-0ECFEEE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9CC7D2-3C0E-2C4A-B3D8-4DCFD8B2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A3DF97-6130-DB41-B559-8E8BC37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969700-BBAF-204F-BF2A-E94B1D3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0DB0BB-82D9-A447-A94C-FD7035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FA703A-501D-4B40-9561-5E319B3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757EE7-2122-8149-81BD-C7279DDD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E34A0-E9E9-ED4E-B19F-CDA00577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7DE4DB-FDF8-B045-A249-60F1DEA7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BF09CF-C3F2-BD4E-A0CF-5E228DDA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394854-2A04-6F48-BDE3-9C85255C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77A088-E275-E141-8AD2-47A88F8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9D305B-F926-E145-8A27-00F14BDE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7525E-1830-FB4A-82E4-CD05AF55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44317A3-3D61-104A-BD06-79434665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F3D47C-87D2-6749-9441-86EDB740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D349A9-FDFC-DB4D-8CCB-663045ED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2F2C4F-4CB3-DF41-96D6-29224ADA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0FEBEA-1089-3647-96A1-ECBC05C6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95115C-205D-EF43-9AD9-00853E8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2E70BF-4E8E-814E-AFCA-EC73774F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86C75D-D001-1A4A-AEE8-0F2F5E256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8DFF-1CB0-E344-8DBC-786804F52AF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AF0D83-0BF5-6A4B-896E-3286AFF7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F6A66A-5BDC-8C46-881F-6EFB7F4EA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A30EBFD-4AAF-EC43-BF95-3E3225115A36}"/>
              </a:ext>
            </a:extLst>
          </p:cNvPr>
          <p:cNvGrpSpPr/>
          <p:nvPr/>
        </p:nvGrpSpPr>
        <p:grpSpPr>
          <a:xfrm>
            <a:off x="2043926" y="2519960"/>
            <a:ext cx="1027450" cy="1510715"/>
            <a:chOff x="2511973" y="2081048"/>
            <a:chExt cx="420414" cy="6043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CE4676EA-9932-B141-95B6-3A04F255F326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5D86C5C3-8420-7846-8A0E-3F1630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30529AE-83E9-E34E-A30E-C2ABA85E4628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B0ED2FCC-7826-5744-B0E9-4AD0927A7280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6BD0DE1A-DDD3-B044-901B-24BC1BCB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388C1C93-C055-5D49-BFC7-911FE9D2A50E}"/>
              </a:ext>
            </a:extLst>
          </p:cNvPr>
          <p:cNvSpPr/>
          <p:nvPr/>
        </p:nvSpPr>
        <p:spPr>
          <a:xfrm>
            <a:off x="4223098" y="1477670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47A5AF-6D2B-E942-BDB1-0B5A55961DD9}"/>
              </a:ext>
            </a:extLst>
          </p:cNvPr>
          <p:cNvSpPr txBox="1"/>
          <p:nvPr/>
        </p:nvSpPr>
        <p:spPr>
          <a:xfrm>
            <a:off x="4448185" y="1656986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Places Nearby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04D5061-7396-A945-86E9-F73F4F0799A8}"/>
              </a:ext>
            </a:extLst>
          </p:cNvPr>
          <p:cNvGrpSpPr/>
          <p:nvPr/>
        </p:nvGrpSpPr>
        <p:grpSpPr>
          <a:xfrm>
            <a:off x="9804134" y="2519960"/>
            <a:ext cx="1027450" cy="1510715"/>
            <a:chOff x="2511973" y="2081048"/>
            <a:chExt cx="420414" cy="6043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E4BDB467-7B19-2F48-8301-C8902BD772D1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443368D6-C726-FD4D-8EC4-0C2BED7C7EBA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4B361115-4558-C54D-A3FD-E6E9EDE63832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B54DA200-105F-E94D-96EF-DEF8D2E31D43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37A23E1F-156F-104A-B0F7-4015C9C22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6EFC351E-8A67-D942-B475-C05DAE13F63D}"/>
              </a:ext>
            </a:extLst>
          </p:cNvPr>
          <p:cNvSpPr/>
          <p:nvPr/>
        </p:nvSpPr>
        <p:spPr>
          <a:xfrm>
            <a:off x="4223098" y="3171756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9EB9145-9610-0948-8174-76EA54835860}"/>
              </a:ext>
            </a:extLst>
          </p:cNvPr>
          <p:cNvSpPr txBox="1"/>
          <p:nvPr/>
        </p:nvSpPr>
        <p:spPr>
          <a:xfrm>
            <a:off x="4448185" y="3351072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a List of Places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62E73978-3D26-2246-B577-6C4ADB6971D6}"/>
              </a:ext>
            </a:extLst>
          </p:cNvPr>
          <p:cNvSpPr/>
          <p:nvPr/>
        </p:nvSpPr>
        <p:spPr>
          <a:xfrm>
            <a:off x="4226967" y="503564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BFCF4E9-BD88-EE41-8E04-FD8144934374}"/>
              </a:ext>
            </a:extLst>
          </p:cNvPr>
          <p:cNvSpPr txBox="1"/>
          <p:nvPr/>
        </p:nvSpPr>
        <p:spPr>
          <a:xfrm>
            <a:off x="4452054" y="521496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 of a Place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498E4E3-A38C-9649-A1EC-1DBC4DBFD94B}"/>
              </a:ext>
            </a:extLst>
          </p:cNvPr>
          <p:cNvSpPr/>
          <p:nvPr/>
        </p:nvSpPr>
        <p:spPr>
          <a:xfrm>
            <a:off x="7088261" y="229146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A11F1E2-51D4-AE4D-A482-49C59FF314F9}"/>
              </a:ext>
            </a:extLst>
          </p:cNvPr>
          <p:cNvSpPr txBox="1"/>
          <p:nvPr/>
        </p:nvSpPr>
        <p:spPr>
          <a:xfrm>
            <a:off x="7313348" y="247078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Places</a:t>
            </a:r>
            <a:br>
              <a:rPr lang="en-US" sz="1600" dirty="0"/>
            </a:br>
            <a:r>
              <a:rPr lang="en-US" sz="1600" dirty="0"/>
              <a:t>(Maps)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3658B7D1-3AFA-FF45-B09E-DE5013D91CF2}"/>
              </a:ext>
            </a:extLst>
          </p:cNvPr>
          <p:cNvCxnSpPr>
            <a:stCxn id="19" idx="4"/>
            <a:endCxn id="31" idx="0"/>
          </p:cNvCxnSpPr>
          <p:nvPr/>
        </p:nvCxnSpPr>
        <p:spPr>
          <a:xfrm>
            <a:off x="5192362" y="2357962"/>
            <a:ext cx="0" cy="8137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FEADC04-704F-4544-9D9F-41E091EB903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80547" y="4052048"/>
            <a:ext cx="15684" cy="983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A35E2BA-5F95-A849-8C69-5284252C859A}"/>
              </a:ext>
            </a:extLst>
          </p:cNvPr>
          <p:cNvSpPr txBox="1"/>
          <p:nvPr/>
        </p:nvSpPr>
        <p:spPr>
          <a:xfrm>
            <a:off x="4658263" y="4337235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1755B21-6220-5C4C-8A85-3A585FBFFDA9}"/>
              </a:ext>
            </a:extLst>
          </p:cNvPr>
          <p:cNvSpPr txBox="1"/>
          <p:nvPr/>
        </p:nvSpPr>
        <p:spPr>
          <a:xfrm>
            <a:off x="4658262" y="2574402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4FC1F67-0A69-FB48-A485-51701DB7C58F}"/>
              </a:ext>
            </a:extLst>
          </p:cNvPr>
          <p:cNvCxnSpPr>
            <a:cxnSpLocks/>
          </p:cNvCxnSpPr>
          <p:nvPr/>
        </p:nvCxnSpPr>
        <p:spPr>
          <a:xfrm flipH="1" flipV="1">
            <a:off x="6064301" y="2114093"/>
            <a:ext cx="1023960" cy="614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A6B7EC4-9B0F-794E-91F4-001DDD606CE1}"/>
              </a:ext>
            </a:extLst>
          </p:cNvPr>
          <p:cNvSpPr txBox="1"/>
          <p:nvPr/>
        </p:nvSpPr>
        <p:spPr>
          <a:xfrm>
            <a:off x="6077985" y="2235394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934F4411-5BF4-0A40-884F-A91ACFAB1F90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>
            <a:off x="6161626" y="2731610"/>
            <a:ext cx="926635" cy="880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6EBB35A-FCAF-7446-8C97-94F62B7F9A5D}"/>
              </a:ext>
            </a:extLst>
          </p:cNvPr>
          <p:cNvSpPr txBox="1"/>
          <p:nvPr/>
        </p:nvSpPr>
        <p:spPr>
          <a:xfrm>
            <a:off x="6025131" y="3055555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5B320602-9D55-E047-B248-AEC66D0795DA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6165495" y="2731610"/>
            <a:ext cx="922766" cy="2744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D34F8E4-FC1D-D341-A84A-3C3CEACFBA0F}"/>
              </a:ext>
            </a:extLst>
          </p:cNvPr>
          <p:cNvSpPr txBox="1"/>
          <p:nvPr/>
        </p:nvSpPr>
        <p:spPr>
          <a:xfrm>
            <a:off x="6093027" y="4037221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20600CF8-1301-904A-B7B4-CFAAABED26E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61304" y="1917816"/>
            <a:ext cx="1061794" cy="1285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72297E8-7B68-EE47-B694-796273B4469B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161304" y="3203066"/>
            <a:ext cx="1061794" cy="408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155AB1DC-D740-9E47-8BCE-57CAB2958BE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161277" y="3209443"/>
            <a:ext cx="1065690" cy="2266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8CDD709D-B76F-664C-ACF8-3C9641402DB5}"/>
              </a:ext>
            </a:extLst>
          </p:cNvPr>
          <p:cNvCxnSpPr>
            <a:cxnSpLocks/>
          </p:cNvCxnSpPr>
          <p:nvPr/>
        </p:nvCxnSpPr>
        <p:spPr>
          <a:xfrm>
            <a:off x="9026789" y="2728290"/>
            <a:ext cx="636068" cy="474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2372BF2-F7E4-F947-98D7-F8A111295158}"/>
              </a:ext>
            </a:extLst>
          </p:cNvPr>
          <p:cNvSpPr txBox="1"/>
          <p:nvPr/>
        </p:nvSpPr>
        <p:spPr>
          <a:xfrm>
            <a:off x="857182" y="512064"/>
            <a:ext cx="27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Case Diagram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D35BE99-150E-6748-91BF-9F43B305C462}"/>
              </a:ext>
            </a:extLst>
          </p:cNvPr>
          <p:cNvSpPr txBox="1"/>
          <p:nvPr/>
        </p:nvSpPr>
        <p:spPr>
          <a:xfrm>
            <a:off x="1821954" y="4164522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8C804C6-8935-D945-8699-5F45754A1EDA}"/>
              </a:ext>
            </a:extLst>
          </p:cNvPr>
          <p:cNvSpPr txBox="1"/>
          <p:nvPr/>
        </p:nvSpPr>
        <p:spPr>
          <a:xfrm>
            <a:off x="9559809" y="4208493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Google Places API</a:t>
            </a:r>
          </a:p>
        </p:txBody>
      </p:sp>
    </p:spTree>
    <p:extLst>
      <p:ext uri="{BB962C8B-B14F-4D97-AF65-F5344CB8AC3E}">
        <p14:creationId xmlns:p14="http://schemas.microsoft.com/office/powerpoint/2010/main" val="7711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4F7924-A9F2-6B4F-9713-65DD5B225270}"/>
              </a:ext>
            </a:extLst>
          </p:cNvPr>
          <p:cNvSpPr txBox="1"/>
          <p:nvPr/>
        </p:nvSpPr>
        <p:spPr>
          <a:xfrm>
            <a:off x="857182" y="512064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Activity(state)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1A7875A4-445E-624B-84BE-B5EA295E67BB}"/>
              </a:ext>
            </a:extLst>
          </p:cNvPr>
          <p:cNvSpPr/>
          <p:nvPr/>
        </p:nvSpPr>
        <p:spPr>
          <a:xfrm>
            <a:off x="1463040" y="1265528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D2D044F-AA44-734E-89E6-2A130ED3EFA1}"/>
              </a:ext>
            </a:extLst>
          </p:cNvPr>
          <p:cNvCxnSpPr>
            <a:cxnSpLocks/>
          </p:cNvCxnSpPr>
          <p:nvPr/>
        </p:nvCxnSpPr>
        <p:spPr>
          <a:xfrm flipH="1">
            <a:off x="1536191" y="1426463"/>
            <a:ext cx="7316" cy="90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28EAD1B-771E-D241-8346-B9BD40BD2685}"/>
              </a:ext>
            </a:extLst>
          </p:cNvPr>
          <p:cNvSpPr/>
          <p:nvPr/>
        </p:nvSpPr>
        <p:spPr>
          <a:xfrm>
            <a:off x="3220369" y="4125771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8475ECA-C2D1-AC4A-AE7F-E92CF3831F1E}"/>
              </a:ext>
            </a:extLst>
          </p:cNvPr>
          <p:cNvSpPr txBox="1"/>
          <p:nvPr/>
        </p:nvSpPr>
        <p:spPr>
          <a:xfrm>
            <a:off x="963545" y="2615785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Places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6F88FF-BFF7-8E45-A219-A30FBC40AF81}"/>
              </a:ext>
            </a:extLst>
          </p:cNvPr>
          <p:cNvSpPr/>
          <p:nvPr/>
        </p:nvSpPr>
        <p:spPr>
          <a:xfrm>
            <a:off x="726643" y="2332328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C42DA9-E34C-8E41-A1C7-C63EAA15DDA3}"/>
              </a:ext>
            </a:extLst>
          </p:cNvPr>
          <p:cNvSpPr txBox="1"/>
          <p:nvPr/>
        </p:nvSpPr>
        <p:spPr>
          <a:xfrm>
            <a:off x="3457271" y="4396640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List Places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5637DBA3-AA4C-A24C-BC1B-65D387D5BF00}"/>
              </a:ext>
            </a:extLst>
          </p:cNvPr>
          <p:cNvSpPr/>
          <p:nvPr/>
        </p:nvSpPr>
        <p:spPr>
          <a:xfrm>
            <a:off x="6843074" y="4152577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4BB3A55-C90D-4540-9C58-5841B019F2A1}"/>
              </a:ext>
            </a:extLst>
          </p:cNvPr>
          <p:cNvSpPr txBox="1"/>
          <p:nvPr/>
        </p:nvSpPr>
        <p:spPr>
          <a:xfrm>
            <a:off x="7079976" y="4423446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605B6FE-EE92-B14B-9576-799263A4F241}"/>
              </a:ext>
            </a:extLst>
          </p:cNvPr>
          <p:cNvCxnSpPr>
            <a:cxnSpLocks/>
          </p:cNvCxnSpPr>
          <p:nvPr/>
        </p:nvCxnSpPr>
        <p:spPr>
          <a:xfrm>
            <a:off x="1543507" y="4585408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E82470F-2BCB-084A-BA6E-A62FE11E89FF}"/>
              </a:ext>
            </a:extLst>
          </p:cNvPr>
          <p:cNvCxnSpPr>
            <a:cxnSpLocks/>
          </p:cNvCxnSpPr>
          <p:nvPr/>
        </p:nvCxnSpPr>
        <p:spPr>
          <a:xfrm flipV="1">
            <a:off x="1536191" y="3219935"/>
            <a:ext cx="0" cy="137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1E5A7D5-8FA8-094F-9323-4C40D3A4B48F}"/>
              </a:ext>
            </a:extLst>
          </p:cNvPr>
          <p:cNvCxnSpPr>
            <a:cxnSpLocks/>
          </p:cNvCxnSpPr>
          <p:nvPr/>
        </p:nvCxnSpPr>
        <p:spPr>
          <a:xfrm>
            <a:off x="5158897" y="4578106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D2A5D04-8408-F148-A43F-AE315B886A7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776520" y="2902336"/>
            <a:ext cx="0" cy="125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xmlns="" id="{D7CD1F94-C338-0A4A-81C5-6A6F73578D46}"/>
              </a:ext>
            </a:extLst>
          </p:cNvPr>
          <p:cNvSpPr/>
          <p:nvPr/>
        </p:nvSpPr>
        <p:spPr>
          <a:xfrm>
            <a:off x="7659246" y="2667788"/>
            <a:ext cx="234548" cy="23454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FD6CA3C-32A7-4E4A-9A90-A8E287BFC579}"/>
              </a:ext>
            </a:extLst>
          </p:cNvPr>
          <p:cNvCxnSpPr>
            <a:cxnSpLocks/>
          </p:cNvCxnSpPr>
          <p:nvPr/>
        </p:nvCxnSpPr>
        <p:spPr>
          <a:xfrm flipH="1" flipV="1">
            <a:off x="7776519" y="1638605"/>
            <a:ext cx="1" cy="1244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30733F9-DB4C-C74E-A0B2-9BC46E2BE61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2665171" y="2759687"/>
            <a:ext cx="4994076" cy="12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7446C2E-AFDD-3C46-BD5E-81368F406AA3}"/>
              </a:ext>
            </a:extLst>
          </p:cNvPr>
          <p:cNvSpPr txBox="1"/>
          <p:nvPr/>
        </p:nvSpPr>
        <p:spPr>
          <a:xfrm>
            <a:off x="7949665" y="25673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76EEFB82-D423-4946-A936-95B5C6C3AFD8}"/>
              </a:ext>
            </a:extLst>
          </p:cNvPr>
          <p:cNvSpPr/>
          <p:nvPr/>
        </p:nvSpPr>
        <p:spPr>
          <a:xfrm>
            <a:off x="7696052" y="1334125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1649857C-2D6D-9345-8183-7B85A7DC5568}"/>
              </a:ext>
            </a:extLst>
          </p:cNvPr>
          <p:cNvSpPr/>
          <p:nvPr/>
        </p:nvSpPr>
        <p:spPr>
          <a:xfrm>
            <a:off x="7659246" y="1298158"/>
            <a:ext cx="232868" cy="23286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668E8C-E304-5F42-86B7-4B3D39F8ACE0}"/>
              </a:ext>
            </a:extLst>
          </p:cNvPr>
          <p:cNvSpPr txBox="1"/>
          <p:nvPr/>
        </p:nvSpPr>
        <p:spPr>
          <a:xfrm>
            <a:off x="857182" y="512064"/>
            <a:ext cx="533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Communication/Collaboration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5E4012F-F8E5-4D4D-8597-01EABE49F560}"/>
              </a:ext>
            </a:extLst>
          </p:cNvPr>
          <p:cNvSpPr/>
          <p:nvPr/>
        </p:nvSpPr>
        <p:spPr>
          <a:xfrm>
            <a:off x="965606" y="1448410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FBC808-EE65-A240-86AE-40DD5758882A}"/>
              </a:ext>
            </a:extLst>
          </p:cNvPr>
          <p:cNvSpPr txBox="1"/>
          <p:nvPr/>
        </p:nvSpPr>
        <p:spPr>
          <a:xfrm>
            <a:off x="1275001" y="16587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D771AA-194E-004C-AB22-1874ADE690D7}"/>
              </a:ext>
            </a:extLst>
          </p:cNvPr>
          <p:cNvSpPr/>
          <p:nvPr/>
        </p:nvSpPr>
        <p:spPr>
          <a:xfrm>
            <a:off x="3553969" y="2617623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4F93B6B-AABC-D145-9232-679DEEAC5CE4}"/>
              </a:ext>
            </a:extLst>
          </p:cNvPr>
          <p:cNvSpPr txBox="1"/>
          <p:nvPr/>
        </p:nvSpPr>
        <p:spPr>
          <a:xfrm>
            <a:off x="4092347" y="28505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0B9C437-E3E6-C047-B3FE-5C2FDAEB9812}"/>
              </a:ext>
            </a:extLst>
          </p:cNvPr>
          <p:cNvSpPr/>
          <p:nvPr/>
        </p:nvSpPr>
        <p:spPr>
          <a:xfrm>
            <a:off x="7817511" y="4152596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6EA502F-2C90-0F47-9F2D-AA3C66A8E1AD}"/>
              </a:ext>
            </a:extLst>
          </p:cNvPr>
          <p:cNvSpPr txBox="1"/>
          <p:nvPr/>
        </p:nvSpPr>
        <p:spPr>
          <a:xfrm>
            <a:off x="8053754" y="4370265"/>
            <a:ext cx="128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FFD1396-63D8-094E-A26E-9E15DBEC8FE8}"/>
              </a:ext>
            </a:extLst>
          </p:cNvPr>
          <p:cNvSpPr/>
          <p:nvPr/>
        </p:nvSpPr>
        <p:spPr>
          <a:xfrm>
            <a:off x="7290817" y="2200047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DDBC16-3516-4143-9DF7-54BC8F1E3556}"/>
              </a:ext>
            </a:extLst>
          </p:cNvPr>
          <p:cNvSpPr txBox="1"/>
          <p:nvPr/>
        </p:nvSpPr>
        <p:spPr>
          <a:xfrm>
            <a:off x="7600212" y="2410401"/>
            <a:ext cx="113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3058583-69AA-BA47-A7EF-94EC5F92240B}"/>
              </a:ext>
            </a:extLst>
          </p:cNvPr>
          <p:cNvCxnSpPr/>
          <p:nvPr/>
        </p:nvCxnSpPr>
        <p:spPr>
          <a:xfrm>
            <a:off x="2289658" y="2238451"/>
            <a:ext cx="1170432" cy="739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33899F-2366-2547-AAD1-5A6423897462}"/>
              </a:ext>
            </a:extLst>
          </p:cNvPr>
          <p:cNvSpPr txBox="1"/>
          <p:nvPr/>
        </p:nvSpPr>
        <p:spPr>
          <a:xfrm rot="1944340">
            <a:off x="2287330" y="2241124"/>
            <a:ext cx="1273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*: Search()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3D11D8E-3CAF-6D41-8EA2-FC6FC20D974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44996" y="2617623"/>
            <a:ext cx="2045821" cy="417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1C6341D-D9BF-5348-9F17-C0834DD7797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44998" y="3035199"/>
            <a:ext cx="2572513" cy="1534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755E97A-CCBE-5A41-86F0-DD84603AA094}"/>
              </a:ext>
            </a:extLst>
          </p:cNvPr>
          <p:cNvSpPr txBox="1"/>
          <p:nvPr/>
        </p:nvSpPr>
        <p:spPr>
          <a:xfrm rot="20889868">
            <a:off x="5310745" y="2527121"/>
            <a:ext cx="2054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1.2[random]:</a:t>
            </a:r>
            <a:r>
              <a:rPr lang="en-US" sz="1600" dirty="0" err="1"/>
              <a:t>listView</a:t>
            </a:r>
            <a:r>
              <a:rPr lang="en-US" sz="16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2A6DEA-417C-4A42-832E-EFF252EFD530}"/>
              </a:ext>
            </a:extLst>
          </p:cNvPr>
          <p:cNvSpPr txBox="1"/>
          <p:nvPr/>
        </p:nvSpPr>
        <p:spPr>
          <a:xfrm rot="1828232">
            <a:off x="5381619" y="3536512"/>
            <a:ext cx="262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1.3[</a:t>
            </a:r>
            <a:r>
              <a:rPr lang="en-US" sz="1600" dirty="0" err="1"/>
              <a:t>LooksGood</a:t>
            </a:r>
            <a:r>
              <a:rPr lang="en-US" sz="1600" dirty="0"/>
              <a:t>]: </a:t>
            </a:r>
            <a:r>
              <a:rPr lang="en-US" sz="1600" dirty="0" err="1"/>
              <a:t>ViewDetail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3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5950B1-6603-8B49-A70E-189CAB6524BC}"/>
              </a:ext>
            </a:extLst>
          </p:cNvPr>
          <p:cNvSpPr txBox="1"/>
          <p:nvPr/>
        </p:nvSpPr>
        <p:spPr>
          <a:xfrm>
            <a:off x="857182" y="512064"/>
            <a:ext cx="281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Sequence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C5CF60-0157-A64F-8B9E-21EDC8DAB6CE}"/>
              </a:ext>
            </a:extLst>
          </p:cNvPr>
          <p:cNvSpPr/>
          <p:nvPr/>
        </p:nvSpPr>
        <p:spPr>
          <a:xfrm>
            <a:off x="1338681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07FCA6-7892-7F46-BD0E-ADC965168094}"/>
              </a:ext>
            </a:extLst>
          </p:cNvPr>
          <p:cNvSpPr txBox="1"/>
          <p:nvPr/>
        </p:nvSpPr>
        <p:spPr>
          <a:xfrm>
            <a:off x="1648076" y="17099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E63AE3-844A-CE43-9B10-09F1A83486ED}"/>
              </a:ext>
            </a:extLst>
          </p:cNvPr>
          <p:cNvSpPr/>
          <p:nvPr/>
        </p:nvSpPr>
        <p:spPr>
          <a:xfrm>
            <a:off x="8513672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468B59-9769-B84C-A8BB-A187DDE6B8B5}"/>
              </a:ext>
            </a:extLst>
          </p:cNvPr>
          <p:cNvSpPr txBox="1"/>
          <p:nvPr/>
        </p:nvSpPr>
        <p:spPr>
          <a:xfrm>
            <a:off x="8823067" y="17099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1095A10-C10D-2048-8C7E-AC52D56280E8}"/>
              </a:ext>
            </a:extLst>
          </p:cNvPr>
          <p:cNvCxnSpPr>
            <a:stCxn id="5" idx="2"/>
          </p:cNvCxnSpPr>
          <p:nvPr/>
        </p:nvCxnSpPr>
        <p:spPr>
          <a:xfrm flipH="1">
            <a:off x="1938528" y="2289657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BC72685-2094-0F43-813A-F471D83E1FF3}"/>
              </a:ext>
            </a:extLst>
          </p:cNvPr>
          <p:cNvCxnSpPr/>
          <p:nvPr/>
        </p:nvCxnSpPr>
        <p:spPr>
          <a:xfrm flipH="1">
            <a:off x="9130202" y="2289656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668326-966C-8849-B11D-3110491D2009}"/>
              </a:ext>
            </a:extLst>
          </p:cNvPr>
          <p:cNvSpPr/>
          <p:nvPr/>
        </p:nvSpPr>
        <p:spPr>
          <a:xfrm>
            <a:off x="1883662" y="3055159"/>
            <a:ext cx="149964" cy="2304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4F8BF2B-2A2E-4D47-B15C-1AEB204DD1AD}"/>
              </a:ext>
            </a:extLst>
          </p:cNvPr>
          <p:cNvCxnSpPr>
            <a:cxnSpLocks/>
          </p:cNvCxnSpPr>
          <p:nvPr/>
        </p:nvCxnSpPr>
        <p:spPr>
          <a:xfrm>
            <a:off x="2048256" y="3266491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087698-7073-5D48-BC0C-AC429574B5F4}"/>
              </a:ext>
            </a:extLst>
          </p:cNvPr>
          <p:cNvSpPr/>
          <p:nvPr/>
        </p:nvSpPr>
        <p:spPr>
          <a:xfrm>
            <a:off x="9075338" y="3128309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7B0BE78-8481-1A44-8B65-6A0DD8C5CFDF}"/>
              </a:ext>
            </a:extLst>
          </p:cNvPr>
          <p:cNvCxnSpPr>
            <a:cxnSpLocks/>
          </p:cNvCxnSpPr>
          <p:nvPr/>
        </p:nvCxnSpPr>
        <p:spPr>
          <a:xfrm>
            <a:off x="2048256" y="3462782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EB31031-BDC4-D347-84DC-4FE6FD51B951}"/>
              </a:ext>
            </a:extLst>
          </p:cNvPr>
          <p:cNvSpPr txBox="1"/>
          <p:nvPr/>
        </p:nvSpPr>
        <p:spPr>
          <a:xfrm>
            <a:off x="4988476" y="2903598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Search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BE309CB-A307-5344-9222-8499817AE64B}"/>
              </a:ext>
            </a:extLst>
          </p:cNvPr>
          <p:cNvSpPr txBox="1"/>
          <p:nvPr/>
        </p:nvSpPr>
        <p:spPr>
          <a:xfrm>
            <a:off x="4691094" y="3499357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FB48BDB-D5D9-CC4D-B9A0-6CFC64EF8F24}"/>
              </a:ext>
            </a:extLst>
          </p:cNvPr>
          <p:cNvSpPr/>
          <p:nvPr/>
        </p:nvSpPr>
        <p:spPr>
          <a:xfrm>
            <a:off x="9059295" y="4011423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E908D7F-8347-DB46-9AC5-DE66262F0FD8}"/>
              </a:ext>
            </a:extLst>
          </p:cNvPr>
          <p:cNvCxnSpPr>
            <a:cxnSpLocks/>
          </p:cNvCxnSpPr>
          <p:nvPr/>
        </p:nvCxnSpPr>
        <p:spPr>
          <a:xfrm>
            <a:off x="2048256" y="4245335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FD76A50-587D-A04F-BB38-33323BE0B640}"/>
              </a:ext>
            </a:extLst>
          </p:cNvPr>
          <p:cNvSpPr txBox="1"/>
          <p:nvPr/>
        </p:nvSpPr>
        <p:spPr>
          <a:xfrm>
            <a:off x="5018228" y="3905263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Lists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14FAFEC-15A3-004A-AE41-39CD2C2B4813}"/>
              </a:ext>
            </a:extLst>
          </p:cNvPr>
          <p:cNvSpPr/>
          <p:nvPr/>
        </p:nvSpPr>
        <p:spPr>
          <a:xfrm>
            <a:off x="9059295" y="4764716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AC5583E-9340-D940-9718-98A2406A7E43}"/>
              </a:ext>
            </a:extLst>
          </p:cNvPr>
          <p:cNvCxnSpPr>
            <a:cxnSpLocks/>
          </p:cNvCxnSpPr>
          <p:nvPr/>
        </p:nvCxnSpPr>
        <p:spPr>
          <a:xfrm>
            <a:off x="2048256" y="4998628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CBA1307-4CEC-314B-AA5B-E88A20808FCF}"/>
              </a:ext>
            </a:extLst>
          </p:cNvPr>
          <p:cNvSpPr txBox="1"/>
          <p:nvPr/>
        </p:nvSpPr>
        <p:spPr>
          <a:xfrm>
            <a:off x="5018228" y="4658556"/>
            <a:ext cx="139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5F7E19E-730C-CD41-8666-1AA77E9D80E6}"/>
              </a:ext>
            </a:extLst>
          </p:cNvPr>
          <p:cNvSpPr/>
          <p:nvPr/>
        </p:nvSpPr>
        <p:spPr>
          <a:xfrm>
            <a:off x="1702664" y="2689398"/>
            <a:ext cx="7718266" cy="303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A654911-99CD-D043-AF87-83825D9FD595}"/>
              </a:ext>
            </a:extLst>
          </p:cNvPr>
          <p:cNvSpPr txBox="1"/>
          <p:nvPr/>
        </p:nvSpPr>
        <p:spPr>
          <a:xfrm>
            <a:off x="2265553" y="26544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245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9821F4-9CD7-0847-8381-6E110F398263}"/>
              </a:ext>
            </a:extLst>
          </p:cNvPr>
          <p:cNvSpPr txBox="1"/>
          <p:nvPr/>
        </p:nvSpPr>
        <p:spPr>
          <a:xfrm>
            <a:off x="857182" y="512064"/>
            <a:ext cx="284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6ED1650-1808-AD4A-9DE0-BC0A6EE11F45}"/>
              </a:ext>
            </a:extLst>
          </p:cNvPr>
          <p:cNvSpPr/>
          <p:nvPr/>
        </p:nvSpPr>
        <p:spPr>
          <a:xfrm>
            <a:off x="1126541" y="1126541"/>
            <a:ext cx="1294790" cy="5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346124-EF7A-3D42-898C-B15BB551BDD2}"/>
              </a:ext>
            </a:extLst>
          </p:cNvPr>
          <p:cNvSpPr/>
          <p:nvPr/>
        </p:nvSpPr>
        <p:spPr>
          <a:xfrm>
            <a:off x="4835347" y="1126541"/>
            <a:ext cx="1477671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945C34-CE57-664F-AE9A-F980929EAEBA}"/>
              </a:ext>
            </a:extLst>
          </p:cNvPr>
          <p:cNvSpPr txBox="1"/>
          <p:nvPr/>
        </p:nvSpPr>
        <p:spPr>
          <a:xfrm>
            <a:off x="5265443" y="12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6E2A686-F534-6041-83AE-6BF8B0AF02B3}"/>
              </a:ext>
            </a:extLst>
          </p:cNvPr>
          <p:cNvSpPr/>
          <p:nvPr/>
        </p:nvSpPr>
        <p:spPr>
          <a:xfrm>
            <a:off x="2131608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BB2697C-4829-2648-8A1C-E71C08EDAD8E}"/>
              </a:ext>
            </a:extLst>
          </p:cNvPr>
          <p:cNvSpPr txBox="1"/>
          <p:nvPr/>
        </p:nvSpPr>
        <p:spPr>
          <a:xfrm>
            <a:off x="2302436" y="40057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Places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61BF661-1E22-7948-8F49-CC71EE350D5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14945" y="1755648"/>
            <a:ext cx="1920400" cy="212019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ACABBB4-0C80-0D4E-8EE7-3A3B3CDFD0C9}"/>
              </a:ext>
            </a:extLst>
          </p:cNvPr>
          <p:cNvSpPr txBox="1"/>
          <p:nvPr/>
        </p:nvSpPr>
        <p:spPr>
          <a:xfrm rot="18729099">
            <a:off x="2314112" y="2442934"/>
            <a:ext cx="288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with current location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D657B7F-9BDC-C540-8E42-DCAF7CEF4983}"/>
              </a:ext>
            </a:extLst>
          </p:cNvPr>
          <p:cNvSpPr/>
          <p:nvPr/>
        </p:nvSpPr>
        <p:spPr>
          <a:xfrm>
            <a:off x="4859716" y="3875838"/>
            <a:ext cx="1826377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544BC7-7DE2-3644-BB72-7A9F0490A775}"/>
              </a:ext>
            </a:extLst>
          </p:cNvPr>
          <p:cNvSpPr txBox="1"/>
          <p:nvPr/>
        </p:nvSpPr>
        <p:spPr>
          <a:xfrm>
            <a:off x="5006220" y="3911135"/>
            <a:ext cx="153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Results</a:t>
            </a:r>
            <a:br>
              <a:rPr lang="en-US" dirty="0"/>
            </a:br>
            <a:r>
              <a:rPr lang="en-US" dirty="0"/>
              <a:t>(List)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C07CE2A-1D3B-7648-8949-4E28062C9D09}"/>
              </a:ext>
            </a:extLst>
          </p:cNvPr>
          <p:cNvSpPr/>
          <p:nvPr/>
        </p:nvSpPr>
        <p:spPr>
          <a:xfrm>
            <a:off x="7748001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BE9071F-F1DE-2B40-8531-87DD211B80FE}"/>
              </a:ext>
            </a:extLst>
          </p:cNvPr>
          <p:cNvSpPr txBox="1"/>
          <p:nvPr/>
        </p:nvSpPr>
        <p:spPr>
          <a:xfrm>
            <a:off x="8096762" y="40057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place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6DE0C126-CBBB-D34D-8B82-2168CDA8E92E}"/>
              </a:ext>
            </a:extLst>
          </p:cNvPr>
          <p:cNvCxnSpPr/>
          <p:nvPr/>
        </p:nvCxnSpPr>
        <p:spPr>
          <a:xfrm flipV="1">
            <a:off x="5772904" y="1815120"/>
            <a:ext cx="0" cy="206448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FF8330FB-E014-B845-B6A3-D69707AAE81A}"/>
              </a:ext>
            </a:extLst>
          </p:cNvPr>
          <p:cNvCxnSpPr>
            <a:cxnSpLocks/>
          </p:cNvCxnSpPr>
          <p:nvPr/>
        </p:nvCxnSpPr>
        <p:spPr>
          <a:xfrm flipH="1" flipV="1">
            <a:off x="6313018" y="1815120"/>
            <a:ext cx="2218318" cy="20644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D20E9B9-E7CF-BC49-AF28-F1D98A31B9B8}"/>
              </a:ext>
            </a:extLst>
          </p:cNvPr>
          <p:cNvSpPr/>
          <p:nvPr/>
        </p:nvSpPr>
        <p:spPr>
          <a:xfrm>
            <a:off x="5006220" y="5441104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552BF33-F207-B049-82D7-93562FCB0A64}"/>
              </a:ext>
            </a:extLst>
          </p:cNvPr>
          <p:cNvSpPr txBox="1"/>
          <p:nvPr/>
        </p:nvSpPr>
        <p:spPr>
          <a:xfrm>
            <a:off x="5354981" y="557099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API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D64D720-7C60-EF41-A32A-21E44AF3F23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914945" y="4504945"/>
            <a:ext cx="2091275" cy="93616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1463572-4505-5043-9A40-9108B7A78BA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539588" y="4504945"/>
            <a:ext cx="1991750" cy="9361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845EF6EA-FB6D-C945-87EB-C2F4E7804D2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5772904" y="4557466"/>
            <a:ext cx="13466" cy="8836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6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217AB8-F094-7244-A8F1-3D1BCCC99330}"/>
              </a:ext>
            </a:extLst>
          </p:cNvPr>
          <p:cNvSpPr txBox="1"/>
          <p:nvPr/>
        </p:nvSpPr>
        <p:spPr>
          <a:xfrm>
            <a:off x="857182" y="512064"/>
            <a:ext cx="222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Class Diagram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653690C-A73A-774F-8B90-5EC6639ED7F1}"/>
              </a:ext>
            </a:extLst>
          </p:cNvPr>
          <p:cNvSpPr txBox="1"/>
          <p:nvPr/>
        </p:nvSpPr>
        <p:spPr>
          <a:xfrm>
            <a:off x="698824" y="1288988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placeSearch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A08389C-1B5C-6E42-9C50-9F7A44277F05}"/>
              </a:ext>
            </a:extLst>
          </p:cNvPr>
          <p:cNvSpPr txBox="1"/>
          <p:nvPr/>
        </p:nvSpPr>
        <p:spPr>
          <a:xfrm>
            <a:off x="667294" y="1776983"/>
            <a:ext cx="20944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lng</a:t>
            </a:r>
            <a:r>
              <a:rPr lang="en-US" dirty="0"/>
              <a:t>: double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lat</a:t>
            </a:r>
            <a:r>
              <a:rPr lang="en-US" dirty="0"/>
              <a:t>: double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locationType</a:t>
            </a:r>
            <a:r>
              <a:rPr lang="en-US" dirty="0"/>
              <a:t>: 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searchRadius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searchSize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6958DD1-9A58-0C44-B8BA-2BF1955FB04A}"/>
              </a:ext>
            </a:extLst>
          </p:cNvPr>
          <p:cNvSpPr txBox="1"/>
          <p:nvPr/>
        </p:nvSpPr>
        <p:spPr>
          <a:xfrm>
            <a:off x="1001089" y="3694841"/>
            <a:ext cx="1776434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/* We can get the longitude and latitude by using a </a:t>
            </a:r>
            <a:r>
              <a:rPr lang="en-US" sz="1200" dirty="0" err="1"/>
              <a:t>javascript</a:t>
            </a:r>
            <a:r>
              <a:rPr lang="en-US" sz="1200" dirty="0"/>
              <a:t> function. However, the browser might not support it. Then we use </a:t>
            </a:r>
            <a:r>
              <a:rPr lang="en-US" sz="1200" dirty="0" err="1"/>
              <a:t>searchText</a:t>
            </a:r>
            <a:r>
              <a:rPr lang="en-US" sz="1200" dirty="0"/>
              <a:t> option for user could type the city or the location manually.  */</a:t>
            </a:r>
            <a:endParaRPr lang="en-US" sz="1200" dirty="0">
              <a:effectLst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7C74BF80-D9BA-904D-9B5F-7469A25E5E7C}"/>
              </a:ext>
            </a:extLst>
          </p:cNvPr>
          <p:cNvGrpSpPr/>
          <p:nvPr/>
        </p:nvGrpSpPr>
        <p:grpSpPr>
          <a:xfrm>
            <a:off x="4498355" y="1162862"/>
            <a:ext cx="2652004" cy="3041275"/>
            <a:chOff x="4495030" y="1162862"/>
            <a:chExt cx="2652004" cy="304127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CA700B7-7B3E-FB47-A846-2202300AEF59}"/>
                </a:ext>
              </a:extLst>
            </p:cNvPr>
            <p:cNvSpPr/>
            <p:nvPr/>
          </p:nvSpPr>
          <p:spPr>
            <a:xfrm>
              <a:off x="4495030" y="1162862"/>
              <a:ext cx="2652004" cy="30412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36BE782-721C-2C41-90CD-A1BCA787EE8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030" y="1731683"/>
              <a:ext cx="2652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674B490A-9ECF-4246-A0B8-4FB77FECBBAC}"/>
              </a:ext>
            </a:extLst>
          </p:cNvPr>
          <p:cNvGrpSpPr/>
          <p:nvPr/>
        </p:nvGrpSpPr>
        <p:grpSpPr>
          <a:xfrm>
            <a:off x="751562" y="1315263"/>
            <a:ext cx="2275489" cy="2191407"/>
            <a:chOff x="1592317" y="1319048"/>
            <a:chExt cx="2275489" cy="219140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325CA678-7F4A-914B-BFDB-6FF1AD337386}"/>
                </a:ext>
              </a:extLst>
            </p:cNvPr>
            <p:cNvSpPr/>
            <p:nvPr/>
          </p:nvSpPr>
          <p:spPr>
            <a:xfrm>
              <a:off x="1592317" y="1319048"/>
              <a:ext cx="2275489" cy="219140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37B5690C-4D9E-E04C-A789-AEE561285DB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317" y="1706027"/>
              <a:ext cx="2275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A67591D-69DC-0141-8085-0290818FD156}"/>
              </a:ext>
            </a:extLst>
          </p:cNvPr>
          <p:cNvSpPr txBox="1"/>
          <p:nvPr/>
        </p:nvSpPr>
        <p:spPr>
          <a:xfrm>
            <a:off x="4498355" y="124022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request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585F484-501B-1845-8792-AFE34CBA1E2B}"/>
              </a:ext>
            </a:extLst>
          </p:cNvPr>
          <p:cNvSpPr txBox="1"/>
          <p:nvPr/>
        </p:nvSpPr>
        <p:spPr>
          <a:xfrm>
            <a:off x="4498355" y="1935483"/>
            <a:ext cx="1621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Name: string</a:t>
            </a:r>
            <a:endParaRPr lang="en-CA" dirty="0"/>
          </a:p>
          <a:p>
            <a:r>
              <a:rPr lang="en-CA" dirty="0" err="1"/>
              <a:t>place_Id</a:t>
            </a:r>
            <a:r>
              <a:rPr lang="en-CA" dirty="0"/>
              <a:t>: string</a:t>
            </a:r>
            <a:endParaRPr lang="en-CA" dirty="0">
              <a:effectLst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34002EA3-9780-4B47-8F1C-FD5701F9F155}"/>
              </a:ext>
            </a:extLst>
          </p:cNvPr>
          <p:cNvGrpSpPr/>
          <p:nvPr/>
        </p:nvGrpSpPr>
        <p:grpSpPr>
          <a:xfrm>
            <a:off x="8201320" y="554894"/>
            <a:ext cx="3002708" cy="4103957"/>
            <a:chOff x="8201320" y="1162862"/>
            <a:chExt cx="3394840" cy="27611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473BA165-0D10-6A42-9E7F-5E03ED8D3620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A6A587D0-2B68-5243-8CA5-856DBCE191CD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1662106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DD0828-2ACD-CF4A-8051-5F4815C1DF90}"/>
              </a:ext>
            </a:extLst>
          </p:cNvPr>
          <p:cNvSpPr txBox="1"/>
          <p:nvPr/>
        </p:nvSpPr>
        <p:spPr>
          <a:xfrm>
            <a:off x="8201320" y="646128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5BC6CBD-DB5C-EB42-90E7-31162D40175C}"/>
              </a:ext>
            </a:extLst>
          </p:cNvPr>
          <p:cNvSpPr txBox="1"/>
          <p:nvPr/>
        </p:nvSpPr>
        <p:spPr>
          <a:xfrm>
            <a:off x="8201320" y="1054139"/>
            <a:ext cx="27819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  <a:p>
            <a:r>
              <a:rPr lang="en-US" dirty="0"/>
              <a:t>-</a:t>
            </a:r>
            <a:r>
              <a:rPr lang="en-US" dirty="0" err="1"/>
              <a:t>operationTime</a:t>
            </a:r>
            <a:r>
              <a:rPr lang="en-US" dirty="0"/>
              <a:t>: Date()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phoneNumber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priceRange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menues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recentReviewArticle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overallRatings</a:t>
            </a:r>
            <a:r>
              <a:rPr lang="en-US" dirty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-name: string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formatted_address</a:t>
            </a:r>
            <a:r>
              <a:rPr lang="en-US" dirty="0"/>
              <a:t>: string</a:t>
            </a:r>
            <a:endParaRPr lang="en-US" dirty="0"/>
          </a:p>
          <a:p>
            <a:r>
              <a:rPr lang="en-US" dirty="0"/>
              <a:t>-geometry: string</a:t>
            </a:r>
            <a:endParaRPr lang="en-US" dirty="0"/>
          </a:p>
          <a:p>
            <a:r>
              <a:rPr lang="en-US" dirty="0"/>
              <a:t>-rating: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-website: string</a:t>
            </a:r>
            <a:endParaRPr lang="en-US" dirty="0"/>
          </a:p>
          <a:p>
            <a:r>
              <a:rPr lang="en-US" dirty="0"/>
              <a:t>-photos</a:t>
            </a:r>
            <a:endParaRPr lang="en-US" dirty="0"/>
          </a:p>
          <a:p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BBEE8B4B-F068-E040-929A-333C51C505EC}"/>
              </a:ext>
            </a:extLst>
          </p:cNvPr>
          <p:cNvGrpSpPr/>
          <p:nvPr/>
        </p:nvGrpSpPr>
        <p:grpSpPr>
          <a:xfrm>
            <a:off x="8246988" y="5210718"/>
            <a:ext cx="3139342" cy="1300140"/>
            <a:chOff x="8201320" y="1162862"/>
            <a:chExt cx="3394840" cy="27611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1F1CA2A8-2B02-2E41-8BE6-0B71F0DCC022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BD6F597-577E-E34C-B199-C19F3537BFFB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2077424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42C48DD-72F1-7F44-BC9B-BB3F5A68E69E}"/>
              </a:ext>
            </a:extLst>
          </p:cNvPr>
          <p:cNvSpPr txBox="1"/>
          <p:nvPr/>
        </p:nvSpPr>
        <p:spPr>
          <a:xfrm>
            <a:off x="8231099" y="5216297"/>
            <a:ext cx="105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MenuList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2D63E21-1B19-D747-8335-9F391E006CDA}"/>
              </a:ext>
            </a:extLst>
          </p:cNvPr>
          <p:cNvSpPr txBox="1"/>
          <p:nvPr/>
        </p:nvSpPr>
        <p:spPr>
          <a:xfrm>
            <a:off x="8190029" y="5715542"/>
            <a:ext cx="144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menu: </a:t>
            </a:r>
            <a:r>
              <a:rPr lang="en-US" dirty="0"/>
              <a:t>string</a:t>
            </a:r>
          </a:p>
          <a:p>
            <a:r>
              <a:rPr lang="en-US" dirty="0" smtClean="0"/>
              <a:t>-rating: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F574842-8D3D-F141-BE55-BEADFE7471DF}"/>
              </a:ext>
            </a:extLst>
          </p:cNvPr>
          <p:cNvCxnSpPr>
            <a:cxnSpLocks/>
          </p:cNvCxnSpPr>
          <p:nvPr/>
        </p:nvCxnSpPr>
        <p:spPr>
          <a:xfrm flipV="1">
            <a:off x="3027051" y="2118671"/>
            <a:ext cx="1460866" cy="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FD863EF-A6CD-054D-A1C9-512AB5F8E55A}"/>
              </a:ext>
            </a:extLst>
          </p:cNvPr>
          <p:cNvSpPr txBox="1"/>
          <p:nvPr/>
        </p:nvSpPr>
        <p:spPr>
          <a:xfrm>
            <a:off x="7103085" y="2370633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8359E69C-6712-B441-BF6D-9F60F4059771}"/>
              </a:ext>
            </a:extLst>
          </p:cNvPr>
          <p:cNvCxnSpPr>
            <a:cxnSpLocks/>
          </p:cNvCxnSpPr>
          <p:nvPr/>
        </p:nvCxnSpPr>
        <p:spPr>
          <a:xfrm>
            <a:off x="7150359" y="2365166"/>
            <a:ext cx="105096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697F906-7015-1E42-B8FB-E2A234E3E565}"/>
              </a:ext>
            </a:extLst>
          </p:cNvPr>
          <p:cNvSpPr txBox="1"/>
          <p:nvPr/>
        </p:nvSpPr>
        <p:spPr>
          <a:xfrm>
            <a:off x="2964639" y="1826439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search results&gt;&gt;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817559E-CB7C-9641-BC47-EEEAC11771CD}"/>
              </a:ext>
            </a:extLst>
          </p:cNvPr>
          <p:cNvSpPr txBox="1"/>
          <p:nvPr/>
        </p:nvSpPr>
        <p:spPr>
          <a:xfrm>
            <a:off x="2997342" y="211657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AA8AFBB-90F9-AF40-B03A-EDA130D67EF4}"/>
              </a:ext>
            </a:extLst>
          </p:cNvPr>
          <p:cNvSpPr txBox="1"/>
          <p:nvPr/>
        </p:nvSpPr>
        <p:spPr>
          <a:xfrm>
            <a:off x="7110138" y="2041295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details&gt;&gt;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3DE3C4D-40AF-FC4B-B528-9E058B8AE3A3}"/>
              </a:ext>
            </a:extLst>
          </p:cNvPr>
          <p:cNvSpPr txBox="1"/>
          <p:nvPr/>
        </p:nvSpPr>
        <p:spPr>
          <a:xfrm>
            <a:off x="9292134" y="4684081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E923F687-1EC5-C84F-94CE-48AF2A6DB747}"/>
              </a:ext>
            </a:extLst>
          </p:cNvPr>
          <p:cNvCxnSpPr>
            <a:cxnSpLocks/>
          </p:cNvCxnSpPr>
          <p:nvPr/>
        </p:nvCxnSpPr>
        <p:spPr>
          <a:xfrm flipH="1">
            <a:off x="9290580" y="4678614"/>
            <a:ext cx="6788" cy="48323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96BFF18-A089-E448-9CD8-79E12344FDF1}"/>
              </a:ext>
            </a:extLst>
          </p:cNvPr>
          <p:cNvSpPr txBox="1"/>
          <p:nvPr/>
        </p:nvSpPr>
        <p:spPr>
          <a:xfrm>
            <a:off x="7362246" y="4865090"/>
            <a:ext cx="1858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</a:t>
            </a:r>
            <a:r>
              <a:rPr lang="en-US" sz="1200" dirty="0" smtClean="0"/>
              <a:t>menu </a:t>
            </a:r>
            <a:r>
              <a:rPr lang="en-US" sz="1200" dirty="0"/>
              <a:t>information&gt;&gt;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6073B27-74FB-4A46-8C6B-411A79F56810}"/>
              </a:ext>
            </a:extLst>
          </p:cNvPr>
          <p:cNvSpPr txBox="1"/>
          <p:nvPr/>
        </p:nvSpPr>
        <p:spPr>
          <a:xfrm>
            <a:off x="6119953" y="5707953"/>
            <a:ext cx="177643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/* possibly no menu information for a place  */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645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99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DDDC44-D9DC-9340-9F91-680E9271A33F}"/>
              </a:ext>
            </a:extLst>
          </p:cNvPr>
          <p:cNvSpPr txBox="1"/>
          <p:nvPr/>
        </p:nvSpPr>
        <p:spPr>
          <a:xfrm>
            <a:off x="857182" y="512064"/>
            <a:ext cx="174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CRC Cards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1DC5E8-27D2-314F-BDBD-0E7605FEB9A0}"/>
              </a:ext>
            </a:extLst>
          </p:cNvPr>
          <p:cNvSpPr/>
          <p:nvPr/>
        </p:nvSpPr>
        <p:spPr>
          <a:xfrm>
            <a:off x="945930" y="119817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8C3D38-A751-A247-96ED-F83B55C072B8}"/>
              </a:ext>
            </a:extLst>
          </p:cNvPr>
          <p:cNvSpPr txBox="1"/>
          <p:nvPr/>
        </p:nvSpPr>
        <p:spPr>
          <a:xfrm>
            <a:off x="1051034" y="136634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196D4A7-7C15-4946-958D-5258BB30E577}"/>
              </a:ext>
            </a:extLst>
          </p:cNvPr>
          <p:cNvSpPr txBox="1"/>
          <p:nvPr/>
        </p:nvSpPr>
        <p:spPr>
          <a:xfrm>
            <a:off x="1160759" y="1990984"/>
            <a:ext cx="2643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get geological data automatically by using </a:t>
            </a:r>
            <a:r>
              <a:rPr lang="en-US" sz="1400" dirty="0" err="1"/>
              <a:t>javascript</a:t>
            </a:r>
            <a:r>
              <a:rPr lang="en-US" sz="1400" dirty="0"/>
              <a:t> function (e.g. longitude and latitude)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84A485-9253-AB48-B622-65240D3AED8A}"/>
              </a:ext>
            </a:extLst>
          </p:cNvPr>
          <p:cNvSpPr txBox="1"/>
          <p:nvPr/>
        </p:nvSpPr>
        <p:spPr>
          <a:xfrm>
            <a:off x="1160759" y="3200399"/>
            <a:ext cx="2643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the browser does not allow this functionally, users have to type in city or street name manually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5658AAC-D283-0D4E-A670-01E7779E0636}"/>
              </a:ext>
            </a:extLst>
          </p:cNvPr>
          <p:cNvCxnSpPr/>
          <p:nvPr/>
        </p:nvCxnSpPr>
        <p:spPr>
          <a:xfrm>
            <a:off x="3972910" y="199098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C35FD5-27D5-F048-95C5-703D230749F7}"/>
              </a:ext>
            </a:extLst>
          </p:cNvPr>
          <p:cNvSpPr/>
          <p:nvPr/>
        </p:nvSpPr>
        <p:spPr>
          <a:xfrm>
            <a:off x="6321971" y="119817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0BCDD8E-4840-8049-996E-FB007A4AA83D}"/>
              </a:ext>
            </a:extLst>
          </p:cNvPr>
          <p:cNvSpPr txBox="1"/>
          <p:nvPr/>
        </p:nvSpPr>
        <p:spPr>
          <a:xfrm>
            <a:off x="6427075" y="1366344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PlacesList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51AAC21-CCF9-884F-A7F2-CD2B2220A18A}"/>
              </a:ext>
            </a:extLst>
          </p:cNvPr>
          <p:cNvSpPr txBox="1"/>
          <p:nvPr/>
        </p:nvSpPr>
        <p:spPr>
          <a:xfrm>
            <a:off x="6536800" y="1990984"/>
            <a:ext cx="2643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up Places list according to the search input(e.g. longitude and latitude, city name, and street name)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03B08D7-519D-2C47-9CDF-1F07CD16C990}"/>
              </a:ext>
            </a:extLst>
          </p:cNvPr>
          <p:cNvSpPr txBox="1"/>
          <p:nvPr/>
        </p:nvSpPr>
        <p:spPr>
          <a:xfrm>
            <a:off x="6513469" y="2980788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places limited as a nearby restaurant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D08A771-AD36-614A-804E-00F4D2839292}"/>
              </a:ext>
            </a:extLst>
          </p:cNvPr>
          <p:cNvCxnSpPr/>
          <p:nvPr/>
        </p:nvCxnSpPr>
        <p:spPr>
          <a:xfrm>
            <a:off x="9348951" y="199098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1FE01F5-7F8B-2940-B0C9-206494B9DE36}"/>
              </a:ext>
            </a:extLst>
          </p:cNvPr>
          <p:cNvSpPr txBox="1"/>
          <p:nvPr/>
        </p:nvSpPr>
        <p:spPr>
          <a:xfrm>
            <a:off x="4311069" y="1990984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PlaceList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D348E6D-511C-ED4D-B473-DB4F92DD5F04}"/>
              </a:ext>
            </a:extLst>
          </p:cNvPr>
          <p:cNvSpPr txBox="1"/>
          <p:nvPr/>
        </p:nvSpPr>
        <p:spPr>
          <a:xfrm>
            <a:off x="6536800" y="3532947"/>
            <a:ext cx="2643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Filter can be applied </a:t>
            </a:r>
            <a:br>
              <a:rPr lang="en-US" sz="1400" dirty="0"/>
            </a:br>
            <a:r>
              <a:rPr lang="en-US" sz="1400" dirty="0"/>
              <a:t>(e.g. how many item to list up, categories, </a:t>
            </a:r>
            <a:r>
              <a:rPr lang="en-US" sz="1400" dirty="0" err="1"/>
              <a:t>ditances</a:t>
            </a:r>
            <a:r>
              <a:rPr lang="en-US" sz="1400" dirty="0"/>
              <a:t>, etc.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F21A65A-2FE9-544B-9E02-678CBE1BBA9F}"/>
              </a:ext>
            </a:extLst>
          </p:cNvPr>
          <p:cNvSpPr txBox="1"/>
          <p:nvPr/>
        </p:nvSpPr>
        <p:spPr>
          <a:xfrm>
            <a:off x="9690537" y="1990984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4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A568CF-8305-1145-9559-B50CDB6596C0}"/>
              </a:ext>
            </a:extLst>
          </p:cNvPr>
          <p:cNvSpPr txBox="1"/>
          <p:nvPr/>
        </p:nvSpPr>
        <p:spPr>
          <a:xfrm>
            <a:off x="857182" y="491044"/>
            <a:ext cx="174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CRC Cards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1415D49-0D7B-0249-BBBF-CC5AA646B959}"/>
              </a:ext>
            </a:extLst>
          </p:cNvPr>
          <p:cNvSpPr/>
          <p:nvPr/>
        </p:nvSpPr>
        <p:spPr>
          <a:xfrm>
            <a:off x="945930" y="117715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5B0409-95C4-F149-B0AD-BBB165ADED56}"/>
              </a:ext>
            </a:extLst>
          </p:cNvPr>
          <p:cNvSpPr txBox="1"/>
          <p:nvPr/>
        </p:nvSpPr>
        <p:spPr>
          <a:xfrm>
            <a:off x="1051034" y="1345324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A50C64-C0E6-3844-A7CB-C1F63790949F}"/>
              </a:ext>
            </a:extLst>
          </p:cNvPr>
          <p:cNvSpPr txBox="1"/>
          <p:nvPr/>
        </p:nvSpPr>
        <p:spPr>
          <a:xfrm>
            <a:off x="1160759" y="1969964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details of the place, which user Clicked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7BC7DA-0B25-0446-BBE0-95C40761C84F}"/>
              </a:ext>
            </a:extLst>
          </p:cNvPr>
          <p:cNvSpPr txBox="1"/>
          <p:nvPr/>
        </p:nvSpPr>
        <p:spPr>
          <a:xfrm>
            <a:off x="1137428" y="3511927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might be no menu information.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9E03135-E34D-844A-B48A-95CB12432160}"/>
              </a:ext>
            </a:extLst>
          </p:cNvPr>
          <p:cNvCxnSpPr/>
          <p:nvPr/>
        </p:nvCxnSpPr>
        <p:spPr>
          <a:xfrm>
            <a:off x="3972910" y="196996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B55D310-ABEE-C548-979F-19474E603324}"/>
              </a:ext>
            </a:extLst>
          </p:cNvPr>
          <p:cNvSpPr/>
          <p:nvPr/>
        </p:nvSpPr>
        <p:spPr>
          <a:xfrm>
            <a:off x="6321971" y="117715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2FE5BDA-6C16-654B-8182-816AEC2294C1}"/>
              </a:ext>
            </a:extLst>
          </p:cNvPr>
          <p:cNvSpPr txBox="1"/>
          <p:nvPr/>
        </p:nvSpPr>
        <p:spPr>
          <a:xfrm>
            <a:off x="6427075" y="1345324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TopMenues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B3DBFC2-D526-074F-868F-943EB1C153CB}"/>
              </a:ext>
            </a:extLst>
          </p:cNvPr>
          <p:cNvCxnSpPr/>
          <p:nvPr/>
        </p:nvCxnSpPr>
        <p:spPr>
          <a:xfrm>
            <a:off x="9348951" y="196996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608539D-3779-DC4F-B8B2-0A9FA13A536B}"/>
              </a:ext>
            </a:extLst>
          </p:cNvPr>
          <p:cNvSpPr txBox="1"/>
          <p:nvPr/>
        </p:nvSpPr>
        <p:spPr>
          <a:xfrm>
            <a:off x="4311069" y="1969964"/>
            <a:ext cx="116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65F4FAA-A16B-2347-9848-4DE4640B9B07}"/>
              </a:ext>
            </a:extLst>
          </p:cNvPr>
          <p:cNvSpPr txBox="1"/>
          <p:nvPr/>
        </p:nvSpPr>
        <p:spPr>
          <a:xfrm>
            <a:off x="6568965" y="2123852"/>
            <a:ext cx="2270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</a:t>
            </a:r>
            <a:r>
              <a:rPr lang="en-US" sz="1400" dirty="0" err="1"/>
              <a:t>menues</a:t>
            </a:r>
            <a:r>
              <a:rPr lang="en-US" sz="1400" dirty="0"/>
              <a:t> of the place, which are popular (e.g. list by ratings)</a:t>
            </a:r>
          </a:p>
        </p:txBody>
      </p:sp>
    </p:spTree>
    <p:extLst>
      <p:ext uri="{BB962C8B-B14F-4D97-AF65-F5344CB8AC3E}">
        <p14:creationId xmlns:p14="http://schemas.microsoft.com/office/powerpoint/2010/main" val="4838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329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Jiwoun Kim</dc:creator>
  <cp:lastModifiedBy>Information Services</cp:lastModifiedBy>
  <cp:revision>27</cp:revision>
  <dcterms:created xsi:type="dcterms:W3CDTF">2019-10-21T12:11:29Z</dcterms:created>
  <dcterms:modified xsi:type="dcterms:W3CDTF">2019-11-13T02:14:43Z</dcterms:modified>
</cp:coreProperties>
</file>