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229E-4BE2-484C-A716-0479D0737D16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6CED-41C0-4B25-8C2A-D1689ADE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757A-F779-472C-82EE-95B3232F61DB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29EC-97C8-4DB9-B907-06A23FF70D0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3617-1A76-4134-80E2-1D58A698BC8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4B6-F247-44AC-BC14-076DC00BCBF1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3661-FD29-42F6-9AD4-DD6BFB99AC32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1023-D93E-43CD-829C-D44D21E05C32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D3C9-E2FC-4E88-86A6-441881CC53D0}" type="datetime1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0A5-CD79-4475-B583-901544030512}" type="datetime1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2032-80AE-4D1A-A3AF-F5EDC9490569}" type="datetime1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D2CA-4893-40B6-B1A5-141A1DE79159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940-9CAB-44FA-9143-E3A531EF0615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01B4-A97F-4E14-B967-31784AE54770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MorphCore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 – 11/2/2015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status</a:t>
            </a:r>
          </a:p>
          <a:p>
            <a:r>
              <a:rPr lang="en-US" dirty="0" smtClean="0"/>
              <a:t>Peripheral status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Out-of-order core ~85% complete</a:t>
            </a:r>
          </a:p>
          <a:p>
            <a:pPr lvl="1"/>
            <a:r>
              <a:rPr lang="en-US" dirty="0" smtClean="0"/>
              <a:t>Reorder stage structure/logic done, working on interrupts and interfaces with other stages</a:t>
            </a:r>
          </a:p>
          <a:p>
            <a:pPr lvl="1"/>
            <a:r>
              <a:rPr lang="en-US" dirty="0" smtClean="0"/>
              <a:t>Execution stages mostly done</a:t>
            </a:r>
          </a:p>
          <a:p>
            <a:pPr lvl="1"/>
            <a:r>
              <a:rPr lang="en-US" dirty="0" smtClean="0"/>
              <a:t>Reorder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Writeback</a:t>
            </a:r>
            <a:r>
              <a:rPr lang="en-US" dirty="0" smtClean="0">
                <a:sym typeface="Wingdings" panose="05000000000000000000" pitchFamily="2" charset="2"/>
              </a:rPr>
              <a:t> for initial testing</a:t>
            </a:r>
            <a:endParaRPr lang="en-US" dirty="0" smtClean="0"/>
          </a:p>
          <a:p>
            <a:pPr lvl="1"/>
            <a:r>
              <a:rPr lang="en-US" dirty="0" smtClean="0"/>
              <a:t>Memory functionality pending in-order core debugging</a:t>
            </a:r>
          </a:p>
          <a:p>
            <a:pPr lvl="1"/>
            <a:r>
              <a:rPr lang="en-US" dirty="0" smtClean="0"/>
              <a:t>Expect completion and superscalar start this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28" y="1737804"/>
            <a:ext cx="40185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59" y="4419600"/>
            <a:ext cx="3735529" cy="14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448300" y="3657105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638800" y="3466852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85773" y="3695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76273" y="3505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67700" y="3676279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458200" y="3486026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7623" y="2552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638123" y="2362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53298" y="2343026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43798" y="2152773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3125" y="2766504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73625" y="2576251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7800" y="2057400"/>
            <a:ext cx="762000" cy="609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95381" y="2247776"/>
            <a:ext cx="686643" cy="609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20100" y="4953000"/>
            <a:ext cx="571500" cy="495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05475" y="5124079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886450" y="4933826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3298" y="5162358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5754" y="4972105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PS/2 works</a:t>
            </a:r>
          </a:p>
          <a:p>
            <a:pPr lvl="1"/>
            <a:r>
              <a:rPr lang="en-US" sz="2000" dirty="0" smtClean="0"/>
              <a:t>Successfully receiving scan codes, easy conversion to ASCII</a:t>
            </a:r>
          </a:p>
          <a:p>
            <a:r>
              <a:rPr lang="en-US" sz="2400" dirty="0" smtClean="0"/>
              <a:t>UART in progress</a:t>
            </a:r>
          </a:p>
          <a:p>
            <a:r>
              <a:rPr lang="en-US" sz="2400" dirty="0" smtClean="0"/>
              <a:t>Basic display controller design done, implementation paused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553245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516661" y="2933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689117" y="2743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23544" y="2400053"/>
            <a:ext cx="190500" cy="2286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6000" y="2209800"/>
            <a:ext cx="247650" cy="4188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28294" y="3744157"/>
            <a:ext cx="64870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574458" y="3991683"/>
            <a:ext cx="190500" cy="2286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6914" y="3801430"/>
            <a:ext cx="247650" cy="4188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631218" y="2341718"/>
            <a:ext cx="234353" cy="200528"/>
          </a:xfrm>
          <a:custGeom>
            <a:avLst/>
            <a:gdLst>
              <a:gd name="connsiteX0" fmla="*/ 0 w 234353"/>
              <a:gd name="connsiteY0" fmla="*/ 125637 h 200528"/>
              <a:gd name="connsiteX1" fmla="*/ 53266 w 234353"/>
              <a:gd name="connsiteY1" fmla="*/ 1349 h 200528"/>
              <a:gd name="connsiteX2" fmla="*/ 142042 w 234353"/>
              <a:gd name="connsiteY2" fmla="*/ 196658 h 200528"/>
              <a:gd name="connsiteX3" fmla="*/ 195308 w 234353"/>
              <a:gd name="connsiteY3" fmla="*/ 125637 h 200528"/>
              <a:gd name="connsiteX4" fmla="*/ 230819 w 234353"/>
              <a:gd name="connsiteY4" fmla="*/ 54616 h 2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53" h="200528">
                <a:moveTo>
                  <a:pt x="0" y="125637"/>
                </a:moveTo>
                <a:cubicBezTo>
                  <a:pt x="14796" y="57574"/>
                  <a:pt x="29592" y="-10488"/>
                  <a:pt x="53266" y="1349"/>
                </a:cubicBezTo>
                <a:cubicBezTo>
                  <a:pt x="76940" y="13186"/>
                  <a:pt x="118368" y="175943"/>
                  <a:pt x="142042" y="196658"/>
                </a:cubicBezTo>
                <a:cubicBezTo>
                  <a:pt x="165716" y="217373"/>
                  <a:pt x="180512" y="149311"/>
                  <a:pt x="195308" y="125637"/>
                </a:cubicBezTo>
                <a:cubicBezTo>
                  <a:pt x="210104" y="101963"/>
                  <a:pt x="245615" y="63494"/>
                  <a:pt x="230819" y="5461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267798" y="3925080"/>
            <a:ext cx="234353" cy="200528"/>
          </a:xfrm>
          <a:custGeom>
            <a:avLst/>
            <a:gdLst>
              <a:gd name="connsiteX0" fmla="*/ 0 w 234353"/>
              <a:gd name="connsiteY0" fmla="*/ 125637 h 200528"/>
              <a:gd name="connsiteX1" fmla="*/ 53266 w 234353"/>
              <a:gd name="connsiteY1" fmla="*/ 1349 h 200528"/>
              <a:gd name="connsiteX2" fmla="*/ 142042 w 234353"/>
              <a:gd name="connsiteY2" fmla="*/ 196658 h 200528"/>
              <a:gd name="connsiteX3" fmla="*/ 195308 w 234353"/>
              <a:gd name="connsiteY3" fmla="*/ 125637 h 200528"/>
              <a:gd name="connsiteX4" fmla="*/ 230819 w 234353"/>
              <a:gd name="connsiteY4" fmla="*/ 54616 h 2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53" h="200528">
                <a:moveTo>
                  <a:pt x="0" y="125637"/>
                </a:moveTo>
                <a:cubicBezTo>
                  <a:pt x="14796" y="57574"/>
                  <a:pt x="29592" y="-10488"/>
                  <a:pt x="53266" y="1349"/>
                </a:cubicBezTo>
                <a:cubicBezTo>
                  <a:pt x="76940" y="13186"/>
                  <a:pt x="118368" y="175943"/>
                  <a:pt x="142042" y="196658"/>
                </a:cubicBezTo>
                <a:cubicBezTo>
                  <a:pt x="165716" y="217373"/>
                  <a:pt x="180512" y="149311"/>
                  <a:pt x="195308" y="125637"/>
                </a:cubicBezTo>
                <a:cubicBezTo>
                  <a:pt x="210104" y="101963"/>
                  <a:pt x="245615" y="63494"/>
                  <a:pt x="230819" y="54616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Core modifications progressing as expected</a:t>
            </a:r>
          </a:p>
          <a:p>
            <a:r>
              <a:rPr lang="en-US" sz="2400" dirty="0" smtClean="0"/>
              <a:t>Peripherals (esp. UART) slightly behind, but manageable</a:t>
            </a:r>
          </a:p>
          <a:p>
            <a:r>
              <a:rPr lang="en-US" sz="2400" dirty="0" smtClean="0"/>
              <a:t>This week</a:t>
            </a:r>
          </a:p>
          <a:p>
            <a:pPr lvl="1"/>
            <a:r>
              <a:rPr lang="en-US" sz="2000" dirty="0" smtClean="0"/>
              <a:t>Finish/verify OOO</a:t>
            </a:r>
          </a:p>
          <a:p>
            <a:pPr lvl="1"/>
            <a:r>
              <a:rPr lang="en-US" sz="2000" dirty="0" smtClean="0"/>
              <a:t>Start superscalar</a:t>
            </a:r>
          </a:p>
          <a:p>
            <a:pPr lvl="1"/>
            <a:r>
              <a:rPr lang="en-US" sz="2000" dirty="0" smtClean="0"/>
              <a:t>Integrate PS/2</a:t>
            </a:r>
          </a:p>
          <a:p>
            <a:pPr lvl="1"/>
            <a:r>
              <a:rPr lang="en-US" sz="2000" dirty="0" smtClean="0"/>
              <a:t>Fix lingering memory problems, UART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6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MorphCore</vt:lpstr>
      <vt:lpstr>Outline</vt:lpstr>
      <vt:lpstr>Core</vt:lpstr>
      <vt:lpstr>Peripherals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MorphCore</dc:title>
  <dc:creator>WPEhrett</dc:creator>
  <cp:lastModifiedBy>WPEhrett</cp:lastModifiedBy>
  <cp:revision>3</cp:revision>
  <dcterms:created xsi:type="dcterms:W3CDTF">2015-11-02T03:32:16Z</dcterms:created>
  <dcterms:modified xsi:type="dcterms:W3CDTF">2015-11-02T03:59:43Z</dcterms:modified>
</cp:coreProperties>
</file>