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312" r:id="rId11"/>
    <p:sldId id="268" r:id="rId12"/>
    <p:sldId id="273" r:id="rId13"/>
    <p:sldId id="296" r:id="rId14"/>
    <p:sldId id="278" r:id="rId15"/>
    <p:sldId id="274" r:id="rId16"/>
    <p:sldId id="272" r:id="rId17"/>
    <p:sldId id="275" r:id="rId18"/>
    <p:sldId id="276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89" r:id="rId30"/>
    <p:sldId id="290" r:id="rId31"/>
    <p:sldId id="295" r:id="rId32"/>
    <p:sldId id="293" r:id="rId33"/>
    <p:sldId id="294" r:id="rId34"/>
    <p:sldId id="306" r:id="rId35"/>
    <p:sldId id="308" r:id="rId36"/>
    <p:sldId id="302" r:id="rId37"/>
    <p:sldId id="303" r:id="rId38"/>
    <p:sldId id="304" r:id="rId39"/>
    <p:sldId id="305" r:id="rId40"/>
    <p:sldId id="310" r:id="rId41"/>
    <p:sldId id="309" r:id="rId42"/>
    <p:sldId id="307" r:id="rId43"/>
    <p:sldId id="291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7/2/2016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7/2/2016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7/2/2016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7/2/2016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7/2/2016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7/2/2016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www.bluetooth.org/en-us/specification/adopted-specification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://j2abro.blogspot.sg/2014/06/understanding-bluetooth-advertising.html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1a. </a:t>
            </a:r>
            <a:r>
              <a:rPr lang="en-SG" dirty="0" smtClean="0"/>
              <a:t>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690689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44403" y="2998115"/>
            <a:ext cx="2846868" cy="971550"/>
          </a:xfrm>
          <a:prstGeom prst="roundRect">
            <a:avLst/>
          </a:prstGeom>
          <a:solidFill>
            <a:srgbClr val="00206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91500" y="348389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2194" y="3028831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897600" y="4067974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Beacon-mode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386205" y="5611521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information transfer from broadcaster to many observers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998115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04094"/>
            <a:ext cx="2853950" cy="97155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91500" y="3920531"/>
            <a:ext cx="1792506" cy="91338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91500" y="2176464"/>
            <a:ext cx="1792506" cy="6929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1b. </a:t>
            </a:r>
            <a:r>
              <a:rPr lang="en-SG" dirty="0" smtClean="0"/>
              <a:t>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1b. </a:t>
            </a:r>
            <a:r>
              <a:rPr lang="en-SG" dirty="0"/>
              <a:t>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Central: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Peripheral: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</a:t>
            </a:r>
            <a:r>
              <a:rPr lang="en-SG" dirty="0" smtClean="0"/>
              <a:t>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53731"/>
              </p:ext>
            </p:extLst>
          </p:nvPr>
        </p:nvGraphicFramePr>
        <p:xfrm>
          <a:off x="314780" y="1396998"/>
          <a:ext cx="836929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04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7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SG" sz="2400" dirty="0" smtClean="0"/>
                    </a:p>
                    <a:p>
                      <a:endParaRPr lang="en-SG" sz="2400" dirty="0" smtClean="0">
                        <a:ln>
                          <a:noFill/>
                        </a:ln>
                      </a:endParaRP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</a:t>
            </a:r>
            <a:r>
              <a:rPr lang="en-SG" dirty="0" smtClean="0"/>
              <a:t>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</a:t>
            </a:r>
            <a:r>
              <a:rPr lang="en-SG" dirty="0" smtClean="0"/>
              <a:t>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</a:t>
            </a:r>
            <a:r>
              <a:rPr lang="en-SG" dirty="0" smtClean="0"/>
              <a:t>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</a:t>
            </a:r>
            <a:r>
              <a:rPr lang="en-SG" dirty="0" smtClean="0"/>
              <a:t>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</a:t>
            </a:r>
            <a:r>
              <a:rPr lang="en-SG" sz="3600" dirty="0" smtClean="0"/>
              <a:t>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4.4 - 5.0: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</a:t>
            </a:r>
            <a:r>
              <a:rPr lang="en-SG" dirty="0" smtClean="0"/>
              <a:t>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 (if time permits)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</TotalTime>
  <Words>2858</Words>
  <Application>Microsoft Office PowerPoint</Application>
  <PresentationFormat>On-screen Show (4:3)</PresentationFormat>
  <Paragraphs>636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Broadcaster vs Observer</vt:lpstr>
      <vt:lpstr>1b. Central vs Peripheral</vt:lpstr>
      <vt:lpstr>1b.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362</cp:revision>
  <cp:lastPrinted>2016-02-07T05:20:51Z</cp:lastPrinted>
  <dcterms:created xsi:type="dcterms:W3CDTF">2015-03-18T04:17:11Z</dcterms:created>
  <dcterms:modified xsi:type="dcterms:W3CDTF">2016-02-07T06:23:44Z</dcterms:modified>
</cp:coreProperties>
</file>