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7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4/6/16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4/6/16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4/6/16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4/6/16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4/6/16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4/6/16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4/6/16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4/6/16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4/6/16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4/6/16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4/6/16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4/6/16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4/6/16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4" Type="http://schemas.openxmlformats.org/officeDocument/2006/relationships/hyperlink" Target="https://github.com/iDevicesInc/SweetBlu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mosphere.anaren.com/wiki/Android_Issues_With_Bluetooth_Low_Energ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DevicesInc/SweetBlue/wiki/Android-BLE-Issues" TargetMode="External"/><Relationship Id="rId12" Type="http://schemas.openxmlformats.org/officeDocument/2006/relationships/hyperlink" Target="http://j2abro.blogspot.sg/2014/06/understanding-bluetooth-advertising.html" TargetMode="External"/><Relationship Id="rId13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s://atmosphere.anaren.com/wiki/Android_Issues_With_Bluetooth_Low_Energ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115" y="5015419"/>
            <a:ext cx="4413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iOS Dev Scout (23 June 2016)</a:t>
            </a:r>
          </a:p>
          <a:p>
            <a:r>
              <a:rPr lang="en-SG" dirty="0" smtClean="0"/>
              <a:t>Tech </a:t>
            </a:r>
            <a:r>
              <a:rPr lang="en-SG" dirty="0" smtClean="0"/>
              <a:t>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</a:t>
            </a:r>
            <a:r>
              <a:rPr lang="en-SG" dirty="0" smtClean="0"/>
              <a:t>1.6.9</a:t>
            </a:r>
            <a:endParaRPr lang="en-SG" dirty="0" smtClean="0"/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</a:t>
            </a:r>
            <a:r>
              <a:rPr lang="en-SG" dirty="0" smtClean="0"/>
              <a:t>9.3.2</a:t>
            </a:r>
            <a:endParaRPr lang="en-SG" dirty="0" smtClean="0"/>
          </a:p>
          <a:p>
            <a:r>
              <a:rPr lang="en-SG" dirty="0" smtClean="0"/>
              <a:t>Programming Language: </a:t>
            </a:r>
            <a:r>
              <a:rPr lang="en-SG" dirty="0" smtClean="0"/>
              <a:t>Swift</a:t>
            </a:r>
            <a:endParaRPr lang="en-SG" dirty="0" smtClean="0"/>
          </a:p>
          <a:p>
            <a:r>
              <a:rPr lang="en-SG" dirty="0" err="1" smtClean="0"/>
              <a:t>Xcode</a:t>
            </a:r>
            <a:r>
              <a:rPr lang="en-SG" dirty="0" smtClean="0"/>
              <a:t> </a:t>
            </a:r>
            <a:r>
              <a:rPr lang="en-SG" dirty="0" smtClean="0"/>
              <a:t>7.3.1</a:t>
            </a:r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</a:p>
          <a:p>
            <a:r>
              <a:rPr lang="en-SG" dirty="0" smtClean="0"/>
              <a:t>Max theoretical connection speed = 6KiB/s</a:t>
            </a:r>
          </a:p>
          <a:p>
            <a:pPr lvl="1"/>
            <a:r>
              <a:rPr lang="en-SG" dirty="0" smtClean="0"/>
              <a:t>20 bytes MTU, 6 packets/connection interval, 20ms interval</a:t>
            </a:r>
          </a:p>
          <a:p>
            <a:pPr lvl="1"/>
            <a:r>
              <a:rPr lang="en-SG" dirty="0" smtClean="0"/>
              <a:t>(20 bytes * 6 ) / 20ms = 6KiB/s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6514088"/>
            <a:ext cx="429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*nRF51 supports 7.5 </a:t>
            </a:r>
            <a:r>
              <a:rPr lang="en-US" dirty="0" err="1" smtClean="0"/>
              <a:t>ms</a:t>
            </a:r>
            <a:r>
              <a:rPr lang="en-US" dirty="0" smtClean="0"/>
              <a:t> connection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3"/>
            <a:ext cx="8782049" cy="561872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</a:t>
            </a:r>
            <a:r>
              <a:rPr lang="en-SG" dirty="0" smtClean="0"/>
              <a:t>supposed to be indefinite by API specification, but some phones stop scan after some time</a:t>
            </a:r>
          </a:p>
          <a:p>
            <a:pPr lvl="1"/>
            <a:r>
              <a:rPr lang="en-SG" dirty="0" smtClean="0"/>
              <a:t>Known offender: Samsung</a:t>
            </a:r>
            <a:endParaRPr lang="en-SG" dirty="0"/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lvl="1"/>
            <a:r>
              <a:rPr lang="en-SG" dirty="0" smtClean="0"/>
              <a:t>Some phones filter advertisement results, some phones do not. (usually on 4.3 and 4.4)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(Samsung) phones at least &lt; 5.0</a:t>
            </a:r>
          </a:p>
          <a:p>
            <a:pPr lvl="1"/>
            <a:r>
              <a:rPr lang="en-SG" dirty="0" smtClean="0"/>
              <a:t>Scan </a:t>
            </a:r>
            <a:r>
              <a:rPr lang="en-SG" dirty="0"/>
              <a:t>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/>
              <a:t>Slow LE initial discovery </a:t>
            </a:r>
            <a:r>
              <a:rPr lang="en-SG" dirty="0" smtClean="0"/>
              <a:t>and connection time</a:t>
            </a:r>
            <a:endParaRPr lang="en-SG" dirty="0"/>
          </a:p>
          <a:p>
            <a:pPr lvl="1"/>
            <a:r>
              <a:rPr lang="en-SG" dirty="0"/>
              <a:t>HTC seems to have this </a:t>
            </a:r>
            <a:r>
              <a:rPr lang="en-SG" dirty="0" smtClean="0"/>
              <a:t>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high-level view on issues collated by </a:t>
            </a:r>
            <a:r>
              <a:rPr lang="en-SG" dirty="0" err="1" smtClean="0"/>
              <a:t>Anaren</a:t>
            </a:r>
            <a:endParaRPr lang="en-SG" dirty="0" smtClean="0"/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atmosphere.anaren.com/wiki/Android_Issues_With_Bluetooth_Low_Energy</a:t>
            </a:r>
            <a:endParaRPr lang="en-SG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more comprehensive list of issues has been collated by </a:t>
            </a:r>
            <a:r>
              <a:rPr lang="en-SG" dirty="0" err="1" smtClean="0"/>
              <a:t>iDevicesInc</a:t>
            </a:r>
            <a:endParaRPr lang="en-SG" dirty="0" smtClean="0"/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github.com/iDevicesInc/SweetBlue/wiki/Android-BLE-Issues</a:t>
            </a:r>
            <a:endParaRPr lang="en-SG" dirty="0" smtClean="0"/>
          </a:p>
          <a:p>
            <a:pPr lvl="1"/>
            <a:r>
              <a:rPr lang="en-SG" dirty="0" smtClean="0"/>
              <a:t>May be able to </a:t>
            </a:r>
            <a:r>
              <a:rPr lang="en-SG" dirty="0"/>
              <a:t>overcome using: </a:t>
            </a:r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github.com/iDevicesInc/SweetBlue</a:t>
            </a:r>
            <a:endParaRPr lang="en-SG" dirty="0" smtClean="0"/>
          </a:p>
          <a:p>
            <a:pPr lvl="1"/>
            <a:r>
              <a:rPr lang="en-SG" dirty="0" smtClean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3"/>
            <a:ext cx="8894618" cy="5703208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High-level Android Issues collated by </a:t>
            </a:r>
            <a:r>
              <a:rPr lang="en-SG" sz="2400" dirty="0" err="1" smtClean="0"/>
              <a:t>Anaren</a:t>
            </a:r>
            <a:endParaRPr lang="en-SG" sz="2400" dirty="0" smtClean="0"/>
          </a:p>
          <a:p>
            <a:pPr lvl="1"/>
            <a:r>
              <a:rPr lang="en-SG" sz="1400" dirty="0">
                <a:hlinkClick r:id="rId10"/>
              </a:rPr>
              <a:t>https://</a:t>
            </a:r>
            <a:r>
              <a:rPr lang="en-SG" sz="1400" dirty="0" smtClean="0">
                <a:hlinkClick r:id="rId10"/>
              </a:rPr>
              <a:t>atmosphere.anaren.com/wiki/Android_Issues_With_Bluetooth_Low_Energy</a:t>
            </a:r>
            <a:endParaRPr lang="en-SG" sz="1400" dirty="0"/>
          </a:p>
          <a:p>
            <a:r>
              <a:rPr lang="en-SG" sz="2400" dirty="0" smtClean="0"/>
              <a:t>Lower-level Android issues collated by </a:t>
            </a:r>
            <a:r>
              <a:rPr lang="en-SG" sz="2400" dirty="0" err="1" smtClean="0"/>
              <a:t>iDevicesInc</a:t>
            </a:r>
            <a:endParaRPr lang="en-SG" sz="2400" dirty="0" smtClean="0"/>
          </a:p>
          <a:p>
            <a:pPr lvl="1"/>
            <a:r>
              <a:rPr lang="en-SG" sz="1400" dirty="0">
                <a:hlinkClick r:id="rId11"/>
              </a:rPr>
              <a:t>https://</a:t>
            </a:r>
            <a:r>
              <a:rPr lang="en-SG" sz="1400" dirty="0" smtClean="0">
                <a:hlinkClick r:id="rId11"/>
              </a:rPr>
              <a:t>github.com/iDevicesInc/SweetBlue/wiki/Android-BLE-Issues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</a:t>
            </a:r>
            <a:r>
              <a:rPr lang="en-SG" sz="1400" dirty="0" smtClean="0">
                <a:hlinkClick r:id="rId12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443406" y="2157882"/>
            <a:ext cx="11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sz="1600" dirty="0" smtClean="0">
                <a:solidFill>
                  <a:srgbClr val="002060"/>
                </a:solidFill>
              </a:rPr>
              <a:t>5Ghz</a:t>
            </a:r>
            <a:endParaRPr lang="en-SG" sz="16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6815" y="2154097"/>
            <a:ext cx="132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FFC000"/>
                </a:solidFill>
              </a:rPr>
              <a:t>802.11 b/g/n </a:t>
            </a:r>
            <a:endParaRPr lang="en-SG" sz="1600" dirty="0" smtClean="0">
              <a:solidFill>
                <a:srgbClr val="FFC000"/>
              </a:solidFill>
            </a:endParaRPr>
          </a:p>
          <a:p>
            <a:r>
              <a:rPr lang="en-SG" sz="1600" dirty="0" smtClean="0">
                <a:solidFill>
                  <a:srgbClr val="FFC000"/>
                </a:solidFill>
              </a:rPr>
              <a:t>2.4Ghz</a:t>
            </a:r>
            <a:endParaRPr lang="en-SG" sz="16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886" y="476481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7030A0"/>
                </a:solidFill>
              </a:rPr>
              <a:t>BLE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89448" y="6118471"/>
            <a:ext cx="114299" cy="1142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4067198" y="5686252"/>
            <a:ext cx="108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RFID/NFC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53997" y="654769"/>
            <a:ext cx="114299" cy="1142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4787536" y="75490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rgbClr val="C00000"/>
                </a:solidFill>
              </a:rPr>
              <a:t>3G/4G</a:t>
            </a:r>
          </a:p>
        </p:txBody>
      </p:sp>
      <p:sp>
        <p:nvSpPr>
          <p:cNvPr id="24" name="Oval 23"/>
          <p:cNvSpPr/>
          <p:nvPr/>
        </p:nvSpPr>
        <p:spPr>
          <a:xfrm>
            <a:off x="3018367" y="2734081"/>
            <a:ext cx="114299" cy="1142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707627" y="2734081"/>
            <a:ext cx="114299" cy="1142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4445104" y="3875588"/>
            <a:ext cx="114299" cy="1142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071969" y="356496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>
                <a:solidFill>
                  <a:schemeClr val="accent1"/>
                </a:solidFill>
              </a:rPr>
              <a:t>BT Classic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38882" y="4414518"/>
            <a:ext cx="114299" cy="1142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4746351" y="409807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>
                <a:solidFill>
                  <a:srgbClr val="FF0000"/>
                </a:solidFill>
              </a:rPr>
              <a:t>Zigbee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0" y="5060956"/>
            <a:ext cx="114299" cy="11429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  <p:bldP spid="12" grpId="0"/>
      <p:bldP spid="15" grpId="0"/>
      <p:bldP spid="10" grpId="0" animBg="1"/>
      <p:bldP spid="13" grpId="0"/>
      <p:bldP spid="22" grpId="0" animBg="1"/>
      <p:bldP spid="14" grpId="0"/>
      <p:bldP spid="24" grpId="0" animBg="1"/>
      <p:bldP spid="25" grpId="0" animBg="1"/>
      <p:bldP spid="27" grpId="0" animBg="1"/>
      <p:bldP spid="16" grpId="0"/>
      <p:bldP spid="33" grpId="0" animBg="1"/>
      <p:bldP spid="17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</TotalTime>
  <Words>3036</Words>
  <Application>Microsoft Macintosh PowerPoint</Application>
  <PresentationFormat>On-screen Show (4:3)</PresentationFormat>
  <Paragraphs>680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427</cp:revision>
  <cp:lastPrinted>2016-02-16T02:51:30Z</cp:lastPrinted>
  <dcterms:created xsi:type="dcterms:W3CDTF">2015-03-18T04:17:11Z</dcterms:created>
  <dcterms:modified xsi:type="dcterms:W3CDTF">2016-06-04T13:27:41Z</dcterms:modified>
</cp:coreProperties>
</file>