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10/6/16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10/6/16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10/6/16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10/6/16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10/6/16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10/6/16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10/6/16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10/6/16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4" Type="http://schemas.openxmlformats.org/officeDocument/2006/relationships/hyperlink" Target="https://github.com/iDevicesInc/SweetBl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mosphere.anaren.com/wiki/Android_Issues_With_Bluetooth_Low_Energ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DevicesInc/SweetBlue/wiki/Android-BLE-Issues" TargetMode="External"/><Relationship Id="rId12" Type="http://schemas.openxmlformats.org/officeDocument/2006/relationships/hyperlink" Target="http://j2abro.blogspot.sg/2014/06/understanding-bluetooth-advertising.html" TargetMode="External"/><Relationship Id="rId13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s://atmosphere.anaren.com/wiki/Android_Issues_With_Bluetooth_Low_Energ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115" y="5015419"/>
            <a:ext cx="4413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iOS Dev Scout (23 June 2016)</a:t>
            </a:r>
          </a:p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1.6.9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9.3.2</a:t>
            </a:r>
          </a:p>
          <a:p>
            <a:r>
              <a:rPr lang="en-SG" dirty="0" smtClean="0"/>
              <a:t>Programming Language: Swift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7.3.1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Must </a:t>
            </a:r>
            <a:r>
              <a:rPr lang="en-SG" dirty="0" smtClean="0"/>
              <a:t>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Cannot retrieve Mac </a:t>
            </a:r>
            <a:r>
              <a:rPr lang="en-SG" dirty="0" smtClean="0"/>
              <a:t>Address (without private APIs)</a:t>
            </a:r>
            <a:endParaRPr lang="en-SG" dirty="0" smtClean="0"/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</a:p>
          <a:p>
            <a:r>
              <a:rPr lang="en-SG" dirty="0" smtClean="0"/>
              <a:t>Max theoretical connection speed = 6KiB/s</a:t>
            </a:r>
          </a:p>
          <a:p>
            <a:pPr lvl="1"/>
            <a:r>
              <a:rPr lang="en-SG" dirty="0" smtClean="0"/>
              <a:t>20 bytes MTU, 6 packets/connection interval, 20ms interval</a:t>
            </a:r>
          </a:p>
          <a:p>
            <a:pPr lvl="1"/>
            <a:r>
              <a:rPr lang="en-SG" dirty="0" smtClean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*nRF51 supports 7.5 </a:t>
            </a:r>
            <a:r>
              <a:rPr lang="en-US" dirty="0" err="1" smtClean="0"/>
              <a:t>ms</a:t>
            </a:r>
            <a:r>
              <a:rPr lang="en-US" dirty="0" smtClean="0"/>
              <a:t> connection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2"/>
            <a:ext cx="8782049" cy="5888147"/>
          </a:xfrm>
        </p:spPr>
        <p:txBody>
          <a:bodyPr>
            <a:normAutofit fontScale="47500" lnSpcReduction="20000"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en-SG" sz="2900" dirty="0" smtClean="0"/>
              <a:t>All </a:t>
            </a:r>
            <a:r>
              <a:rPr lang="en-SG" sz="2900" dirty="0" err="1"/>
              <a:t>callbacks</a:t>
            </a:r>
            <a:r>
              <a:rPr lang="en-SG" sz="2900" dirty="0"/>
              <a:t> from BLE APIs are not on UI </a:t>
            </a:r>
            <a:r>
              <a:rPr lang="en-SG" sz="2900" dirty="0" smtClean="0"/>
              <a:t>thread.</a:t>
            </a:r>
            <a:endParaRPr lang="en-SG" sz="2900" dirty="0"/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APIs </a:t>
            </a:r>
            <a:r>
              <a:rPr lang="en-SG" sz="2900" dirty="0" smtClean="0"/>
              <a:t>considered new, some functions are buggy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Max BLE connections: </a:t>
            </a:r>
          </a:p>
          <a:p>
            <a:pPr lvl="1"/>
            <a:r>
              <a:rPr lang="en-SG" sz="2900" dirty="0" smtClean="0"/>
              <a:t>Software cap in </a:t>
            </a:r>
            <a:r>
              <a:rPr lang="en-SG" sz="2900" dirty="0" err="1" smtClean="0"/>
              <a:t>Bluedroid</a:t>
            </a:r>
            <a:r>
              <a:rPr lang="en-SG" sz="2900" dirty="0" smtClean="0"/>
              <a:t> code: BTA_GATTC_CONN_MAX</a:t>
            </a:r>
            <a:r>
              <a:rPr lang="en-SG" sz="2900" dirty="0"/>
              <a:t>, GATT_MAX_PHY_CHANNEL</a:t>
            </a:r>
            <a:endParaRPr lang="en-SG" sz="2900" dirty="0" smtClean="0"/>
          </a:p>
          <a:p>
            <a:pPr lvl="1"/>
            <a:r>
              <a:rPr lang="en-SG" sz="2900" dirty="0" smtClean="0"/>
              <a:t>Android 4.3: 4</a:t>
            </a:r>
          </a:p>
          <a:p>
            <a:pPr lvl="1"/>
            <a:r>
              <a:rPr lang="en-SG" sz="2900" dirty="0"/>
              <a:t> </a:t>
            </a:r>
            <a:r>
              <a:rPr lang="en-SG" sz="2900" dirty="0" smtClean="0"/>
              <a:t>   4.4 - 5.0+: 7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No API </a:t>
            </a:r>
            <a:r>
              <a:rPr lang="en-SG" sz="2900" dirty="0" err="1" smtClean="0"/>
              <a:t>callback</a:t>
            </a:r>
            <a:r>
              <a:rPr lang="en-SG" sz="2900" dirty="0" smtClean="0"/>
              <a:t> to indicate scanning has stopped</a:t>
            </a:r>
          </a:p>
          <a:p>
            <a:pPr lvl="1"/>
            <a:r>
              <a:rPr lang="en-SG" sz="2900" dirty="0"/>
              <a:t>Scan </a:t>
            </a:r>
            <a:r>
              <a:rPr lang="en-SG" sz="2900" dirty="0" smtClean="0"/>
              <a:t>supposed to be indefinite by API specification, but some phones stop scan after some time</a:t>
            </a:r>
          </a:p>
          <a:p>
            <a:pPr lvl="1"/>
            <a:r>
              <a:rPr lang="en-SG" sz="2900" dirty="0" smtClean="0"/>
              <a:t>Known offender: Samsung</a:t>
            </a:r>
            <a:endParaRPr lang="en-SG" sz="2900" dirty="0"/>
          </a:p>
          <a:p>
            <a:pPr lvl="1"/>
            <a:r>
              <a:rPr lang="en-SG" sz="2900" dirty="0"/>
              <a:t>Solution: Restart scan at regular </a:t>
            </a:r>
            <a:r>
              <a:rPr lang="en-SG" sz="2900" dirty="0" smtClean="0"/>
              <a:t>intervals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Different scan return result behaviours (See further reading)</a:t>
            </a:r>
          </a:p>
          <a:p>
            <a:pPr lvl="1"/>
            <a:r>
              <a:rPr lang="en-SG" sz="2900" dirty="0" smtClean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 smtClean="0"/>
              <a:t>Bugs on (Samsung) phones at least &lt; 5.0</a:t>
            </a:r>
          </a:p>
          <a:p>
            <a:pPr lvl="1"/>
            <a:r>
              <a:rPr lang="en-SG" sz="2900" dirty="0" smtClean="0"/>
              <a:t>Scan </a:t>
            </a:r>
            <a:r>
              <a:rPr lang="en-SG" sz="2900" dirty="0"/>
              <a:t>using </a:t>
            </a:r>
            <a:r>
              <a:rPr lang="en-SG" sz="2900" dirty="0" smtClean="0"/>
              <a:t>service UUID </a:t>
            </a:r>
            <a:r>
              <a:rPr lang="en-SG" sz="2900" dirty="0"/>
              <a:t>filtering does not work -&gt; no results returned</a:t>
            </a:r>
          </a:p>
          <a:p>
            <a:pPr lvl="1"/>
            <a:r>
              <a:rPr lang="en-SG" sz="2900" dirty="0" err="1"/>
              <a:t>connectGatt</a:t>
            </a:r>
            <a:r>
              <a:rPr lang="en-SG" sz="2900" dirty="0"/>
              <a:t>() must be called from UI thread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900" dirty="0"/>
              <a:t>Slow LE initial discovery </a:t>
            </a:r>
            <a:r>
              <a:rPr lang="en-SG" sz="2900" dirty="0" smtClean="0"/>
              <a:t>and connection time</a:t>
            </a:r>
            <a:endParaRPr lang="en-SG" sz="2900" dirty="0"/>
          </a:p>
          <a:p>
            <a:pPr lvl="1"/>
            <a:r>
              <a:rPr lang="en-SG" sz="2900" dirty="0"/>
              <a:t>HTC seems to have this </a:t>
            </a:r>
            <a:r>
              <a:rPr lang="en-SG" sz="2900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 smtClean="0"/>
              <a:t>A high-level view on issues collated by </a:t>
            </a:r>
            <a:r>
              <a:rPr lang="en-SG" sz="2900" dirty="0" err="1" smtClean="0"/>
              <a:t>Anaren</a:t>
            </a:r>
            <a:endParaRPr lang="en-SG" sz="2900" dirty="0" smtClean="0"/>
          </a:p>
          <a:p>
            <a:pPr lvl="1"/>
            <a:r>
              <a:rPr lang="en-SG" sz="2900" dirty="0">
                <a:hlinkClick r:id="rId2"/>
              </a:rPr>
              <a:t>https://</a:t>
            </a:r>
            <a:r>
              <a:rPr lang="en-SG" sz="2900" dirty="0" smtClean="0">
                <a:hlinkClick r:id="rId2"/>
              </a:rPr>
              <a:t>atmosphere.anaren.com/wiki/Android_Issues_With_Bluetooth_Low_Energy</a:t>
            </a:r>
            <a:endParaRPr lang="en-SG" sz="29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sz="2900" dirty="0" smtClean="0"/>
              <a:t>A more comprehensive list of issues has been collated by </a:t>
            </a:r>
            <a:r>
              <a:rPr lang="en-SG" sz="2900" dirty="0" err="1" smtClean="0"/>
              <a:t>iDevicesInc</a:t>
            </a:r>
            <a:endParaRPr lang="en-SG" sz="2900" dirty="0" smtClean="0"/>
          </a:p>
          <a:p>
            <a:pPr lvl="1"/>
            <a:r>
              <a:rPr lang="en-SG" sz="2900" dirty="0">
                <a:hlinkClick r:id="rId3"/>
              </a:rPr>
              <a:t>https://</a:t>
            </a:r>
            <a:r>
              <a:rPr lang="en-SG" sz="2900" dirty="0" smtClean="0">
                <a:hlinkClick r:id="rId3"/>
              </a:rPr>
              <a:t>github.com/iDevicesInc/SweetBlue/wiki/Android-BLE-Issues</a:t>
            </a:r>
            <a:endParaRPr lang="en-SG" sz="2900" dirty="0" smtClean="0"/>
          </a:p>
          <a:p>
            <a:pPr lvl="1"/>
            <a:r>
              <a:rPr lang="en-SG" sz="2900" dirty="0" smtClean="0"/>
              <a:t>May be able to </a:t>
            </a:r>
            <a:r>
              <a:rPr lang="en-SG" sz="2900" dirty="0"/>
              <a:t>overcome using: </a:t>
            </a:r>
            <a:r>
              <a:rPr lang="en-SG" sz="2900" dirty="0">
                <a:hlinkClick r:id="rId4"/>
              </a:rPr>
              <a:t>https://</a:t>
            </a:r>
            <a:r>
              <a:rPr lang="en-SG" sz="2900" dirty="0" smtClean="0">
                <a:hlinkClick r:id="rId4"/>
              </a:rPr>
              <a:t>github.com/iDevicesInc/SweetBlue</a:t>
            </a:r>
            <a:endParaRPr lang="en-SG" sz="2900" dirty="0" smtClean="0"/>
          </a:p>
          <a:p>
            <a:pPr lvl="1"/>
            <a:r>
              <a:rPr lang="en-SG" sz="2900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 smtClean="0">
                <a:solidFill>
                  <a:srgbClr val="002060"/>
                </a:solidFill>
              </a:rPr>
              <a:t>5Ghz</a:t>
            </a:r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  <a:endParaRPr lang="en-SG" sz="1600" dirty="0" smtClean="0">
              <a:solidFill>
                <a:srgbClr val="FFC000"/>
              </a:solidFill>
            </a:endParaRPr>
          </a:p>
          <a:p>
            <a:r>
              <a:rPr lang="en-SG" sz="1600" dirty="0" smtClean="0">
                <a:solidFill>
                  <a:srgbClr val="FFC000"/>
                </a:solidFill>
              </a:rPr>
              <a:t>2.4Ghz</a:t>
            </a:r>
            <a:endParaRPr lang="en-SG" sz="16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7030A0"/>
                </a:solidFill>
              </a:rPr>
              <a:t>BLE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RFID/NFC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accent1"/>
                </a:solidFill>
              </a:rPr>
              <a:t>BT Classic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3042</Words>
  <Application>Microsoft Macintosh PowerPoint</Application>
  <PresentationFormat>On-screen Show (4:3)</PresentationFormat>
  <Paragraphs>680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Arial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429</cp:revision>
  <cp:lastPrinted>2016-02-16T02:51:30Z</cp:lastPrinted>
  <dcterms:created xsi:type="dcterms:W3CDTF">2015-03-18T04:17:11Z</dcterms:created>
  <dcterms:modified xsi:type="dcterms:W3CDTF">2016-06-10T05:17:51Z</dcterms:modified>
</cp:coreProperties>
</file>