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267" r:id="rId10"/>
    <p:sldId id="268" r:id="rId11"/>
    <p:sldId id="273" r:id="rId12"/>
    <p:sldId id="296" r:id="rId13"/>
    <p:sldId id="278" r:id="rId14"/>
    <p:sldId id="274" r:id="rId15"/>
    <p:sldId id="272" r:id="rId16"/>
    <p:sldId id="275" r:id="rId17"/>
    <p:sldId id="276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2" r:id="rId28"/>
    <p:sldId id="289" r:id="rId29"/>
    <p:sldId id="290" r:id="rId30"/>
    <p:sldId id="295" r:id="rId31"/>
    <p:sldId id="293" r:id="rId32"/>
    <p:sldId id="294" r:id="rId33"/>
    <p:sldId id="306" r:id="rId34"/>
    <p:sldId id="308" r:id="rId35"/>
    <p:sldId id="302" r:id="rId36"/>
    <p:sldId id="303" r:id="rId37"/>
    <p:sldId id="304" r:id="rId38"/>
    <p:sldId id="305" r:id="rId39"/>
    <p:sldId id="310" r:id="rId40"/>
    <p:sldId id="309" r:id="rId41"/>
    <p:sldId id="307" r:id="rId42"/>
    <p:sldId id="291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10/6/2015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10/6/2015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10/6/2015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10/6/2015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www.bluetooth.org/en-us/specification/adopted-specification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://j2abro.blogspot.sg/2014/06/understanding-bluetooth-advertising.html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6917" y="5892581"/>
            <a:ext cx="3570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1a.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/>
                <a:gridCol w="5174322"/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1a. 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Central: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Peripheral: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1b.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97465"/>
              </p:ext>
            </p:extLst>
          </p:nvPr>
        </p:nvGraphicFramePr>
        <p:xfrm>
          <a:off x="314780" y="1396998"/>
          <a:ext cx="836929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/>
                <a:gridCol w="4184649"/>
              </a:tblGrid>
              <a:tr h="338204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647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4.3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SG" sz="2400" dirty="0" smtClean="0"/>
                    </a:p>
                    <a:p>
                      <a:endParaRPr lang="en-SG" sz="2400" dirty="0" smtClean="0">
                        <a:ln>
                          <a:noFill/>
                        </a:ln>
                      </a:endParaRPr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5.0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096001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4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1c.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1c.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1c.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1c.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1d.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2675" y="570259"/>
            <a:ext cx="2399824" cy="38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9" y="570259"/>
            <a:ext cx="2138334" cy="38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2587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6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Just graduated from NUS Computer Science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00000000-0000-0000-0000-000000000010“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00000000-0000-0000-0000-000000000020“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/>
                <a:gridCol w="6095637"/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1.6.4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5G</a:t>
            </a:r>
          </a:p>
          <a:p>
            <a:pPr lvl="1"/>
            <a:r>
              <a:rPr lang="en-SG" dirty="0" smtClean="0"/>
              <a:t>OS: iOS 8.3</a:t>
            </a:r>
          </a:p>
          <a:p>
            <a:r>
              <a:rPr lang="en-SG" dirty="0" smtClean="0"/>
              <a:t>Programming Language: Swift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6.3.2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5.1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</a:t>
            </a:r>
            <a:r>
              <a:rPr lang="en-SG" smtClean="0"/>
              <a:t>Studio 1.2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687293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55%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Few support peripheral mode: 9.7% minus Nexus 4, 5, 7 (2012/2013)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7" y="1887987"/>
            <a:ext cx="7677766" cy="37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  4.4 - 5.0: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091118"/>
                <a:gridCol w="1423219"/>
                <a:gridCol w="671052"/>
                <a:gridCol w="648929"/>
                <a:gridCol w="1939413"/>
                <a:gridCol w="98629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</a:t>
            </a:r>
            <a:r>
              <a:rPr lang="en-SG" dirty="0" smtClean="0"/>
              <a:t>carries </a:t>
            </a:r>
            <a:r>
              <a:rPr lang="en-SG" dirty="0" smtClean="0"/>
              <a:t>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1025" name="TextBox 1024"/>
          <p:cNvSpPr txBox="1"/>
          <p:nvPr/>
        </p:nvSpPr>
        <p:spPr>
          <a:xfrm>
            <a:off x="2958179" y="1306486"/>
            <a:ext cx="2720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Raspberry Pi with USB BLE and </a:t>
            </a:r>
            <a:r>
              <a:rPr lang="en-SG" sz="1100" dirty="0" err="1" smtClean="0"/>
              <a:t>Wifi</a:t>
            </a:r>
            <a:r>
              <a:rPr lang="en-SG" sz="1100" dirty="0" smtClean="0"/>
              <a:t> adapters</a:t>
            </a:r>
            <a:endParaRPr lang="en-SG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1025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 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Issues and tips (if time permits)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2812</Words>
  <Application>Microsoft Office PowerPoint</Application>
  <PresentationFormat>On-screen Show (4:3)</PresentationFormat>
  <Paragraphs>625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What’s on the agenda?</vt:lpstr>
      <vt:lpstr>1a. Central vs Peripheral</vt:lpstr>
      <vt:lpstr>1a. Central vs Peripheral</vt:lpstr>
      <vt:lpstr>1b. OS/Device Compatibility</vt:lpstr>
      <vt:lpstr>1c. UUID, Attribute</vt:lpstr>
      <vt:lpstr>1c. GAP, GATT  (defined by Peripheral)</vt:lpstr>
      <vt:lpstr>1c. Service, characteristic, descriptor (All these are part of a peripheral’s GATT)</vt:lpstr>
      <vt:lpstr>1c. Service, characteristic, descriptor</vt:lpstr>
      <vt:lpstr>1d.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343</cp:revision>
  <dcterms:created xsi:type="dcterms:W3CDTF">2015-03-18T04:17:11Z</dcterms:created>
  <dcterms:modified xsi:type="dcterms:W3CDTF">2015-06-10T11:28:28Z</dcterms:modified>
</cp:coreProperties>
</file>