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267" r:id="rId10"/>
    <p:sldId id="268" r:id="rId11"/>
    <p:sldId id="273" r:id="rId12"/>
    <p:sldId id="296" r:id="rId13"/>
    <p:sldId id="278" r:id="rId14"/>
    <p:sldId id="274" r:id="rId15"/>
    <p:sldId id="272" r:id="rId16"/>
    <p:sldId id="275" r:id="rId17"/>
    <p:sldId id="276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2" r:id="rId28"/>
    <p:sldId id="289" r:id="rId29"/>
    <p:sldId id="290" r:id="rId30"/>
    <p:sldId id="295" r:id="rId31"/>
    <p:sldId id="293" r:id="rId32"/>
    <p:sldId id="294" r:id="rId33"/>
    <p:sldId id="306" r:id="rId34"/>
    <p:sldId id="308" r:id="rId35"/>
    <p:sldId id="302" r:id="rId36"/>
    <p:sldId id="303" r:id="rId37"/>
    <p:sldId id="304" r:id="rId38"/>
    <p:sldId id="305" r:id="rId39"/>
    <p:sldId id="310" r:id="rId40"/>
    <p:sldId id="309" r:id="rId41"/>
    <p:sldId id="307" r:id="rId42"/>
    <p:sldId id="291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5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24/9/2015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24/9/2015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24/9/2015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24/9/2015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24/9/2015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24/9/2015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24/9/2015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24/9/2015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ssets/1382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istry/arduino-BLEPeripheral" TargetMode="External"/><Relationship Id="rId2" Type="http://schemas.openxmlformats.org/officeDocument/2006/relationships/hyperlink" Target="https://github.com/NordicSemiconductor/ble-sdk-arduin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eepmistry/blen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9502853/android-4-3-ble-filtering-behaviour-of-startlescan" TargetMode="External"/><Relationship Id="rId3" Type="http://schemas.openxmlformats.org/officeDocument/2006/relationships/hyperlink" Target="https://lacklustre.net/bluetooth/Ryan_Bluetooth_Low_Energy_USENIX_WOOT.pdf" TargetMode="External"/><Relationship Id="rId7" Type="http://schemas.openxmlformats.org/officeDocument/2006/relationships/hyperlink" Target="http://stackoverflow.com/questions/17870189/android-4-3-bluetooth-low-energy-unstable" TargetMode="External"/><Relationship Id="rId2" Type="http://schemas.openxmlformats.org/officeDocument/2006/relationships/hyperlink" Target="https://www.usenix.org/conference/woot13/workshop-program/presentation/ry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adafruit.com/introducing-the-adafruit-bluefruit-le-sniffer" TargetMode="External"/><Relationship Id="rId11" Type="http://schemas.openxmlformats.org/officeDocument/2006/relationships/hyperlink" Target="https://www.bluetooth.org/en-us/specification/adopted-specifications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10" Type="http://schemas.openxmlformats.org/officeDocument/2006/relationships/hyperlink" Target="http://j2abro.blogspot.sg/2014/06/understanding-bluetooth-advertising.html" TargetMode="External"/><Relationship Id="rId4" Type="http://schemas.openxmlformats.org/officeDocument/2006/relationships/hyperlink" Target="https://www.youtube.com/watch?v=BZwOrQ6zkzE" TargetMode="External"/><Relationship Id="rId9" Type="http://schemas.openxmlformats.org/officeDocument/2006/relationships/hyperlink" Target="https://www.youtube.com/watch?v=qx55Sa8UZAQ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5386" y="5521147"/>
            <a:ext cx="3570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NUS 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</a:t>
            </a:r>
            <a:r>
              <a:rPr lang="en-SG" dirty="0" smtClean="0"/>
              <a:t>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1a.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/>
                <a:gridCol w="5174322"/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1a. Central 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Central: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Peripheral: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1b.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97465"/>
              </p:ext>
            </p:extLst>
          </p:nvPr>
        </p:nvGraphicFramePr>
        <p:xfrm>
          <a:off x="314780" y="1396998"/>
          <a:ext cx="836929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/>
                <a:gridCol w="4184649"/>
              </a:tblGrid>
              <a:tr h="338204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86479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4.3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SG" sz="2400" dirty="0" smtClean="0"/>
                    </a:p>
                    <a:p>
                      <a:endParaRPr lang="en-SG" sz="2400" dirty="0" smtClean="0">
                        <a:ln>
                          <a:noFill/>
                        </a:ln>
                      </a:endParaRPr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chemeClr val="tx1"/>
                          </a:solidFill>
                        </a:rPr>
                        <a:t>&gt;=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&gt;= Android 5.0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096001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4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1c.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1c.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1c.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1c.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1d.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2675" y="570259"/>
            <a:ext cx="2399824" cy="389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9" y="570259"/>
            <a:ext cx="2138334" cy="389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2587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6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Just graduated from NUS Computer Science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00000000-0000-0000-0000-000000000010“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"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00000000-0000-0000-0000-000000000020“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/>
                <a:gridCol w="6095637"/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</a:t>
            </a:r>
            <a:r>
              <a:rPr lang="en-SG" dirty="0" smtClean="0"/>
              <a:t>1.6.5</a:t>
            </a:r>
            <a:endParaRPr lang="en-SG" dirty="0" smtClean="0"/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</a:t>
            </a:r>
            <a:r>
              <a:rPr lang="en-SG" dirty="0" smtClean="0"/>
              <a:t>6G</a:t>
            </a:r>
            <a:endParaRPr lang="en-SG" dirty="0" smtClean="0"/>
          </a:p>
          <a:p>
            <a:pPr lvl="1"/>
            <a:r>
              <a:rPr lang="en-SG" dirty="0" smtClean="0"/>
              <a:t>OS: iOS </a:t>
            </a:r>
            <a:r>
              <a:rPr lang="en-SG" dirty="0" smtClean="0"/>
              <a:t>9.0.1</a:t>
            </a:r>
            <a:endParaRPr lang="en-SG" dirty="0" smtClean="0"/>
          </a:p>
          <a:p>
            <a:r>
              <a:rPr lang="en-SG" dirty="0" smtClean="0"/>
              <a:t>Programming Language: </a:t>
            </a:r>
            <a:r>
              <a:rPr lang="en-SG" dirty="0" smtClean="0"/>
              <a:t>Swift 2</a:t>
            </a:r>
            <a:endParaRPr lang="en-SG" dirty="0" smtClean="0"/>
          </a:p>
          <a:p>
            <a:r>
              <a:rPr lang="en-SG" dirty="0" err="1" smtClean="0"/>
              <a:t>Xcode</a:t>
            </a:r>
            <a:r>
              <a:rPr lang="en-SG" dirty="0" smtClean="0"/>
              <a:t> </a:t>
            </a:r>
            <a:r>
              <a:rPr lang="en-SG" dirty="0" smtClean="0"/>
              <a:t>7.0</a:t>
            </a:r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</a:t>
            </a:r>
            <a:r>
              <a:rPr lang="en-SG" dirty="0" smtClean="0"/>
              <a:t>6.0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</a:t>
            </a:r>
            <a:r>
              <a:rPr lang="en-SG" dirty="0" smtClean="0"/>
              <a:t>1.3.2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687293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55%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Few support peripheral mode: 9.7% minus Nexus 4, 5, 7 (2012/2013)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17" y="1887987"/>
            <a:ext cx="7677766" cy="37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443382"/>
            <a:ext cx="8782049" cy="49910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 dirty="0"/>
              <a:t> </a:t>
            </a:r>
            <a:r>
              <a:rPr lang="en-SG" dirty="0" smtClean="0"/>
              <a:t>     4.4 - 5.0: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indefinite on some phones, Samsung phones: 12 minutes</a:t>
            </a:r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Samsung phones at least &lt; 5.0</a:t>
            </a:r>
          </a:p>
          <a:p>
            <a:pPr lvl="1"/>
            <a:r>
              <a:rPr lang="en-SG" dirty="0"/>
              <a:t>Scan 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HTC </a:t>
            </a:r>
          </a:p>
          <a:p>
            <a:pPr lvl="1"/>
            <a:r>
              <a:rPr lang="en-SG" dirty="0" smtClean="0"/>
              <a:t>Slow LE scan</a:t>
            </a:r>
            <a:endParaRPr lang="en-SG" dirty="0"/>
          </a:p>
          <a:p>
            <a:pPr lvl="1"/>
            <a:r>
              <a:rPr lang="en-SG" dirty="0" smtClean="0"/>
              <a:t>Classic scan returns both Classic and SMART peripherals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/>
                <a:gridCol w="1091118"/>
                <a:gridCol w="1423219"/>
                <a:gridCol w="671052"/>
                <a:gridCol w="648929"/>
                <a:gridCol w="1939413"/>
                <a:gridCol w="986295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425030"/>
            <a:ext cx="8265968" cy="5296446"/>
          </a:xfrm>
        </p:spPr>
        <p:txBody>
          <a:bodyPr>
            <a:normAutofit fontScale="85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0"/>
              </a:rPr>
              <a:t>http://</a:t>
            </a:r>
            <a:r>
              <a:rPr lang="en-SG" sz="1400" dirty="0" smtClean="0">
                <a:hlinkClick r:id="rId10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1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 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 (if time permits)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2089</TotalTime>
  <Words>2812</Words>
  <Application>Microsoft Office PowerPoint</Application>
  <PresentationFormat>On-screen Show (4:3)</PresentationFormat>
  <Paragraphs>625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What’s on the agenda?</vt:lpstr>
      <vt:lpstr>1a. Central vs Peripheral</vt:lpstr>
      <vt:lpstr>1a. Central vs Peripheral</vt:lpstr>
      <vt:lpstr>1b. OS/Device Compatibility</vt:lpstr>
      <vt:lpstr>1c. UUID, Attribute</vt:lpstr>
      <vt:lpstr>1c. GAP, GATT  (defined by Peripheral)</vt:lpstr>
      <vt:lpstr>1c. Service, characteristic, descriptor (All these are part of a peripheral’s GATT)</vt:lpstr>
      <vt:lpstr>1c. Service, characteristic, descriptor</vt:lpstr>
      <vt:lpstr>1d.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349</cp:revision>
  <dcterms:created xsi:type="dcterms:W3CDTF">2015-03-18T04:17:11Z</dcterms:created>
  <dcterms:modified xsi:type="dcterms:W3CDTF">2015-09-24T03:36:30Z</dcterms:modified>
</cp:coreProperties>
</file>