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267" r:id="rId10"/>
    <p:sldId id="312" r:id="rId11"/>
    <p:sldId id="268" r:id="rId12"/>
    <p:sldId id="273" r:id="rId13"/>
    <p:sldId id="296" r:id="rId14"/>
    <p:sldId id="278" r:id="rId15"/>
    <p:sldId id="274" r:id="rId16"/>
    <p:sldId id="272" r:id="rId17"/>
    <p:sldId id="275" r:id="rId18"/>
    <p:sldId id="276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2" r:id="rId29"/>
    <p:sldId id="289" r:id="rId30"/>
    <p:sldId id="290" r:id="rId31"/>
    <p:sldId id="295" r:id="rId32"/>
    <p:sldId id="293" r:id="rId33"/>
    <p:sldId id="294" r:id="rId34"/>
    <p:sldId id="306" r:id="rId35"/>
    <p:sldId id="308" r:id="rId36"/>
    <p:sldId id="302" r:id="rId37"/>
    <p:sldId id="303" r:id="rId38"/>
    <p:sldId id="304" r:id="rId39"/>
    <p:sldId id="305" r:id="rId40"/>
    <p:sldId id="310" r:id="rId41"/>
    <p:sldId id="309" r:id="rId42"/>
    <p:sldId id="307" r:id="rId43"/>
    <p:sldId id="291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10/2/16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10/2/16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10/2/16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10/2/16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10/2/16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10/2/16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10/2/16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10/2/16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10/2/16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10/2/16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10/2/16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10/2/16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10/2/16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learn.adafruit.com/assets/1382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rdicSemiconductor/ble-sdk-arduino" TargetMode="External"/><Relationship Id="rId3" Type="http://schemas.openxmlformats.org/officeDocument/2006/relationships/hyperlink" Target="https://github.com/sandeepmistry/arduino-BLEPeriphera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ndeepmistry/bleno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acklustre.net/bluetooth/Ryan_Bluetooth_Low_Energy_USENIX_WOOT.pdf" TargetMode="External"/><Relationship Id="rId4" Type="http://schemas.openxmlformats.org/officeDocument/2006/relationships/hyperlink" Target="https://www.youtube.com/watch?v=BZwOrQ6zkzE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6" Type="http://schemas.openxmlformats.org/officeDocument/2006/relationships/hyperlink" Target="https://learn.adafruit.com/introducing-the-adafruit-bluefruit-le-sniffer" TargetMode="External"/><Relationship Id="rId7" Type="http://schemas.openxmlformats.org/officeDocument/2006/relationships/hyperlink" Target="http://stackoverflow.com/questions/17870189/android-4-3-bluetooth-low-energy-unstable" TargetMode="External"/><Relationship Id="rId8" Type="http://schemas.openxmlformats.org/officeDocument/2006/relationships/hyperlink" Target="http://stackoverflow.com/questions/19502853/android-4-3-ble-filtering-behaviour-of-startlescan" TargetMode="External"/><Relationship Id="rId9" Type="http://schemas.openxmlformats.org/officeDocument/2006/relationships/hyperlink" Target="https://www.youtube.com/watch?v=qx55Sa8UZAQ" TargetMode="External"/><Relationship Id="rId10" Type="http://schemas.openxmlformats.org/officeDocument/2006/relationships/hyperlink" Target="http://j2abro.blogspot.sg/2014/06/understanding-bluetooth-advertising.html" TargetMode="External"/><Relationship Id="rId11" Type="http://schemas.openxmlformats.org/officeDocument/2006/relationships/hyperlink" Target="https://www.bluetooth.org/en-us/specification/adopted-specif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conference/woot13/workshop-program/presentation/ryan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848" y="5380672"/>
            <a:ext cx="4413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Tech Talk Tuesdays @OMG (16 Feb 2016)</a:t>
            </a:r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1a. </a:t>
            </a:r>
            <a:r>
              <a:rPr lang="en-SG" dirty="0" smtClean="0"/>
              <a:t>Device Role 1: Broadcaster </a:t>
            </a:r>
            <a:r>
              <a:rPr lang="en-SG" dirty="0" smtClean="0"/>
              <a:t>vs Observer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1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smtClean="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 smtClean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</a:t>
            </a:r>
            <a:r>
              <a:rPr lang="en-SG" u="sng" dirty="0" smtClean="0"/>
              <a:t>ka Beacon-mode</a:t>
            </a:r>
            <a:endParaRPr lang="en-SG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One-way </a:t>
            </a:r>
            <a:r>
              <a:rPr lang="en-SG" dirty="0" smtClean="0"/>
              <a:t>advertisement information </a:t>
            </a:r>
            <a:r>
              <a:rPr lang="en-SG" dirty="0" smtClean="0"/>
              <a:t>transfer from broadcaster to </a:t>
            </a:r>
            <a:r>
              <a:rPr lang="en-SG" dirty="0" smtClean="0"/>
              <a:t>observer(s)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2</a:t>
            </a:r>
            <a:endParaRPr lang="en-SG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 smtClean="0"/>
              <a:t>1b. </a:t>
            </a:r>
            <a:r>
              <a:rPr lang="en-SG" dirty="0" smtClean="0"/>
              <a:t>Device Role 2: Central </a:t>
            </a:r>
            <a:r>
              <a:rPr lang="en-SG" dirty="0" smtClean="0"/>
              <a:t>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 smtClean="0"/>
              <a:t>1b. </a:t>
            </a:r>
            <a:r>
              <a:rPr lang="en-SG" dirty="0" smtClean="0"/>
              <a:t>Device Role 2: Central </a:t>
            </a:r>
            <a:r>
              <a:rPr lang="en-SG" dirty="0"/>
              <a:t>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 </a:t>
            </a:r>
            <a:r>
              <a:rPr lang="en-SG" dirty="0" smtClean="0"/>
              <a:t>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 </a:t>
            </a:r>
            <a:r>
              <a:rPr lang="en-SG" dirty="0" smtClean="0"/>
              <a:t>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1c.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75785"/>
              </p:ext>
            </p:extLst>
          </p:nvPr>
        </p:nvGraphicFramePr>
        <p:xfrm>
          <a:off x="385118" y="982783"/>
          <a:ext cx="8369298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Observer/Central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</a:t>
                      </a:r>
                      <a:r>
                        <a:rPr lang="en-SG" sz="2800" dirty="0" err="1" smtClean="0"/>
                        <a:t>BroadcastePeripheral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4.3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  <a:endParaRPr lang="en-SG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5.0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096001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4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1d.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1d.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1d.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1d.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1e.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2675" y="570259"/>
            <a:ext cx="2399824" cy="38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9" y="570259"/>
            <a:ext cx="2138334" cy="389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2587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6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NUS Computer Science in 2015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00000000-0000-0000-0000-000000000010“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00000000-0000-0000-0000-000000000020“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1.6.7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9.2.1</a:t>
            </a:r>
          </a:p>
          <a:p>
            <a:r>
              <a:rPr lang="en-SG" dirty="0" smtClean="0"/>
              <a:t>Programming Language: Swift 2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7.2.1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35.3% 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443382"/>
            <a:ext cx="8782049" cy="49910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  </a:t>
            </a:r>
            <a:r>
              <a:rPr lang="en-SG" dirty="0" smtClean="0"/>
              <a:t>4.4 - 5.0+: </a:t>
            </a:r>
            <a:r>
              <a:rPr lang="en-SG" dirty="0" smtClean="0"/>
              <a:t>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indefinite on some phones, Samsung phones: 12 minutes</a:t>
            </a:r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Samsung phones at least &lt; 5.0</a:t>
            </a:r>
          </a:p>
          <a:p>
            <a:pPr lvl="1"/>
            <a:r>
              <a:rPr lang="en-SG" dirty="0"/>
              <a:t>Scan 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HTC </a:t>
            </a:r>
          </a:p>
          <a:p>
            <a:pPr lvl="1"/>
            <a:r>
              <a:rPr lang="en-SG" dirty="0" smtClean="0"/>
              <a:t>Slow LE scan</a:t>
            </a:r>
            <a:endParaRPr lang="en-SG" dirty="0"/>
          </a:p>
          <a:p>
            <a:pPr lvl="1"/>
            <a:r>
              <a:rPr lang="en-SG" dirty="0" smtClean="0"/>
              <a:t>Classic scan returns both Classic and SMART peripherals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425030"/>
            <a:ext cx="8265968" cy="5296446"/>
          </a:xfrm>
        </p:spPr>
        <p:txBody>
          <a:bodyPr>
            <a:normAutofit fontScale="85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0"/>
              </a:rPr>
              <a:t>http://</a:t>
            </a:r>
            <a:r>
              <a:rPr lang="en-SG" sz="1400" dirty="0" smtClean="0">
                <a:hlinkClick r:id="rId10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1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 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1: Broadcaster </a:t>
            </a:r>
            <a:r>
              <a:rPr lang="en-SG" dirty="0" smtClean="0"/>
              <a:t>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2: Central </a:t>
            </a:r>
            <a:r>
              <a:rPr lang="en-SG" dirty="0" smtClean="0"/>
              <a:t>vs </a:t>
            </a:r>
            <a:r>
              <a:rPr lang="en-SG" dirty="0" smtClean="0"/>
              <a:t>Peripheral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</a:t>
            </a:r>
            <a:r>
              <a:rPr lang="en-SG" b="1" dirty="0" smtClean="0"/>
              <a:t>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2169</TotalTime>
  <Words>2878</Words>
  <Application>Microsoft Macintosh PowerPoint</Application>
  <PresentationFormat>On-screen Show (4:3)</PresentationFormat>
  <Paragraphs>637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Calibri</vt:lpstr>
      <vt:lpstr>Calibri Light</vt:lpstr>
      <vt:lpstr>Arial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373</cp:revision>
  <cp:lastPrinted>2016-02-07T05:20:51Z</cp:lastPrinted>
  <dcterms:created xsi:type="dcterms:W3CDTF">2015-03-18T04:17:11Z</dcterms:created>
  <dcterms:modified xsi:type="dcterms:W3CDTF">2016-02-10T03:11:37Z</dcterms:modified>
</cp:coreProperties>
</file>