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2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23FF7-7BB0-4D31-B375-C5697370DA0C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82CE-A92F-4182-8434-FF2C5B0B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4821" y="648822"/>
            <a:ext cx="2095500" cy="22877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7292" y="493190"/>
            <a:ext cx="2095500" cy="228778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 Accounts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92" y="972430"/>
            <a:ext cx="514094" cy="635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819" y="1640856"/>
            <a:ext cx="100584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CloudFormation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47" y="768592"/>
            <a:ext cx="521367" cy="521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8371" y="136022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b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33" y="2100052"/>
            <a:ext cx="544781" cy="6537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9321" y="278097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22" y="3563667"/>
            <a:ext cx="537318" cy="6380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7721" y="424074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b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67972" y="4260282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CloudFormaation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0" y="3755066"/>
            <a:ext cx="468336" cy="4856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5000" y="508000"/>
            <a:ext cx="2095500" cy="452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Central 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413123" y="1066800"/>
            <a:ext cx="1743077" cy="22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13123" y="2565400"/>
            <a:ext cx="1805798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2573198">
            <a:off x="2585975" y="213600"/>
            <a:ext cx="1157793" cy="2210035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2573198">
            <a:off x="2557793" y="1749253"/>
            <a:ext cx="1157793" cy="2210035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29887" y="1133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1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6259" y="1533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88077" y="3148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3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4111" y="3237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4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 rot="2484031">
            <a:off x="3208306" y="962603"/>
            <a:ext cx="3024861" cy="3533273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11140" y="2242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5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0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Beach, Brian</dc:creator>
  <cp:lastModifiedBy>Beach, Brian</cp:lastModifiedBy>
  <cp:revision>2</cp:revision>
  <dcterms:created xsi:type="dcterms:W3CDTF">2017-01-07T19:27:42Z</dcterms:created>
  <dcterms:modified xsi:type="dcterms:W3CDTF">2017-01-07T19:44:35Z</dcterms:modified>
</cp:coreProperties>
</file>