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78"/>
    <p:restoredTop sz="94663"/>
  </p:normalViewPr>
  <p:slideViewPr>
    <p:cSldViewPr snapToGrid="0" snapToObjects="1">
      <p:cViewPr>
        <p:scale>
          <a:sx n="342" d="100"/>
          <a:sy n="342" d="100"/>
        </p:scale>
        <p:origin x="144" y="-1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C5C5-E4F4-DF41-80DA-A8BAF96E5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D4499-5E3C-4246-B8E6-1311258C6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EE47E-4C3F-C64F-9C25-A30DF3E3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968F-92CE-7646-AB57-36307A727DD8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35EE7-AFF3-9147-B10C-26D428CA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88C37-01BD-2040-9E0B-455A335C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D502-3978-184B-ABBC-54B0887DC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4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6A6F-F297-8F44-A678-666E721D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24F5B-1DB4-A84B-8E0B-B3150019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15B15-D651-9F4D-BA34-630C00CC2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968F-92CE-7646-AB57-36307A727DD8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24D04-8883-EF45-A25E-14439497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E2EB6-0BA5-A148-A93B-DB76ADDD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D502-3978-184B-ABBC-54B0887DC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6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430A3-A030-ED4F-AB07-74C811B14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ECE49-5DF0-D442-8766-AC92A1E01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98029-D16E-D746-9764-450B3EB7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968F-92CE-7646-AB57-36307A727DD8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14BBF-A033-614A-AE79-B5D9A580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945D5-44BD-2C45-AF52-C8DBCFA0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D502-3978-184B-ABBC-54B0887DC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9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57DF-38D7-8545-8610-8C2A6BF9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810FA-5824-FA44-BA25-05EC8C732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364AD-95F2-1847-9E5C-A975BB61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968F-92CE-7646-AB57-36307A727DD8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23DD3-2DF9-D641-92CB-061661FB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99997-586B-494B-BB10-243014DF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D502-3978-184B-ABBC-54B0887DC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3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A42A-000A-AA4F-878B-71C5A024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F5F9C-4520-9845-ADB3-825F0140F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A8DF9-5724-2D45-9B3F-20A39705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968F-92CE-7646-AB57-36307A727DD8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D9AE7-7B04-9E41-A55E-71652F80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0D24F-ED92-934E-95C0-8811BD1D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D502-3978-184B-ABBC-54B0887DC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9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DC18-74E1-324B-A07C-67B0AFBE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00989-C749-8247-A09E-4086B4D28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8EFAF-418B-DF43-8332-3C5E6C910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B4BB7-9A6F-0240-9C0D-ED160294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968F-92CE-7646-AB57-36307A727DD8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9E671-25D1-624D-959C-F7E97A1E8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744A4-ED1A-9647-AF68-65FBBC7C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D502-3978-184B-ABBC-54B0887DC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B2D9-5226-2F4E-8BC9-F0874A36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12405-309C-3642-BFE0-C2059B36F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93DF9-3CA3-DC49-9877-9CAC4D929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F9A79-DDA1-7440-9093-243F7D7D3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5A68A-BE13-4845-AAF8-7492D1E96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F8CB8-21A7-6549-A3D0-B4D41537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968F-92CE-7646-AB57-36307A727DD8}" type="datetimeFigureOut">
              <a:rPr lang="en-US" smtClean="0"/>
              <a:t>7/1/19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5E2DBA-8E09-A846-A7D4-653668AF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A02423-7DDE-024D-B089-9486248B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D502-3978-184B-ABBC-54B0887DC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8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EDEF-546E-1248-B77D-C5910F8B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EDF6A-9F69-3C41-9DE7-50EB8338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968F-92CE-7646-AB57-36307A727DD8}" type="datetimeFigureOut">
              <a:rPr lang="en-US" smtClean="0"/>
              <a:t>7/1/19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6F2D8-98FC-424D-8D65-07CE835A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C80EB-6938-0D43-82F7-B1994369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D502-3978-184B-ABBC-54B0887DC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7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F047A8-EDDA-E944-8CC2-44E143CE5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968F-92CE-7646-AB57-36307A727DD8}" type="datetimeFigureOut">
              <a:rPr lang="en-US" smtClean="0"/>
              <a:t>7/1/19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FF78F-7CBC-0340-8422-D4D1B92E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ACB46-1563-2B43-8C02-E4516B93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D502-3978-184B-ABBC-54B0887DC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9669-409A-6C44-8855-E14CA52F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5564B-D1DD-6C42-9FB9-421C9A8FE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8CA21-E214-CF49-8AAF-5A7383364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941A7-FAF1-CA4A-9FEB-E33CB4915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968F-92CE-7646-AB57-36307A727DD8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27852-794C-6E4B-96C4-2EAFD51D6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7EDA9-D1FC-EB48-90F9-A0F8C52E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D502-3978-184B-ABBC-54B0887DC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8A41-A408-7B4D-A9A5-AF1B5D4D6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E37A3B-CFE1-D340-981B-12C2B73A9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4DF11-C678-1046-BA2E-70391E084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0C326-F3B9-ED4D-827A-3D09712D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968F-92CE-7646-AB57-36307A727DD8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A4FCA-89D1-6445-877B-09C93AAB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CA2DC-7C40-934F-B8CC-AD7ACA4C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D502-3978-184B-ABBC-54B0887DC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4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BFB70-D619-A945-A8C4-F1A71F26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53348-6825-9442-812B-046A3DCEB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7E53D-3D4F-144A-AB73-1036BD5D8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C968F-92CE-7646-AB57-36307A727DD8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DBCFF-04D8-4844-A90A-599D41A35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268A8-E7D5-9B4D-BEE6-9733BE03A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2D502-3978-184B-ABBC-54B0887DC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9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1A57-0B47-324B-84B1-9FBECDDFF0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53666-98F7-384B-91F2-B39ED07C8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5B3261E-DDA0-9742-BCA2-D49FF6E40BDA}"/>
              </a:ext>
            </a:extLst>
          </p:cNvPr>
          <p:cNvSpPr/>
          <p:nvPr/>
        </p:nvSpPr>
        <p:spPr>
          <a:xfrm>
            <a:off x="28323" y="121382"/>
            <a:ext cx="1375645" cy="2642048"/>
          </a:xfrm>
          <a:custGeom>
            <a:avLst/>
            <a:gdLst>
              <a:gd name="connsiteX0" fmla="*/ 0 w 1375645"/>
              <a:gd name="connsiteY0" fmla="*/ 0 h 2642048"/>
              <a:gd name="connsiteX1" fmla="*/ 1375645 w 1375645"/>
              <a:gd name="connsiteY1" fmla="*/ 0 h 2642048"/>
              <a:gd name="connsiteX2" fmla="*/ 1375645 w 1375645"/>
              <a:gd name="connsiteY2" fmla="*/ 1541532 h 2642048"/>
              <a:gd name="connsiteX3" fmla="*/ 797065 w 1375645"/>
              <a:gd name="connsiteY3" fmla="*/ 1541532 h 2642048"/>
              <a:gd name="connsiteX4" fmla="*/ 797065 w 1375645"/>
              <a:gd name="connsiteY4" fmla="*/ 2642048 h 2642048"/>
              <a:gd name="connsiteX5" fmla="*/ 0 w 1375645"/>
              <a:gd name="connsiteY5" fmla="*/ 2642048 h 2642048"/>
              <a:gd name="connsiteX6" fmla="*/ 0 w 1375645"/>
              <a:gd name="connsiteY6" fmla="*/ 1541532 h 264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5645" h="2642048">
                <a:moveTo>
                  <a:pt x="0" y="0"/>
                </a:moveTo>
                <a:lnTo>
                  <a:pt x="1375645" y="0"/>
                </a:lnTo>
                <a:lnTo>
                  <a:pt x="1375645" y="1541532"/>
                </a:lnTo>
                <a:lnTo>
                  <a:pt x="797065" y="1541532"/>
                </a:lnTo>
                <a:lnTo>
                  <a:pt x="797065" y="2642048"/>
                </a:lnTo>
                <a:lnTo>
                  <a:pt x="0" y="2642048"/>
                </a:lnTo>
                <a:lnTo>
                  <a:pt x="0" y="1541532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D6D3F28-AE05-1B4A-A8D2-6F72404B4EB8}"/>
              </a:ext>
            </a:extLst>
          </p:cNvPr>
          <p:cNvSpPr/>
          <p:nvPr/>
        </p:nvSpPr>
        <p:spPr>
          <a:xfrm rot="16200000">
            <a:off x="735364" y="1008469"/>
            <a:ext cx="604879" cy="724237"/>
          </a:xfrm>
          <a:custGeom>
            <a:avLst/>
            <a:gdLst>
              <a:gd name="connsiteX0" fmla="*/ 0 w 647362"/>
              <a:gd name="connsiteY0" fmla="*/ 0 h 720192"/>
              <a:gd name="connsiteX1" fmla="*/ 323681 w 647362"/>
              <a:gd name="connsiteY1" fmla="*/ 0 h 720192"/>
              <a:gd name="connsiteX2" fmla="*/ 323681 w 647362"/>
              <a:gd name="connsiteY2" fmla="*/ 1 h 720192"/>
              <a:gd name="connsiteX3" fmla="*/ 647362 w 647362"/>
              <a:gd name="connsiteY3" fmla="*/ 1 h 720192"/>
              <a:gd name="connsiteX4" fmla="*/ 647362 w 647362"/>
              <a:gd name="connsiteY4" fmla="*/ 720192 h 720192"/>
              <a:gd name="connsiteX5" fmla="*/ 323681 w 647362"/>
              <a:gd name="connsiteY5" fmla="*/ 720192 h 720192"/>
              <a:gd name="connsiteX6" fmla="*/ 323681 w 647362"/>
              <a:gd name="connsiteY6" fmla="*/ 720191 h 720192"/>
              <a:gd name="connsiteX7" fmla="*/ 0 w 647362"/>
              <a:gd name="connsiteY7" fmla="*/ 720191 h 72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362" h="720192">
                <a:moveTo>
                  <a:pt x="0" y="0"/>
                </a:moveTo>
                <a:lnTo>
                  <a:pt x="323681" y="0"/>
                </a:lnTo>
                <a:lnTo>
                  <a:pt x="323681" y="1"/>
                </a:lnTo>
                <a:lnTo>
                  <a:pt x="647362" y="1"/>
                </a:lnTo>
                <a:lnTo>
                  <a:pt x="647362" y="720192"/>
                </a:lnTo>
                <a:lnTo>
                  <a:pt x="323681" y="720192"/>
                </a:lnTo>
                <a:lnTo>
                  <a:pt x="323681" y="720191"/>
                </a:lnTo>
                <a:lnTo>
                  <a:pt x="0" y="72019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08D9D4-17CB-C149-B5C6-F719B59CF5B5}"/>
              </a:ext>
            </a:extLst>
          </p:cNvPr>
          <p:cNvSpPr/>
          <p:nvPr/>
        </p:nvSpPr>
        <p:spPr>
          <a:xfrm>
            <a:off x="37764" y="1614361"/>
            <a:ext cx="233319" cy="1149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DA6C56-E5BD-914F-AF62-2601D8DFA9EB}"/>
              </a:ext>
            </a:extLst>
          </p:cNvPr>
          <p:cNvSpPr/>
          <p:nvPr/>
        </p:nvSpPr>
        <p:spPr>
          <a:xfrm>
            <a:off x="1242635" y="916415"/>
            <a:ext cx="156445" cy="137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F33B901-25B9-3A48-8E2A-512BC69C8C04}"/>
              </a:ext>
            </a:extLst>
          </p:cNvPr>
          <p:cNvSpPr/>
          <p:nvPr/>
        </p:nvSpPr>
        <p:spPr>
          <a:xfrm rot="16200000">
            <a:off x="116660" y="1060220"/>
            <a:ext cx="254897" cy="435622"/>
          </a:xfrm>
          <a:custGeom>
            <a:avLst/>
            <a:gdLst>
              <a:gd name="connsiteX0" fmla="*/ 0 w 647362"/>
              <a:gd name="connsiteY0" fmla="*/ 0 h 720192"/>
              <a:gd name="connsiteX1" fmla="*/ 323681 w 647362"/>
              <a:gd name="connsiteY1" fmla="*/ 0 h 720192"/>
              <a:gd name="connsiteX2" fmla="*/ 323681 w 647362"/>
              <a:gd name="connsiteY2" fmla="*/ 1 h 720192"/>
              <a:gd name="connsiteX3" fmla="*/ 647362 w 647362"/>
              <a:gd name="connsiteY3" fmla="*/ 1 h 720192"/>
              <a:gd name="connsiteX4" fmla="*/ 647362 w 647362"/>
              <a:gd name="connsiteY4" fmla="*/ 720192 h 720192"/>
              <a:gd name="connsiteX5" fmla="*/ 323681 w 647362"/>
              <a:gd name="connsiteY5" fmla="*/ 720192 h 720192"/>
              <a:gd name="connsiteX6" fmla="*/ 323681 w 647362"/>
              <a:gd name="connsiteY6" fmla="*/ 720191 h 720192"/>
              <a:gd name="connsiteX7" fmla="*/ 0 w 647362"/>
              <a:gd name="connsiteY7" fmla="*/ 720191 h 72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362" h="720192">
                <a:moveTo>
                  <a:pt x="0" y="0"/>
                </a:moveTo>
                <a:lnTo>
                  <a:pt x="323681" y="0"/>
                </a:lnTo>
                <a:lnTo>
                  <a:pt x="323681" y="1"/>
                </a:lnTo>
                <a:lnTo>
                  <a:pt x="647362" y="1"/>
                </a:lnTo>
                <a:lnTo>
                  <a:pt x="647362" y="720192"/>
                </a:lnTo>
                <a:lnTo>
                  <a:pt x="323681" y="720192"/>
                </a:lnTo>
                <a:lnTo>
                  <a:pt x="323681" y="720191"/>
                </a:lnTo>
                <a:lnTo>
                  <a:pt x="0" y="72019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9AA33E5-AF4E-D14E-8918-503AF08F15CF}"/>
              </a:ext>
            </a:extLst>
          </p:cNvPr>
          <p:cNvSpPr/>
          <p:nvPr/>
        </p:nvSpPr>
        <p:spPr>
          <a:xfrm rot="16200000">
            <a:off x="1054662" y="32034"/>
            <a:ext cx="254897" cy="435622"/>
          </a:xfrm>
          <a:custGeom>
            <a:avLst/>
            <a:gdLst>
              <a:gd name="connsiteX0" fmla="*/ 0 w 647362"/>
              <a:gd name="connsiteY0" fmla="*/ 0 h 720192"/>
              <a:gd name="connsiteX1" fmla="*/ 323681 w 647362"/>
              <a:gd name="connsiteY1" fmla="*/ 0 h 720192"/>
              <a:gd name="connsiteX2" fmla="*/ 323681 w 647362"/>
              <a:gd name="connsiteY2" fmla="*/ 1 h 720192"/>
              <a:gd name="connsiteX3" fmla="*/ 647362 w 647362"/>
              <a:gd name="connsiteY3" fmla="*/ 1 h 720192"/>
              <a:gd name="connsiteX4" fmla="*/ 647362 w 647362"/>
              <a:gd name="connsiteY4" fmla="*/ 720192 h 720192"/>
              <a:gd name="connsiteX5" fmla="*/ 323681 w 647362"/>
              <a:gd name="connsiteY5" fmla="*/ 720192 h 720192"/>
              <a:gd name="connsiteX6" fmla="*/ 323681 w 647362"/>
              <a:gd name="connsiteY6" fmla="*/ 720191 h 720192"/>
              <a:gd name="connsiteX7" fmla="*/ 0 w 647362"/>
              <a:gd name="connsiteY7" fmla="*/ 720191 h 72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362" h="720192">
                <a:moveTo>
                  <a:pt x="0" y="0"/>
                </a:moveTo>
                <a:lnTo>
                  <a:pt x="323681" y="0"/>
                </a:lnTo>
                <a:lnTo>
                  <a:pt x="323681" y="1"/>
                </a:lnTo>
                <a:lnTo>
                  <a:pt x="647362" y="1"/>
                </a:lnTo>
                <a:lnTo>
                  <a:pt x="647362" y="720192"/>
                </a:lnTo>
                <a:lnTo>
                  <a:pt x="323681" y="720192"/>
                </a:lnTo>
                <a:lnTo>
                  <a:pt x="323681" y="720191"/>
                </a:lnTo>
                <a:lnTo>
                  <a:pt x="0" y="72019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42E3EF5-AB95-F54E-BD66-07B6AE19F162}"/>
              </a:ext>
            </a:extLst>
          </p:cNvPr>
          <p:cNvSpPr/>
          <p:nvPr/>
        </p:nvSpPr>
        <p:spPr>
          <a:xfrm rot="10800000">
            <a:off x="31808" y="584133"/>
            <a:ext cx="198927" cy="283224"/>
          </a:xfrm>
          <a:custGeom>
            <a:avLst/>
            <a:gdLst>
              <a:gd name="connsiteX0" fmla="*/ 0 w 647362"/>
              <a:gd name="connsiteY0" fmla="*/ 0 h 720192"/>
              <a:gd name="connsiteX1" fmla="*/ 323681 w 647362"/>
              <a:gd name="connsiteY1" fmla="*/ 0 h 720192"/>
              <a:gd name="connsiteX2" fmla="*/ 323681 w 647362"/>
              <a:gd name="connsiteY2" fmla="*/ 1 h 720192"/>
              <a:gd name="connsiteX3" fmla="*/ 647362 w 647362"/>
              <a:gd name="connsiteY3" fmla="*/ 1 h 720192"/>
              <a:gd name="connsiteX4" fmla="*/ 647362 w 647362"/>
              <a:gd name="connsiteY4" fmla="*/ 720192 h 720192"/>
              <a:gd name="connsiteX5" fmla="*/ 323681 w 647362"/>
              <a:gd name="connsiteY5" fmla="*/ 720192 h 720192"/>
              <a:gd name="connsiteX6" fmla="*/ 323681 w 647362"/>
              <a:gd name="connsiteY6" fmla="*/ 720191 h 720192"/>
              <a:gd name="connsiteX7" fmla="*/ 0 w 647362"/>
              <a:gd name="connsiteY7" fmla="*/ 720191 h 72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362" h="720192">
                <a:moveTo>
                  <a:pt x="0" y="0"/>
                </a:moveTo>
                <a:lnTo>
                  <a:pt x="323681" y="0"/>
                </a:lnTo>
                <a:lnTo>
                  <a:pt x="323681" y="1"/>
                </a:lnTo>
                <a:lnTo>
                  <a:pt x="647362" y="1"/>
                </a:lnTo>
                <a:lnTo>
                  <a:pt x="647362" y="720192"/>
                </a:lnTo>
                <a:lnTo>
                  <a:pt x="323681" y="720192"/>
                </a:lnTo>
                <a:lnTo>
                  <a:pt x="323681" y="720191"/>
                </a:lnTo>
                <a:lnTo>
                  <a:pt x="0" y="72019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502251E3-3F4C-5242-AB77-D63BF490AA8E}"/>
              </a:ext>
            </a:extLst>
          </p:cNvPr>
          <p:cNvSpPr/>
          <p:nvPr/>
        </p:nvSpPr>
        <p:spPr>
          <a:xfrm rot="10800000">
            <a:off x="1302482" y="652160"/>
            <a:ext cx="99464" cy="220004"/>
          </a:xfrm>
          <a:custGeom>
            <a:avLst/>
            <a:gdLst>
              <a:gd name="connsiteX0" fmla="*/ 0 w 647362"/>
              <a:gd name="connsiteY0" fmla="*/ 0 h 720192"/>
              <a:gd name="connsiteX1" fmla="*/ 323681 w 647362"/>
              <a:gd name="connsiteY1" fmla="*/ 0 h 720192"/>
              <a:gd name="connsiteX2" fmla="*/ 323681 w 647362"/>
              <a:gd name="connsiteY2" fmla="*/ 1 h 720192"/>
              <a:gd name="connsiteX3" fmla="*/ 647362 w 647362"/>
              <a:gd name="connsiteY3" fmla="*/ 1 h 720192"/>
              <a:gd name="connsiteX4" fmla="*/ 647362 w 647362"/>
              <a:gd name="connsiteY4" fmla="*/ 720192 h 720192"/>
              <a:gd name="connsiteX5" fmla="*/ 323681 w 647362"/>
              <a:gd name="connsiteY5" fmla="*/ 720192 h 720192"/>
              <a:gd name="connsiteX6" fmla="*/ 323681 w 647362"/>
              <a:gd name="connsiteY6" fmla="*/ 720191 h 720192"/>
              <a:gd name="connsiteX7" fmla="*/ 0 w 647362"/>
              <a:gd name="connsiteY7" fmla="*/ 720191 h 72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362" h="720192">
                <a:moveTo>
                  <a:pt x="0" y="0"/>
                </a:moveTo>
                <a:lnTo>
                  <a:pt x="323681" y="0"/>
                </a:lnTo>
                <a:lnTo>
                  <a:pt x="323681" y="1"/>
                </a:lnTo>
                <a:lnTo>
                  <a:pt x="647362" y="1"/>
                </a:lnTo>
                <a:lnTo>
                  <a:pt x="647362" y="720192"/>
                </a:lnTo>
                <a:lnTo>
                  <a:pt x="323681" y="720192"/>
                </a:lnTo>
                <a:lnTo>
                  <a:pt x="323681" y="720191"/>
                </a:lnTo>
                <a:lnTo>
                  <a:pt x="0" y="72019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4A29FCB0-43AB-AF46-B810-5AF5F0747ECA}"/>
              </a:ext>
            </a:extLst>
          </p:cNvPr>
          <p:cNvSpPr/>
          <p:nvPr/>
        </p:nvSpPr>
        <p:spPr>
          <a:xfrm rot="10800000">
            <a:off x="48997" y="211145"/>
            <a:ext cx="148186" cy="283225"/>
          </a:xfrm>
          <a:custGeom>
            <a:avLst/>
            <a:gdLst>
              <a:gd name="connsiteX0" fmla="*/ 0 w 647362"/>
              <a:gd name="connsiteY0" fmla="*/ 0 h 720192"/>
              <a:gd name="connsiteX1" fmla="*/ 323681 w 647362"/>
              <a:gd name="connsiteY1" fmla="*/ 0 h 720192"/>
              <a:gd name="connsiteX2" fmla="*/ 323681 w 647362"/>
              <a:gd name="connsiteY2" fmla="*/ 1 h 720192"/>
              <a:gd name="connsiteX3" fmla="*/ 647362 w 647362"/>
              <a:gd name="connsiteY3" fmla="*/ 1 h 720192"/>
              <a:gd name="connsiteX4" fmla="*/ 647362 w 647362"/>
              <a:gd name="connsiteY4" fmla="*/ 720192 h 720192"/>
              <a:gd name="connsiteX5" fmla="*/ 323681 w 647362"/>
              <a:gd name="connsiteY5" fmla="*/ 720192 h 720192"/>
              <a:gd name="connsiteX6" fmla="*/ 323681 w 647362"/>
              <a:gd name="connsiteY6" fmla="*/ 720191 h 720192"/>
              <a:gd name="connsiteX7" fmla="*/ 0 w 647362"/>
              <a:gd name="connsiteY7" fmla="*/ 720191 h 72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362" h="720192">
                <a:moveTo>
                  <a:pt x="0" y="0"/>
                </a:moveTo>
                <a:lnTo>
                  <a:pt x="323681" y="0"/>
                </a:lnTo>
                <a:lnTo>
                  <a:pt x="323681" y="1"/>
                </a:lnTo>
                <a:lnTo>
                  <a:pt x="647362" y="1"/>
                </a:lnTo>
                <a:lnTo>
                  <a:pt x="647362" y="720192"/>
                </a:lnTo>
                <a:lnTo>
                  <a:pt x="323681" y="720192"/>
                </a:lnTo>
                <a:lnTo>
                  <a:pt x="323681" y="720191"/>
                </a:lnTo>
                <a:lnTo>
                  <a:pt x="0" y="72019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2C04589-B59B-0547-96F5-FF4492732B2F}"/>
              </a:ext>
            </a:extLst>
          </p:cNvPr>
          <p:cNvSpPr/>
          <p:nvPr/>
        </p:nvSpPr>
        <p:spPr>
          <a:xfrm rot="16200000">
            <a:off x="465586" y="403632"/>
            <a:ext cx="494546" cy="691869"/>
          </a:xfrm>
          <a:custGeom>
            <a:avLst/>
            <a:gdLst>
              <a:gd name="connsiteX0" fmla="*/ 0 w 647362"/>
              <a:gd name="connsiteY0" fmla="*/ 0 h 720192"/>
              <a:gd name="connsiteX1" fmla="*/ 323681 w 647362"/>
              <a:gd name="connsiteY1" fmla="*/ 0 h 720192"/>
              <a:gd name="connsiteX2" fmla="*/ 323681 w 647362"/>
              <a:gd name="connsiteY2" fmla="*/ 1 h 720192"/>
              <a:gd name="connsiteX3" fmla="*/ 647362 w 647362"/>
              <a:gd name="connsiteY3" fmla="*/ 1 h 720192"/>
              <a:gd name="connsiteX4" fmla="*/ 647362 w 647362"/>
              <a:gd name="connsiteY4" fmla="*/ 720192 h 720192"/>
              <a:gd name="connsiteX5" fmla="*/ 323681 w 647362"/>
              <a:gd name="connsiteY5" fmla="*/ 720192 h 720192"/>
              <a:gd name="connsiteX6" fmla="*/ 323681 w 647362"/>
              <a:gd name="connsiteY6" fmla="*/ 720191 h 720192"/>
              <a:gd name="connsiteX7" fmla="*/ 0 w 647362"/>
              <a:gd name="connsiteY7" fmla="*/ 720191 h 72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362" h="720192">
                <a:moveTo>
                  <a:pt x="0" y="0"/>
                </a:moveTo>
                <a:lnTo>
                  <a:pt x="323681" y="0"/>
                </a:lnTo>
                <a:lnTo>
                  <a:pt x="323681" y="1"/>
                </a:lnTo>
                <a:lnTo>
                  <a:pt x="647362" y="1"/>
                </a:lnTo>
                <a:lnTo>
                  <a:pt x="647362" y="720192"/>
                </a:lnTo>
                <a:lnTo>
                  <a:pt x="323681" y="720192"/>
                </a:lnTo>
                <a:lnTo>
                  <a:pt x="323681" y="720191"/>
                </a:lnTo>
                <a:lnTo>
                  <a:pt x="0" y="72019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C79BA9B2-BA82-CD4C-9339-2809B9F458F2}"/>
              </a:ext>
            </a:extLst>
          </p:cNvPr>
          <p:cNvSpPr/>
          <p:nvPr/>
        </p:nvSpPr>
        <p:spPr>
          <a:xfrm>
            <a:off x="391115" y="1790594"/>
            <a:ext cx="292434" cy="736581"/>
          </a:xfrm>
          <a:custGeom>
            <a:avLst/>
            <a:gdLst>
              <a:gd name="connsiteX0" fmla="*/ 0 w 647362"/>
              <a:gd name="connsiteY0" fmla="*/ 0 h 720192"/>
              <a:gd name="connsiteX1" fmla="*/ 323681 w 647362"/>
              <a:gd name="connsiteY1" fmla="*/ 0 h 720192"/>
              <a:gd name="connsiteX2" fmla="*/ 323681 w 647362"/>
              <a:gd name="connsiteY2" fmla="*/ 1 h 720192"/>
              <a:gd name="connsiteX3" fmla="*/ 647362 w 647362"/>
              <a:gd name="connsiteY3" fmla="*/ 1 h 720192"/>
              <a:gd name="connsiteX4" fmla="*/ 647362 w 647362"/>
              <a:gd name="connsiteY4" fmla="*/ 720192 h 720192"/>
              <a:gd name="connsiteX5" fmla="*/ 323681 w 647362"/>
              <a:gd name="connsiteY5" fmla="*/ 720192 h 720192"/>
              <a:gd name="connsiteX6" fmla="*/ 323681 w 647362"/>
              <a:gd name="connsiteY6" fmla="*/ 720191 h 720192"/>
              <a:gd name="connsiteX7" fmla="*/ 0 w 647362"/>
              <a:gd name="connsiteY7" fmla="*/ 720191 h 72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362" h="720192">
                <a:moveTo>
                  <a:pt x="0" y="0"/>
                </a:moveTo>
                <a:lnTo>
                  <a:pt x="323681" y="0"/>
                </a:lnTo>
                <a:lnTo>
                  <a:pt x="323681" y="1"/>
                </a:lnTo>
                <a:lnTo>
                  <a:pt x="647362" y="1"/>
                </a:lnTo>
                <a:lnTo>
                  <a:pt x="647362" y="720192"/>
                </a:lnTo>
                <a:lnTo>
                  <a:pt x="323681" y="720192"/>
                </a:lnTo>
                <a:lnTo>
                  <a:pt x="323681" y="720191"/>
                </a:lnTo>
                <a:lnTo>
                  <a:pt x="0" y="72019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9A1DB6BF-906C-654A-9650-C12019FB375E}"/>
              </a:ext>
            </a:extLst>
          </p:cNvPr>
          <p:cNvSpPr/>
          <p:nvPr/>
        </p:nvSpPr>
        <p:spPr>
          <a:xfrm rot="16200000">
            <a:off x="716374" y="1769181"/>
            <a:ext cx="787551" cy="577865"/>
          </a:xfrm>
          <a:custGeom>
            <a:avLst/>
            <a:gdLst>
              <a:gd name="connsiteX0" fmla="*/ 0 w 647362"/>
              <a:gd name="connsiteY0" fmla="*/ 0 h 720192"/>
              <a:gd name="connsiteX1" fmla="*/ 323681 w 647362"/>
              <a:gd name="connsiteY1" fmla="*/ 0 h 720192"/>
              <a:gd name="connsiteX2" fmla="*/ 323681 w 647362"/>
              <a:gd name="connsiteY2" fmla="*/ 1 h 720192"/>
              <a:gd name="connsiteX3" fmla="*/ 647362 w 647362"/>
              <a:gd name="connsiteY3" fmla="*/ 1 h 720192"/>
              <a:gd name="connsiteX4" fmla="*/ 647362 w 647362"/>
              <a:gd name="connsiteY4" fmla="*/ 720192 h 720192"/>
              <a:gd name="connsiteX5" fmla="*/ 323681 w 647362"/>
              <a:gd name="connsiteY5" fmla="*/ 720192 h 720192"/>
              <a:gd name="connsiteX6" fmla="*/ 323681 w 647362"/>
              <a:gd name="connsiteY6" fmla="*/ 720191 h 720192"/>
              <a:gd name="connsiteX7" fmla="*/ 0 w 647362"/>
              <a:gd name="connsiteY7" fmla="*/ 720191 h 72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362" h="720192">
                <a:moveTo>
                  <a:pt x="0" y="0"/>
                </a:moveTo>
                <a:lnTo>
                  <a:pt x="323681" y="0"/>
                </a:lnTo>
                <a:lnTo>
                  <a:pt x="323681" y="1"/>
                </a:lnTo>
                <a:lnTo>
                  <a:pt x="647362" y="1"/>
                </a:lnTo>
                <a:lnTo>
                  <a:pt x="647362" y="720192"/>
                </a:lnTo>
                <a:lnTo>
                  <a:pt x="323681" y="720192"/>
                </a:lnTo>
                <a:lnTo>
                  <a:pt x="323681" y="720191"/>
                </a:lnTo>
                <a:lnTo>
                  <a:pt x="0" y="720191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0FB0583-0BC9-9242-BF0E-66991C76FAF9}"/>
              </a:ext>
            </a:extLst>
          </p:cNvPr>
          <p:cNvSpPr/>
          <p:nvPr/>
        </p:nvSpPr>
        <p:spPr>
          <a:xfrm>
            <a:off x="1242635" y="2269218"/>
            <a:ext cx="88276" cy="131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083C06F-E1AE-E444-8BE6-4B0371F3C00A}"/>
              </a:ext>
            </a:extLst>
          </p:cNvPr>
          <p:cNvSpPr/>
          <p:nvPr/>
        </p:nvSpPr>
        <p:spPr>
          <a:xfrm>
            <a:off x="884677" y="2269219"/>
            <a:ext cx="237926" cy="160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1AEABFD1-7C10-DC41-B772-65202FDFF5D0}"/>
              </a:ext>
            </a:extLst>
          </p:cNvPr>
          <p:cNvSpPr/>
          <p:nvPr/>
        </p:nvSpPr>
        <p:spPr>
          <a:xfrm rot="16200000">
            <a:off x="399144" y="195018"/>
            <a:ext cx="176451" cy="209904"/>
          </a:xfrm>
          <a:custGeom>
            <a:avLst/>
            <a:gdLst>
              <a:gd name="connsiteX0" fmla="*/ 0 w 647362"/>
              <a:gd name="connsiteY0" fmla="*/ 0 h 720192"/>
              <a:gd name="connsiteX1" fmla="*/ 323681 w 647362"/>
              <a:gd name="connsiteY1" fmla="*/ 0 h 720192"/>
              <a:gd name="connsiteX2" fmla="*/ 323681 w 647362"/>
              <a:gd name="connsiteY2" fmla="*/ 1 h 720192"/>
              <a:gd name="connsiteX3" fmla="*/ 647362 w 647362"/>
              <a:gd name="connsiteY3" fmla="*/ 1 h 720192"/>
              <a:gd name="connsiteX4" fmla="*/ 647362 w 647362"/>
              <a:gd name="connsiteY4" fmla="*/ 720192 h 720192"/>
              <a:gd name="connsiteX5" fmla="*/ 323681 w 647362"/>
              <a:gd name="connsiteY5" fmla="*/ 720192 h 720192"/>
              <a:gd name="connsiteX6" fmla="*/ 323681 w 647362"/>
              <a:gd name="connsiteY6" fmla="*/ 720191 h 720192"/>
              <a:gd name="connsiteX7" fmla="*/ 0 w 647362"/>
              <a:gd name="connsiteY7" fmla="*/ 720191 h 72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362" h="720192">
                <a:moveTo>
                  <a:pt x="0" y="0"/>
                </a:moveTo>
                <a:lnTo>
                  <a:pt x="323681" y="0"/>
                </a:lnTo>
                <a:lnTo>
                  <a:pt x="323681" y="1"/>
                </a:lnTo>
                <a:lnTo>
                  <a:pt x="647362" y="1"/>
                </a:lnTo>
                <a:lnTo>
                  <a:pt x="647362" y="720192"/>
                </a:lnTo>
                <a:lnTo>
                  <a:pt x="323681" y="720192"/>
                </a:lnTo>
                <a:lnTo>
                  <a:pt x="323681" y="720191"/>
                </a:lnTo>
                <a:lnTo>
                  <a:pt x="0" y="72019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3B9EF6E-A177-714A-B3D0-F8BD7B0B3575}"/>
              </a:ext>
            </a:extLst>
          </p:cNvPr>
          <p:cNvSpPr/>
          <p:nvPr/>
        </p:nvSpPr>
        <p:spPr>
          <a:xfrm rot="16200000">
            <a:off x="624634" y="647208"/>
            <a:ext cx="176451" cy="209904"/>
          </a:xfrm>
          <a:custGeom>
            <a:avLst/>
            <a:gdLst>
              <a:gd name="connsiteX0" fmla="*/ 0 w 647362"/>
              <a:gd name="connsiteY0" fmla="*/ 0 h 720192"/>
              <a:gd name="connsiteX1" fmla="*/ 323681 w 647362"/>
              <a:gd name="connsiteY1" fmla="*/ 0 h 720192"/>
              <a:gd name="connsiteX2" fmla="*/ 323681 w 647362"/>
              <a:gd name="connsiteY2" fmla="*/ 1 h 720192"/>
              <a:gd name="connsiteX3" fmla="*/ 647362 w 647362"/>
              <a:gd name="connsiteY3" fmla="*/ 1 h 720192"/>
              <a:gd name="connsiteX4" fmla="*/ 647362 w 647362"/>
              <a:gd name="connsiteY4" fmla="*/ 720192 h 720192"/>
              <a:gd name="connsiteX5" fmla="*/ 323681 w 647362"/>
              <a:gd name="connsiteY5" fmla="*/ 720192 h 720192"/>
              <a:gd name="connsiteX6" fmla="*/ 323681 w 647362"/>
              <a:gd name="connsiteY6" fmla="*/ 720191 h 720192"/>
              <a:gd name="connsiteX7" fmla="*/ 0 w 647362"/>
              <a:gd name="connsiteY7" fmla="*/ 720191 h 72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362" h="720192">
                <a:moveTo>
                  <a:pt x="0" y="0"/>
                </a:moveTo>
                <a:lnTo>
                  <a:pt x="323681" y="0"/>
                </a:lnTo>
                <a:lnTo>
                  <a:pt x="323681" y="1"/>
                </a:lnTo>
                <a:lnTo>
                  <a:pt x="647362" y="1"/>
                </a:lnTo>
                <a:lnTo>
                  <a:pt x="647362" y="720192"/>
                </a:lnTo>
                <a:lnTo>
                  <a:pt x="323681" y="720192"/>
                </a:lnTo>
                <a:lnTo>
                  <a:pt x="323681" y="720191"/>
                </a:lnTo>
                <a:lnTo>
                  <a:pt x="0" y="72019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4D354DDE-6DFB-7145-B35F-BD0759CF3280}"/>
              </a:ext>
            </a:extLst>
          </p:cNvPr>
          <p:cNvSpPr/>
          <p:nvPr/>
        </p:nvSpPr>
        <p:spPr>
          <a:xfrm rot="16200000">
            <a:off x="687263" y="200122"/>
            <a:ext cx="176451" cy="209904"/>
          </a:xfrm>
          <a:custGeom>
            <a:avLst/>
            <a:gdLst>
              <a:gd name="connsiteX0" fmla="*/ 0 w 647362"/>
              <a:gd name="connsiteY0" fmla="*/ 0 h 720192"/>
              <a:gd name="connsiteX1" fmla="*/ 323681 w 647362"/>
              <a:gd name="connsiteY1" fmla="*/ 0 h 720192"/>
              <a:gd name="connsiteX2" fmla="*/ 323681 w 647362"/>
              <a:gd name="connsiteY2" fmla="*/ 1 h 720192"/>
              <a:gd name="connsiteX3" fmla="*/ 647362 w 647362"/>
              <a:gd name="connsiteY3" fmla="*/ 1 h 720192"/>
              <a:gd name="connsiteX4" fmla="*/ 647362 w 647362"/>
              <a:gd name="connsiteY4" fmla="*/ 720192 h 720192"/>
              <a:gd name="connsiteX5" fmla="*/ 323681 w 647362"/>
              <a:gd name="connsiteY5" fmla="*/ 720192 h 720192"/>
              <a:gd name="connsiteX6" fmla="*/ 323681 w 647362"/>
              <a:gd name="connsiteY6" fmla="*/ 720191 h 720192"/>
              <a:gd name="connsiteX7" fmla="*/ 0 w 647362"/>
              <a:gd name="connsiteY7" fmla="*/ 720191 h 72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362" h="720192">
                <a:moveTo>
                  <a:pt x="0" y="0"/>
                </a:moveTo>
                <a:lnTo>
                  <a:pt x="323681" y="0"/>
                </a:lnTo>
                <a:lnTo>
                  <a:pt x="323681" y="1"/>
                </a:lnTo>
                <a:lnTo>
                  <a:pt x="647362" y="1"/>
                </a:lnTo>
                <a:lnTo>
                  <a:pt x="647362" y="720192"/>
                </a:lnTo>
                <a:lnTo>
                  <a:pt x="323681" y="720192"/>
                </a:lnTo>
                <a:lnTo>
                  <a:pt x="323681" y="720191"/>
                </a:lnTo>
                <a:lnTo>
                  <a:pt x="0" y="72019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5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19383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Zuzana Jandova</dc:creator>
  <cp:lastModifiedBy>Zuzana Jandova</cp:lastModifiedBy>
  <cp:revision>12</cp:revision>
  <dcterms:created xsi:type="dcterms:W3CDTF">2019-07-01T20:49:40Z</dcterms:created>
  <dcterms:modified xsi:type="dcterms:W3CDTF">2019-07-15T07:52:41Z</dcterms:modified>
</cp:coreProperties>
</file>