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8763CAA-19F9-417F-825D-E1DEA2FCC96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Knight" initials="BK" lastIdx="1" clrIdx="0">
    <p:extLst>
      <p:ext uri="{19B8F6BF-5375-455C-9EA6-DF929625EA0E}">
        <p15:presenceInfo xmlns:p15="http://schemas.microsoft.com/office/powerpoint/2012/main" userId="3879aae2799042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1T13:33:14.659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37A5-1723-7FE4-2FF6-DD3136DF5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Team javaforce5</a:t>
            </a:r>
            <a:br>
              <a:rPr lang="en-US" dirty="0"/>
            </a:br>
            <a:r>
              <a:rPr lang="en-US" dirty="0"/>
              <a:t>CRIMINAL RECORDS DATABASE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4447A-EE28-858D-A1EF-DC118DB18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BY Brian knight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39979-9728-D7F2-3BD5-B6BF9912AF8F}"/>
              </a:ext>
            </a:extLst>
          </p:cNvPr>
          <p:cNvSpPr txBox="1"/>
          <p:nvPr/>
        </p:nvSpPr>
        <p:spPr>
          <a:xfrm>
            <a:off x="4068147" y="4703544"/>
            <a:ext cx="863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https://github.com/BloomTechBackend/bd-team-project-javaforce5/tree/main/backend/javaforce5-beta</a:t>
            </a:r>
          </a:p>
        </p:txBody>
      </p:sp>
    </p:spTree>
    <p:extLst>
      <p:ext uri="{BB962C8B-B14F-4D97-AF65-F5344CB8AC3E}">
        <p14:creationId xmlns:p14="http://schemas.microsoft.com/office/powerpoint/2010/main" val="75812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AD14-420F-49A0-B771-E75441C3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1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AB59-3D1D-2CF7-0CB7-A90959AB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88" y="1510202"/>
            <a:ext cx="9905999" cy="48066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basic database with CRUD operations to store data on criminal records. </a:t>
            </a:r>
          </a:p>
          <a:p>
            <a:r>
              <a:rPr lang="en-US" dirty="0"/>
              <a:t>Access to criminal records is a service needed by multiple entities</a:t>
            </a:r>
          </a:p>
          <a:p>
            <a:pPr lvl="1"/>
            <a:r>
              <a:rPr lang="en-US" dirty="0"/>
              <a:t>Police</a:t>
            </a:r>
          </a:p>
          <a:p>
            <a:pPr lvl="1"/>
            <a:r>
              <a:rPr lang="en-US" dirty="0"/>
              <a:t>Municipalities</a:t>
            </a:r>
          </a:p>
          <a:p>
            <a:pPr lvl="1"/>
            <a:r>
              <a:rPr lang="en-US" dirty="0"/>
              <a:t>Employers</a:t>
            </a:r>
          </a:p>
          <a:p>
            <a:pPr lvl="1"/>
            <a:r>
              <a:rPr lang="en-US" dirty="0"/>
              <a:t>Landlords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Designing CRUD operations</a:t>
            </a:r>
          </a:p>
          <a:p>
            <a:pPr lvl="1"/>
            <a:r>
              <a:rPr lang="en-US" dirty="0"/>
              <a:t>Provide service for filtering records for statistical data</a:t>
            </a:r>
          </a:p>
          <a:p>
            <a:pPr lvl="1"/>
            <a:r>
              <a:rPr lang="en-US" dirty="0"/>
              <a:t>Provide access to the service through website and API Gateway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1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3726-CDE1-6032-61D4-301F365A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Demonstration Project design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26E0-13E3-3B41-B2F8-10BFF497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06084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Packages</a:t>
            </a:r>
          </a:p>
          <a:p>
            <a:pPr lvl="1"/>
            <a:r>
              <a:rPr lang="en-US" dirty="0"/>
              <a:t>Activity </a:t>
            </a:r>
          </a:p>
          <a:p>
            <a:pPr lvl="1"/>
            <a:r>
              <a:rPr lang="en-US" dirty="0"/>
              <a:t>DAO </a:t>
            </a:r>
          </a:p>
          <a:p>
            <a:pPr lvl="1"/>
            <a:r>
              <a:rPr lang="en-US" dirty="0"/>
              <a:t>Dependency with Dagger</a:t>
            </a:r>
          </a:p>
          <a:p>
            <a:pPr lvl="1"/>
            <a:r>
              <a:rPr lang="en-US" dirty="0"/>
              <a:t>Custom Exceptions</a:t>
            </a:r>
          </a:p>
          <a:p>
            <a:pPr lvl="1"/>
            <a:r>
              <a:rPr lang="en-US" dirty="0"/>
              <a:t>Lambda provider</a:t>
            </a:r>
          </a:p>
          <a:p>
            <a:pPr lvl="1"/>
            <a:r>
              <a:rPr lang="en-US" dirty="0"/>
              <a:t>Tests with Mockito</a:t>
            </a:r>
          </a:p>
          <a:p>
            <a:pPr lvl="1"/>
            <a:r>
              <a:rPr lang="en-US" dirty="0"/>
              <a:t>POJOs with DynamoDB Annotations</a:t>
            </a:r>
          </a:p>
        </p:txBody>
      </p:sp>
    </p:spTree>
    <p:extLst>
      <p:ext uri="{BB962C8B-B14F-4D97-AF65-F5344CB8AC3E}">
        <p14:creationId xmlns:p14="http://schemas.microsoft.com/office/powerpoint/2010/main" val="381503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CA2F-7E46-A73F-49A7-9555FB93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98" y="32751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Demonstration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80BA-707E-C1E6-7198-52B84E4F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55" y="1502229"/>
            <a:ext cx="9905999" cy="43356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CloudFormation</a:t>
            </a:r>
          </a:p>
          <a:p>
            <a:pPr lvl="1"/>
            <a:r>
              <a:rPr lang="en-US" dirty="0"/>
              <a:t>JSON &amp; YAML files</a:t>
            </a:r>
          </a:p>
          <a:p>
            <a:r>
              <a:rPr lang="en-US" dirty="0"/>
              <a:t>DynamoDB tables </a:t>
            </a:r>
          </a:p>
          <a:p>
            <a:pPr lvl="1"/>
            <a:r>
              <a:rPr lang="en-US" dirty="0"/>
              <a:t>Crimes </a:t>
            </a:r>
          </a:p>
          <a:p>
            <a:pPr lvl="1"/>
            <a:r>
              <a:rPr lang="en-US" dirty="0"/>
              <a:t>Criminal Records</a:t>
            </a:r>
          </a:p>
          <a:p>
            <a:r>
              <a:rPr lang="en-US" dirty="0"/>
              <a:t>Lambda</a:t>
            </a:r>
          </a:p>
          <a:p>
            <a:pPr lvl="1"/>
            <a:r>
              <a:rPr lang="en-US" dirty="0"/>
              <a:t>Tests</a:t>
            </a:r>
          </a:p>
          <a:p>
            <a:r>
              <a:rPr lang="en-US" dirty="0"/>
              <a:t>API Gateway</a:t>
            </a:r>
          </a:p>
          <a:p>
            <a:pPr lvl="1"/>
            <a:r>
              <a:rPr lang="en-US" dirty="0"/>
              <a:t>Resources/Endpoints</a:t>
            </a:r>
          </a:p>
          <a:p>
            <a:pPr lvl="1"/>
            <a:r>
              <a:rPr lang="en-US" dirty="0"/>
              <a:t>Swagger API Documentation</a:t>
            </a:r>
          </a:p>
          <a:p>
            <a:pPr lvl="1"/>
            <a:r>
              <a:rPr lang="en-US" dirty="0"/>
              <a:t>Integrated to Lambda functions</a:t>
            </a:r>
          </a:p>
          <a:p>
            <a:pPr lvl="1"/>
            <a:r>
              <a:rPr lang="en-US" dirty="0"/>
              <a:t>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8EB5-219E-82FB-DF8F-8ED44F21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 Webpages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99AE-6C73-8CD3-43F2-EE69C7FC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Hyperlinks to tools and homepage</a:t>
            </a:r>
          </a:p>
          <a:p>
            <a:r>
              <a:rPr lang="en-US" dirty="0"/>
              <a:t>Get existing criminal record</a:t>
            </a:r>
          </a:p>
          <a:p>
            <a:r>
              <a:rPr lang="en-US" dirty="0"/>
              <a:t>Create a new record</a:t>
            </a:r>
          </a:p>
          <a:p>
            <a:pPr lvl="1"/>
            <a:r>
              <a:rPr lang="en-US" dirty="0"/>
              <a:t>Show a new record is instantiated with no crimes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9AFE-28EF-D385-FDFC-36EC1C9A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98" y="403914"/>
            <a:ext cx="9905998" cy="1126306"/>
          </a:xfrm>
        </p:spPr>
        <p:txBody>
          <a:bodyPr/>
          <a:lstStyle/>
          <a:p>
            <a:pPr algn="ctr"/>
            <a:r>
              <a:rPr lang="en-US" dirty="0"/>
              <a:t>Skills/technologies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B5AA-DBEE-D487-8C04-F3E4F45C4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506" y="1820278"/>
            <a:ext cx="9905999" cy="393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Importance of initial Design Document</a:t>
            </a:r>
          </a:p>
          <a:p>
            <a:pPr lvl="1"/>
            <a:r>
              <a:rPr lang="en-US" dirty="0"/>
              <a:t>PUML flow diagrams for design document</a:t>
            </a:r>
          </a:p>
          <a:p>
            <a:pPr lvl="1"/>
            <a:r>
              <a:rPr lang="en-US" dirty="0"/>
              <a:t>User stories and use cases</a:t>
            </a:r>
          </a:p>
          <a:p>
            <a:pPr lvl="1"/>
            <a:r>
              <a:rPr lang="en-US" dirty="0"/>
              <a:t>Create endpoints early for Frontend</a:t>
            </a:r>
          </a:p>
          <a:p>
            <a:r>
              <a:rPr lang="en-US" dirty="0"/>
              <a:t>CloudFormation with JSON &amp; YAML</a:t>
            </a:r>
          </a:p>
          <a:p>
            <a:r>
              <a:rPr lang="en-US" dirty="0"/>
              <a:t>Gradle build &amp; </a:t>
            </a:r>
            <a:r>
              <a:rPr lang="en-US" dirty="0" err="1"/>
              <a:t>depenencies</a:t>
            </a:r>
            <a:endParaRPr lang="en-US" dirty="0"/>
          </a:p>
          <a:p>
            <a:r>
              <a:rPr lang="en-US" dirty="0" err="1"/>
              <a:t>DynamoDBTypeConverter</a:t>
            </a:r>
            <a:r>
              <a:rPr lang="en-US" dirty="0"/>
              <a:t> </a:t>
            </a:r>
          </a:p>
          <a:p>
            <a:r>
              <a:rPr lang="en-US" dirty="0"/>
              <a:t>GSIs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8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593D-FF6D-2903-A336-1CCCE964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Skills/technologies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C434-45C7-DFBD-2C7E-51E006BA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Mockito tool to mock </a:t>
            </a:r>
            <a:r>
              <a:rPr lang="en-US" dirty="0" err="1"/>
              <a:t>PaginatedQueryList</a:t>
            </a:r>
            <a:r>
              <a:rPr lang="en-US" dirty="0"/>
              <a:t> class for DynamoDB</a:t>
            </a:r>
          </a:p>
          <a:p>
            <a:r>
              <a:rPr lang="en-US" dirty="0" err="1"/>
              <a:t>RequestHandler</a:t>
            </a:r>
            <a:r>
              <a:rPr lang="en-US" dirty="0"/>
              <a:t>&lt;I,O&gt; interface and Request POJOs</a:t>
            </a:r>
          </a:p>
          <a:p>
            <a:r>
              <a:rPr lang="en-US" dirty="0"/>
              <a:t>DynamoDB Queries</a:t>
            </a:r>
          </a:p>
          <a:p>
            <a:pPr lvl="1"/>
            <a:r>
              <a:rPr lang="en-US" dirty="0" err="1"/>
              <a:t>DynamoDBQueryExpression</a:t>
            </a:r>
            <a:endParaRPr lang="en-US" dirty="0"/>
          </a:p>
          <a:p>
            <a:pPr lvl="1"/>
            <a:r>
              <a:rPr lang="en-US" dirty="0" err="1"/>
              <a:t>FilterExpression</a:t>
            </a:r>
            <a:r>
              <a:rPr lang="en-US" dirty="0"/>
              <a:t> </a:t>
            </a:r>
          </a:p>
          <a:p>
            <a:r>
              <a:rPr lang="en-US" dirty="0"/>
              <a:t>HTTP Responses</a:t>
            </a:r>
          </a:p>
          <a:p>
            <a:pPr lvl="1"/>
            <a:r>
              <a:rPr lang="en-US" dirty="0"/>
              <a:t>200, 400, 500,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CAEB-E32C-2A25-8656-3B4C28D9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Skills/technologies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441-4DF6-55DA-764F-D7683036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&amp; JS</a:t>
            </a:r>
          </a:p>
          <a:p>
            <a:pPr lvl="1"/>
            <a:r>
              <a:rPr lang="en-US" dirty="0"/>
              <a:t>HTML Document Object Model </a:t>
            </a:r>
          </a:p>
          <a:p>
            <a:pPr lvl="2"/>
            <a:r>
              <a:rPr lang="en-US" dirty="0"/>
              <a:t>Adding HTTP response to data to HTML</a:t>
            </a:r>
          </a:p>
          <a:p>
            <a:pPr lvl="2"/>
            <a:r>
              <a:rPr lang="en-US" dirty="0"/>
              <a:t>Clearing text from HTML</a:t>
            </a:r>
          </a:p>
          <a:p>
            <a:pPr lvl="2"/>
            <a:r>
              <a:rPr lang="en-US" dirty="0"/>
              <a:t>Adding temporary loading image</a:t>
            </a:r>
          </a:p>
          <a:p>
            <a:pPr lvl="1"/>
            <a:r>
              <a:rPr lang="en-US" dirty="0"/>
              <a:t>JS &lt;script&gt; tag placement and “defer”</a:t>
            </a:r>
          </a:p>
          <a:p>
            <a:pPr lvl="1"/>
            <a:r>
              <a:rPr lang="en-US" dirty="0"/>
              <a:t>Adding confirmation prompt event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1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1E81-98C5-9708-9051-377221D1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AB10-CCFB-3516-E81A-C203392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Gradle </a:t>
            </a:r>
          </a:p>
          <a:p>
            <a:pPr lvl="1"/>
            <a:r>
              <a:rPr lang="en-US" dirty="0"/>
              <a:t>Initial structure</a:t>
            </a:r>
          </a:p>
          <a:p>
            <a:pPr lvl="1"/>
            <a:r>
              <a:rPr lang="en-US" dirty="0"/>
              <a:t>Dependencies</a:t>
            </a:r>
          </a:p>
          <a:p>
            <a:r>
              <a:rPr lang="en-US" dirty="0"/>
              <a:t>CORS</a:t>
            </a:r>
          </a:p>
          <a:p>
            <a:r>
              <a:rPr lang="en-US" dirty="0"/>
              <a:t>Saving/Updating/Re-deploying</a:t>
            </a:r>
          </a:p>
          <a:p>
            <a:r>
              <a:rPr lang="en-US" dirty="0"/>
              <a:t>HTML, CSS, JS</a:t>
            </a:r>
          </a:p>
          <a:p>
            <a:r>
              <a:rPr lang="en-US" dirty="0"/>
              <a:t>Being overwhelmed</a:t>
            </a:r>
          </a:p>
        </p:txBody>
      </p:sp>
    </p:spTree>
    <p:extLst>
      <p:ext uri="{BB962C8B-B14F-4D97-AF65-F5344CB8AC3E}">
        <p14:creationId xmlns:p14="http://schemas.microsoft.com/office/powerpoint/2010/main" val="382902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</TotalTime>
  <Words>283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Team javaforce5 CRIMINAL RECORDS DATABASE  PROJECT</vt:lpstr>
      <vt:lpstr>introduction</vt:lpstr>
      <vt:lpstr>Demonstration Project design and structure</vt:lpstr>
      <vt:lpstr>Demonstration AWS</vt:lpstr>
      <vt:lpstr>Demonstration Webpages</vt:lpstr>
      <vt:lpstr>Skills/technologies</vt:lpstr>
      <vt:lpstr>Skills/technologies</vt:lpstr>
      <vt:lpstr>Skills/technologies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javaforce5 CRIMINAL RECORDS DATABASE  PROJECT</dc:title>
  <dc:creator>Brian Knight</dc:creator>
  <cp:lastModifiedBy>Brian Knight</cp:lastModifiedBy>
  <cp:revision>6</cp:revision>
  <dcterms:created xsi:type="dcterms:W3CDTF">2022-09-30T20:40:35Z</dcterms:created>
  <dcterms:modified xsi:type="dcterms:W3CDTF">2022-10-01T19:34:34Z</dcterms:modified>
</cp:coreProperties>
</file>