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FDB4-FE3A-8E53-D553-B700FADA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34738-50D3-DB00-C202-0E4D48C0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3609-755E-AC94-3B4C-97F7B149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871-0D22-2778-E13F-C1DD4010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79F9-ED1D-0038-394C-7F1BCD78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281A-5DF9-BD2B-4705-C9A1B7A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6FD5-B60E-965D-F6BC-DDA1E043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0AF8-E1B1-256D-EA83-5E400D8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FD24-DE2C-9B8F-E512-EE2E26C2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F454-17E4-C751-8D66-17CAC5AF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A5554-8906-5673-59FA-FE2152D1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73A0-D612-F06E-E519-5DF492612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727F-43FE-0A27-D4F4-0AC887EB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C066-C005-FF4E-BBB0-45B6C45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FE94-092D-27A4-4AFF-EB09FAC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B060-4411-8EEF-C2FE-B9EF8D08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5CF7-8405-A67D-BC0B-3DCADA99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600C-F15A-45C3-DD3D-4EE63C0C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0BF0-F0A3-DB4F-EB30-C6553EF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3468-14DD-45A4-39E4-6D18C2F0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D797-490A-711D-797E-645C183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8932-4A69-DB9C-51E2-7D2DBE57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E89B-9B56-A92A-49A2-C8151E92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8A08-7B77-3DEF-72C6-30DE914D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15A8-BE96-635F-62EA-734874A7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2463-BC1F-B0B1-9082-195894E3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E295-CA40-DDD5-C4F2-E28F81FE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46DF-0037-E5B0-8FEC-1BEABF47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E30B-EFF9-C332-263F-ED09B35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FD6E-F2F9-358F-EF2A-F2574125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89DA-6670-6A45-02E6-D4947B4D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BD3-5607-0A3D-67FA-44118E70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9140-29A9-7109-AC88-2F88FF64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55CF3-791F-3AD7-25EC-F38646D9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735F4-E414-9AD1-0C2F-5040E09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42232-5375-4F44-09DA-E4A81F27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60792-DB1E-85A8-F510-9AE9C2B3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86EB0-0146-1B39-BB2B-D22BF33A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582A1-539A-ED1B-39B8-72105183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50AF-28B8-215D-ED47-6D7EF1E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553FD-C0F8-490A-3E39-F57B7880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FCFA4-FCD9-0FA8-AA42-C8E4478C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46795-CA5C-070F-6B1F-AA3C90B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CB447-D51C-325A-3028-36585848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DF0FF-8318-6B5D-DBB6-A95AE3CC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0726-DFFB-C350-B263-3BF0E221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97C6-8CBF-8B7C-81A9-E1DCC2E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18C5-1B22-A6F0-E875-CB871214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859A-B1FE-451B-B238-BC72C404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87DE8-5612-E297-D11D-C10BB728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26F08-751C-9383-91CE-D5822AD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12-2734-089B-0004-03E6390F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9C9D-7887-182A-F154-A2FEEE6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204C2-CDA8-20F1-54CD-319B67FA8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AA7E-3FDA-10E9-751D-67AA3D4C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BBAE3-65DA-83B6-2600-1AB65F07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5F391-EB98-CA60-BC83-A1D8E87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566E-EF16-7F9F-957A-5A9228D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5F489-C369-49EF-3E6D-1952B2C6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9697-9AD7-8F81-24C5-7938D8FE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30A5-FEB7-CF03-77F9-04C08D62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CD36-E964-4A0D-9B47-E5A694DC1B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CEAE-698F-A044-5AB7-B0C9B108B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8057-C399-EA04-0EE7-9F7631608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E322-CDBC-4453-B354-10ACE0E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DA80B8-C8BE-E05C-E3A6-13DAAB156F8A}"/>
              </a:ext>
            </a:extLst>
          </p:cNvPr>
          <p:cNvSpPr/>
          <p:nvPr/>
        </p:nvSpPr>
        <p:spPr>
          <a:xfrm>
            <a:off x="352425" y="363859"/>
            <a:ext cx="5854274" cy="5798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4C54F-E3BB-8BE1-96A2-35F96757AFBA}"/>
              </a:ext>
            </a:extLst>
          </p:cNvPr>
          <p:cNvSpPr/>
          <p:nvPr/>
        </p:nvSpPr>
        <p:spPr>
          <a:xfrm>
            <a:off x="7260945" y="363859"/>
            <a:ext cx="4324681" cy="57988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58A0F-17F4-C8E4-9135-4CC3FF4167F1}"/>
              </a:ext>
            </a:extLst>
          </p:cNvPr>
          <p:cNvSpPr/>
          <p:nvPr/>
        </p:nvSpPr>
        <p:spPr>
          <a:xfrm>
            <a:off x="9079288" y="920735"/>
            <a:ext cx="1938779" cy="1938779"/>
          </a:xfrm>
          <a:prstGeom prst="roundRect">
            <a:avLst>
              <a:gd name="adj" fmla="val 45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0A3F12-03FA-4B88-74E9-FD1039A1E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7"/>
          <a:stretch/>
        </p:blipFill>
        <p:spPr bwMode="auto">
          <a:xfrm>
            <a:off x="9431172" y="1079317"/>
            <a:ext cx="1297041" cy="14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A0E75-BFE6-9FAA-FEFA-B32634EB8C65}"/>
              </a:ext>
            </a:extLst>
          </p:cNvPr>
          <p:cNvSpPr txBox="1"/>
          <p:nvPr/>
        </p:nvSpPr>
        <p:spPr>
          <a:xfrm>
            <a:off x="9297220" y="2051654"/>
            <a:ext cx="15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SUMO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1B7A1D-8D1A-E7C5-AFDE-E91745B43467}"/>
              </a:ext>
            </a:extLst>
          </p:cNvPr>
          <p:cNvSpPr/>
          <p:nvPr/>
        </p:nvSpPr>
        <p:spPr>
          <a:xfrm>
            <a:off x="1225873" y="993356"/>
            <a:ext cx="3477026" cy="1734968"/>
          </a:xfrm>
          <a:prstGeom prst="roundRect">
            <a:avLst>
              <a:gd name="adj" fmla="val 45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591D2-A9BF-C04D-CDB0-E7A2694A1F3F}"/>
              </a:ext>
            </a:extLst>
          </p:cNvPr>
          <p:cNvSpPr txBox="1"/>
          <p:nvPr/>
        </p:nvSpPr>
        <p:spPr>
          <a:xfrm>
            <a:off x="2762161" y="1598078"/>
            <a:ext cx="15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DQN Agent in Python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CD8876-831E-416C-A50F-7B972BE62C91}"/>
              </a:ext>
            </a:extLst>
          </p:cNvPr>
          <p:cNvCxnSpPr>
            <a:cxnSpLocks/>
            <a:stCxn id="4" idx="2"/>
            <a:endCxn id="14" idx="2"/>
          </p:cNvCxnSpPr>
          <p:nvPr/>
        </p:nvCxnSpPr>
        <p:spPr>
          <a:xfrm rot="5400000">
            <a:off x="5361870" y="496104"/>
            <a:ext cx="2323398" cy="7050219"/>
          </a:xfrm>
          <a:prstGeom prst="bentConnector3">
            <a:avLst>
              <a:gd name="adj1" fmla="val 109839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6360F1-0206-7484-FBB6-949749456A7E}"/>
              </a:ext>
            </a:extLst>
          </p:cNvPr>
          <p:cNvSpPr txBox="1"/>
          <p:nvPr/>
        </p:nvSpPr>
        <p:spPr>
          <a:xfrm>
            <a:off x="7584860" y="4784343"/>
            <a:ext cx="236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Observations, Reward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5A76-FF2C-ADBB-5F50-0F90C29A4CC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02899" y="1860838"/>
            <a:ext cx="432468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35F601-9D22-792B-DAEF-1F86E38E119C}"/>
              </a:ext>
            </a:extLst>
          </p:cNvPr>
          <p:cNvSpPr txBox="1"/>
          <p:nvPr/>
        </p:nvSpPr>
        <p:spPr>
          <a:xfrm>
            <a:off x="4358942" y="1505416"/>
            <a:ext cx="184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</a:t>
            </a:r>
          </a:p>
        </p:txBody>
      </p:sp>
      <p:pic>
        <p:nvPicPr>
          <p:cNvPr id="13" name="Graphic 12" descr="Brain outline">
            <a:extLst>
              <a:ext uri="{FF2B5EF4-FFF2-40B4-BE49-F238E27FC236}">
                <a16:creationId xmlns:a16="http://schemas.microsoft.com/office/drawing/2014/main" id="{E1FD8AA9-367F-E810-C2EB-4862156CB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707915" y="1352023"/>
            <a:ext cx="1054246" cy="105424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33E2CC-130B-8612-C7DF-E27486254D66}"/>
              </a:ext>
            </a:extLst>
          </p:cNvPr>
          <p:cNvSpPr/>
          <p:nvPr/>
        </p:nvSpPr>
        <p:spPr>
          <a:xfrm>
            <a:off x="1259946" y="4206023"/>
            <a:ext cx="3477026" cy="976889"/>
          </a:xfrm>
          <a:prstGeom prst="roundRect">
            <a:avLst>
              <a:gd name="adj" fmla="val 45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F540A-B5B7-6693-9DF4-CA4DF49CA992}"/>
              </a:ext>
            </a:extLst>
          </p:cNvPr>
          <p:cNvSpPr txBox="1"/>
          <p:nvPr/>
        </p:nvSpPr>
        <p:spPr>
          <a:xfrm>
            <a:off x="2221130" y="4349587"/>
            <a:ext cx="15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Replay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6B3D6-EC93-853C-2054-D955810D76D6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H="1" flipV="1">
            <a:off x="2964386" y="2728324"/>
            <a:ext cx="34073" cy="1477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82C502-6104-51C5-266A-9467B056C042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4189415" y="2408397"/>
            <a:ext cx="2833629" cy="17385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DF4E51-6866-4711-7237-1BC34E2DD61D}"/>
              </a:ext>
            </a:extLst>
          </p:cNvPr>
          <p:cNvSpPr txBox="1"/>
          <p:nvPr/>
        </p:nvSpPr>
        <p:spPr>
          <a:xfrm>
            <a:off x="2782797" y="3151889"/>
            <a:ext cx="268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Minibatch (State Obs., Reward, Actions)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6C25CE-F0C3-77CF-516F-5D79B8C80BE2}"/>
              </a:ext>
            </a:extLst>
          </p:cNvPr>
          <p:cNvCxnSpPr>
            <a:endCxn id="7" idx="1"/>
          </p:cNvCxnSpPr>
          <p:nvPr/>
        </p:nvCxnSpPr>
        <p:spPr>
          <a:xfrm rot="16200000" flipV="1">
            <a:off x="874876" y="2211837"/>
            <a:ext cx="3544474" cy="2842480"/>
          </a:xfrm>
          <a:prstGeom prst="bentConnector4">
            <a:avLst>
              <a:gd name="adj1" fmla="val -269"/>
              <a:gd name="adj2" fmla="val 1242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D5A043-1473-AA88-9A2C-B25F5676E45A}"/>
              </a:ext>
            </a:extLst>
          </p:cNvPr>
          <p:cNvSpPr txBox="1"/>
          <p:nvPr/>
        </p:nvSpPr>
        <p:spPr>
          <a:xfrm>
            <a:off x="2514236" y="418555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D89C5-9E2B-A259-8D88-C3C46D84B5B3}"/>
              </a:ext>
            </a:extLst>
          </p:cNvPr>
          <p:cNvSpPr txBox="1"/>
          <p:nvPr/>
        </p:nvSpPr>
        <p:spPr>
          <a:xfrm>
            <a:off x="8744317" y="349910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3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DA80B8-C8BE-E05C-E3A6-13DAAB156F8A}"/>
              </a:ext>
            </a:extLst>
          </p:cNvPr>
          <p:cNvSpPr/>
          <p:nvPr/>
        </p:nvSpPr>
        <p:spPr>
          <a:xfrm>
            <a:off x="352425" y="363859"/>
            <a:ext cx="5854274" cy="5798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4C54F-E3BB-8BE1-96A2-35F96757AFBA}"/>
              </a:ext>
            </a:extLst>
          </p:cNvPr>
          <p:cNvSpPr/>
          <p:nvPr/>
        </p:nvSpPr>
        <p:spPr>
          <a:xfrm>
            <a:off x="6570389" y="363859"/>
            <a:ext cx="5015238" cy="57988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5A043-1473-AA88-9A2C-B25F5676E45A}"/>
              </a:ext>
            </a:extLst>
          </p:cNvPr>
          <p:cNvSpPr txBox="1"/>
          <p:nvPr/>
        </p:nvSpPr>
        <p:spPr>
          <a:xfrm>
            <a:off x="2514236" y="418555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D89C5-9E2B-A259-8D88-C3C46D84B5B3}"/>
              </a:ext>
            </a:extLst>
          </p:cNvPr>
          <p:cNvSpPr txBox="1"/>
          <p:nvPr/>
        </p:nvSpPr>
        <p:spPr>
          <a:xfrm>
            <a:off x="8393657" y="424574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0F4EE3-737C-C046-7D41-3294573A1235}"/>
              </a:ext>
            </a:extLst>
          </p:cNvPr>
          <p:cNvSpPr/>
          <p:nvPr/>
        </p:nvSpPr>
        <p:spPr>
          <a:xfrm>
            <a:off x="6819900" y="1429985"/>
            <a:ext cx="4648200" cy="2127265"/>
          </a:xfrm>
          <a:prstGeom prst="roundRect">
            <a:avLst>
              <a:gd name="adj" fmla="val 45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77938-6A65-D483-631E-F68E1D32D0E9}"/>
              </a:ext>
            </a:extLst>
          </p:cNvPr>
          <p:cNvSpPr txBox="1"/>
          <p:nvPr/>
        </p:nvSpPr>
        <p:spPr>
          <a:xfrm>
            <a:off x="6896356" y="1635441"/>
            <a:ext cx="19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SUMO (xml files)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F4826C-F5C5-B26D-70B7-3757019437FB}"/>
              </a:ext>
            </a:extLst>
          </p:cNvPr>
          <p:cNvSpPr txBox="1"/>
          <p:nvPr/>
        </p:nvSpPr>
        <p:spPr>
          <a:xfrm>
            <a:off x="6950422" y="1980748"/>
            <a:ext cx="1870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connectedCorridor.net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connectedCorridor.nod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connectedCorridor.tll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connectedCorridor.rou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connectedCorridor.con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connectedCorridor.edg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645A4-74EF-B680-8D8F-F649D5D46B58}"/>
              </a:ext>
            </a:extLst>
          </p:cNvPr>
          <p:cNvSpPr txBox="1"/>
          <p:nvPr/>
        </p:nvSpPr>
        <p:spPr>
          <a:xfrm>
            <a:off x="7644386" y="3893720"/>
            <a:ext cx="2649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python_env.py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C76D0C-5A79-F1B1-C18A-6509DA8C9410}"/>
              </a:ext>
            </a:extLst>
          </p:cNvPr>
          <p:cNvSpPr txBox="1"/>
          <p:nvPr/>
        </p:nvSpPr>
        <p:spPr>
          <a:xfrm>
            <a:off x="1296679" y="1843721"/>
            <a:ext cx="318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OpenAIWrapper.mat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3F1F0-7B67-21CE-01E3-8BB7552982C5}"/>
              </a:ext>
            </a:extLst>
          </p:cNvPr>
          <p:cNvSpPr txBox="1"/>
          <p:nvPr/>
        </p:nvSpPr>
        <p:spPr>
          <a:xfrm>
            <a:off x="1296679" y="2374750"/>
            <a:ext cx="311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Simulate_agent.mat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DF51D-8565-86ED-9D2B-1427D02A0047}"/>
              </a:ext>
            </a:extLst>
          </p:cNvPr>
          <p:cNvSpPr txBox="1"/>
          <p:nvPr/>
        </p:nvSpPr>
        <p:spPr>
          <a:xfrm>
            <a:off x="1296679" y="1312692"/>
            <a:ext cx="254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Initiate_env.mat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2EFFF6-DBFC-70FB-EA43-5069581562B5}"/>
              </a:ext>
            </a:extLst>
          </p:cNvPr>
          <p:cNvSpPr txBox="1"/>
          <p:nvPr/>
        </p:nvSpPr>
        <p:spPr>
          <a:xfrm>
            <a:off x="1296679" y="2905780"/>
            <a:ext cx="432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Run_traci_from_matlab.mat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7840-A8BB-1686-9B61-99B3E65153EA}"/>
              </a:ext>
            </a:extLst>
          </p:cNvPr>
          <p:cNvSpPr txBox="1"/>
          <p:nvPr/>
        </p:nvSpPr>
        <p:spPr>
          <a:xfrm>
            <a:off x="8786783" y="1972081"/>
            <a:ext cx="2471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Compiled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Intersection Positions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Traffic Light Logic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Traffic Routes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Determines connections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Determines roads between </a:t>
            </a:r>
            <a:r>
              <a:rPr lang="en-US" sz="1400" dirty="0" err="1">
                <a:solidFill>
                  <a:schemeClr val="bg1"/>
                </a:solidFill>
              </a:rPr>
              <a:t>ints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01A6C-E99E-26C4-D6CA-E9646DB1AEF4}"/>
              </a:ext>
            </a:extLst>
          </p:cNvPr>
          <p:cNvSpPr txBox="1"/>
          <p:nvPr/>
        </p:nvSpPr>
        <p:spPr>
          <a:xfrm>
            <a:off x="8715273" y="1635441"/>
            <a:ext cx="19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0056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King</dc:creator>
  <cp:lastModifiedBy>Brian King</cp:lastModifiedBy>
  <cp:revision>2</cp:revision>
  <dcterms:created xsi:type="dcterms:W3CDTF">2023-03-06T17:17:02Z</dcterms:created>
  <dcterms:modified xsi:type="dcterms:W3CDTF">2023-03-24T16:56:32Z</dcterms:modified>
</cp:coreProperties>
</file>