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6" autoAdjust="0"/>
    <p:restoredTop sz="94683" autoAdjust="0"/>
  </p:normalViewPr>
  <p:slideViewPr>
    <p:cSldViewPr snapToObjects="1">
      <p:cViewPr varScale="1">
        <p:scale>
          <a:sx n="97" d="100"/>
          <a:sy n="97" d="100"/>
        </p:scale>
        <p:origin x="-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C21C-BF02-5B43-B1DA-1A862CF808D7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23CA-792E-0D40-B4D9-6D785970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05600" y="2057400"/>
            <a:ext cx="1981200" cy="1600200"/>
            <a:chOff x="1828800" y="609600"/>
            <a:chExt cx="2438400" cy="1956810"/>
          </a:xfrm>
        </p:grpSpPr>
        <p:sp>
          <p:nvSpPr>
            <p:cNvPr id="10" name="Rectangle 9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ICommunicationChannel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send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sendCommand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connection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" y="2471347"/>
            <a:ext cx="1981200" cy="1948253"/>
            <a:chOff x="1828800" y="609600"/>
            <a:chExt cx="2438400" cy="1956810"/>
          </a:xfrm>
        </p:grpSpPr>
        <p:sp>
          <p:nvSpPr>
            <p:cNvPr id="14" name="Rectangle 13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SystemRegistry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localComponents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remoteComponents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62400"/>
            <a:ext cx="2286000" cy="1600200"/>
            <a:chOff x="1828800" y="609600"/>
            <a:chExt cx="2438400" cy="1956810"/>
          </a:xfrm>
        </p:grpSpPr>
        <p:sp>
          <p:nvSpPr>
            <p:cNvPr id="18" name="Rectangle 17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RespondToCommandHandler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Class Methods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Class Fields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14600" y="3527087"/>
            <a:ext cx="1524000" cy="1600200"/>
            <a:chOff x="1828800" y="609600"/>
            <a:chExt cx="2438400" cy="1956810"/>
          </a:xfrm>
        </p:grpSpPr>
        <p:sp>
          <p:nvSpPr>
            <p:cNvPr id="24" name="Rectangle 23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Proxy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Class Methods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methodSignatures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67200" y="2471347"/>
            <a:ext cx="1981200" cy="1600200"/>
            <a:chOff x="1828800" y="609600"/>
            <a:chExt cx="2438400" cy="1956810"/>
          </a:xfrm>
        </p:grpSpPr>
        <p:sp>
          <p:nvSpPr>
            <p:cNvPr id="32" name="Rectangle 31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MessageHandler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handle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localComponents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remoteComponents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6248402" y="2590799"/>
            <a:ext cx="45719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271668" y="4037167"/>
            <a:ext cx="433932" cy="143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1"/>
          </p:cNvCxnSpPr>
          <p:nvPr/>
        </p:nvCxnSpPr>
        <p:spPr>
          <a:xfrm>
            <a:off x="2286000" y="3657600"/>
            <a:ext cx="228600" cy="408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2286000" y="2635222"/>
            <a:ext cx="1981200" cy="2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5125699"/>
            <a:ext cx="1795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Object Reference</a:t>
            </a:r>
          </a:p>
          <a:p>
            <a:r>
              <a:rPr lang="en-US" dirty="0" smtClean="0"/>
              <a:t>Creates</a:t>
            </a:r>
          </a:p>
          <a:p>
            <a:r>
              <a:rPr lang="en-US" dirty="0" smtClean="0"/>
              <a:t>Aggregation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4800" y="5894131"/>
            <a:ext cx="6096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4800" y="5589331"/>
            <a:ext cx="6096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454143" y="5382734"/>
            <a:ext cx="2793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05572" y="6172379"/>
            <a:ext cx="6096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diamond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81400" y="1383268"/>
            <a:ext cx="252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Simplified Class Diagram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93442" y="3796284"/>
            <a:ext cx="2737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2286002" y="2992099"/>
            <a:ext cx="1981199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569515" y="4074715"/>
            <a:ext cx="3274218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197961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Invoking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199128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199128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1" y="16580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CommunicationChannel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1487091" y="4076302"/>
            <a:ext cx="3277394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392091" y="4074715"/>
            <a:ext cx="32758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514704" y="4076303"/>
            <a:ext cx="32758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7594" y="2817812"/>
            <a:ext cx="205660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66006" y="3275012"/>
            <a:ext cx="396478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9200" y="3732212"/>
            <a:ext cx="1676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51813" y="4035424"/>
            <a:ext cx="49768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8151814" y="4572000"/>
            <a:ext cx="49768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6707189" y="4802188"/>
            <a:ext cx="1446213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91201" y="19350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MessageHandler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5068491" y="3986053"/>
            <a:ext cx="327580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05600" y="3883024"/>
            <a:ext cx="1444625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4657" y="1288702"/>
            <a:ext cx="48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Interaction Diagram – Issuing Remote Command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3500" y="25424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971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Blocking m</a:t>
            </a:r>
            <a:r>
              <a:rPr lang="en-US" sz="1200" dirty="0" smtClean="0"/>
              <a:t>ethod </a:t>
            </a:r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9389" y="340119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sendCommand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819901" y="355359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0" y="44335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14858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CommunicationChannel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4295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MessageHandler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1824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RespondToCommandHandler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148583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class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572691" y="3619103"/>
            <a:ext cx="3274218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07679" y="3619103"/>
            <a:ext cx="3274218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920855" y="3619103"/>
            <a:ext cx="3274218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009503" y="3619103"/>
            <a:ext cx="3274218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46479" y="3619103"/>
            <a:ext cx="3274218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66006" y="2388563"/>
            <a:ext cx="164147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07482" y="3150563"/>
            <a:ext cx="1940718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45024" y="4265612"/>
            <a:ext cx="374015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746380" y="4572000"/>
            <a:ext cx="1898645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066007" y="4800599"/>
            <a:ext cx="1680373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685800"/>
            <a:ext cx="50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Interaction Diagram –Receiving Remote Command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46380" y="287356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6380" y="42950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4323" y="2085201"/>
            <a:ext cx="173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handleIncomingMessage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3988613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invoke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648200" y="3505200"/>
            <a:ext cx="190817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3164463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find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3800" y="685800"/>
            <a:ext cx="182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Threading Model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" y="1335998"/>
            <a:ext cx="1981200" cy="1600200"/>
            <a:chOff x="1828800" y="609600"/>
            <a:chExt cx="2438400" cy="1956810"/>
          </a:xfrm>
        </p:grpSpPr>
        <p:sp>
          <p:nvSpPr>
            <p:cNvPr id="14" name="Rectangle 13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Invoking Class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?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?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0" y="1470597"/>
            <a:ext cx="1981200" cy="1600200"/>
            <a:chOff x="1828800" y="609600"/>
            <a:chExt cx="2438400" cy="1956810"/>
          </a:xfrm>
        </p:grpSpPr>
        <p:sp>
          <p:nvSpPr>
            <p:cNvPr id="18" name="Rectangle 17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LocalProxy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Class Methods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</a:t>
              </a:r>
              <a:r>
                <a:rPr lang="en-US" sz="1000" dirty="0" smtClean="0">
                  <a:solidFill>
                    <a:schemeClr val="tx1"/>
                  </a:solidFill>
                </a:rPr>
                <a:t>lass fields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95600" y="3736298"/>
            <a:ext cx="1981200" cy="1600200"/>
            <a:chOff x="1828800" y="609600"/>
            <a:chExt cx="2438400" cy="1956810"/>
          </a:xfrm>
        </p:grpSpPr>
        <p:sp>
          <p:nvSpPr>
            <p:cNvPr id="22" name="Rectangle 21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IMessageHandler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sendCommand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localComponents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remoteComponents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2936198"/>
            <a:ext cx="1981200" cy="1600200"/>
            <a:chOff x="1828800" y="609600"/>
            <a:chExt cx="2438400" cy="1956810"/>
          </a:xfrm>
        </p:grpSpPr>
        <p:sp>
          <p:nvSpPr>
            <p:cNvPr id="26" name="Rectangle 25"/>
            <p:cNvSpPr/>
            <p:nvPr/>
          </p:nvSpPr>
          <p:spPr>
            <a:xfrm>
              <a:off x="1828800" y="609600"/>
              <a:ext cx="2438400" cy="32919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ICommunicationChannel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93879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1752600"/>
              <a:ext cx="2438400" cy="81381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connection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4397150" y="3358620"/>
            <a:ext cx="2070917" cy="1789517"/>
          </a:xfrm>
          <a:custGeom>
            <a:avLst/>
            <a:gdLst>
              <a:gd name="connsiteX0" fmla="*/ 1795958 w 2070917"/>
              <a:gd name="connsiteY0" fmla="*/ 189863 h 1789517"/>
              <a:gd name="connsiteX1" fmla="*/ 473540 w 2070917"/>
              <a:gd name="connsiteY1" fmla="*/ 163675 h 1789517"/>
              <a:gd name="connsiteX2" fmla="*/ 185488 w 2070917"/>
              <a:gd name="connsiteY2" fmla="*/ 1171916 h 1789517"/>
              <a:gd name="connsiteX3" fmla="*/ 1586466 w 2070917"/>
              <a:gd name="connsiteY3" fmla="*/ 1787335 h 1789517"/>
              <a:gd name="connsiteX4" fmla="*/ 2070917 w 2070917"/>
              <a:gd name="connsiteY4" fmla="*/ 1185010 h 178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17" h="1789517">
                <a:moveTo>
                  <a:pt x="1795958" y="189863"/>
                </a:moveTo>
                <a:cubicBezTo>
                  <a:pt x="1268955" y="94931"/>
                  <a:pt x="741952" y="0"/>
                  <a:pt x="473540" y="163675"/>
                </a:cubicBezTo>
                <a:cubicBezTo>
                  <a:pt x="205128" y="327351"/>
                  <a:pt x="0" y="901306"/>
                  <a:pt x="185488" y="1171916"/>
                </a:cubicBezTo>
                <a:cubicBezTo>
                  <a:pt x="370976" y="1442526"/>
                  <a:pt x="1272228" y="1785153"/>
                  <a:pt x="1586466" y="1787335"/>
                </a:cubicBezTo>
                <a:cubicBezTo>
                  <a:pt x="1900704" y="1789517"/>
                  <a:pt x="2070917" y="1185010"/>
                  <a:pt x="2070917" y="118501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47800" y="1676400"/>
            <a:ext cx="2566277" cy="2703917"/>
          </a:xfrm>
          <a:custGeom>
            <a:avLst/>
            <a:gdLst>
              <a:gd name="connsiteX0" fmla="*/ 1154388 w 2566277"/>
              <a:gd name="connsiteY0" fmla="*/ 0 h 2703917"/>
              <a:gd name="connsiteX1" fmla="*/ 2018542 w 2566277"/>
              <a:gd name="connsiteY1" fmla="*/ 510667 h 2703917"/>
              <a:gd name="connsiteX2" fmla="*/ 2293501 w 2566277"/>
              <a:gd name="connsiteY2" fmla="*/ 2500960 h 2703917"/>
              <a:gd name="connsiteX3" fmla="*/ 381886 w 2566277"/>
              <a:gd name="connsiteY3" fmla="*/ 1728412 h 2703917"/>
              <a:gd name="connsiteX4" fmla="*/ 2182 w 2566277"/>
              <a:gd name="connsiteY4" fmla="*/ 1152275 h 270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6277" h="2703917">
                <a:moveTo>
                  <a:pt x="1154388" y="0"/>
                </a:moveTo>
                <a:cubicBezTo>
                  <a:pt x="1491539" y="46920"/>
                  <a:pt x="1828690" y="93840"/>
                  <a:pt x="2018542" y="510667"/>
                </a:cubicBezTo>
                <a:cubicBezTo>
                  <a:pt x="2208394" y="927494"/>
                  <a:pt x="2566277" y="2298003"/>
                  <a:pt x="2293501" y="2500960"/>
                </a:cubicBezTo>
                <a:cubicBezTo>
                  <a:pt x="2020725" y="2703917"/>
                  <a:pt x="763773" y="1953193"/>
                  <a:pt x="381886" y="1728412"/>
                </a:cubicBezTo>
                <a:cubicBezTo>
                  <a:pt x="0" y="1503631"/>
                  <a:pt x="2182" y="1152275"/>
                  <a:pt x="2182" y="1152275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93206" y="5148137"/>
            <a:ext cx="193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ocket </a:t>
            </a:r>
            <a:r>
              <a:rPr lang="en-US" dirty="0" smtClean="0"/>
              <a:t>read thread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10180</TotalTime>
  <Words>86</Words>
  <Application>Microsoft Macintosh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Knight</dc:creator>
  <cp:lastModifiedBy>Brian Knight</cp:lastModifiedBy>
  <cp:revision>28</cp:revision>
  <cp:lastPrinted>2018-02-17T04:56:02Z</cp:lastPrinted>
  <dcterms:created xsi:type="dcterms:W3CDTF">2018-03-20T04:36:05Z</dcterms:created>
  <dcterms:modified xsi:type="dcterms:W3CDTF">2018-03-20T05:10:19Z</dcterms:modified>
</cp:coreProperties>
</file>