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B980-4624-49AB-84BE-C9928D905D90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B8EF52-0E1C-4C5B-9506-B4164E0A5C76}"/>
              </a:ext>
            </a:extLst>
          </p:cNvPr>
          <p:cNvCxnSpPr/>
          <p:nvPr/>
        </p:nvCxnSpPr>
        <p:spPr>
          <a:xfrm>
            <a:off x="2160494" y="1371600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8BD28-F309-4929-B5A2-03B86352CB27}"/>
              </a:ext>
            </a:extLst>
          </p:cNvPr>
          <p:cNvCxnSpPr>
            <a:cxnSpLocks/>
          </p:cNvCxnSpPr>
          <p:nvPr/>
        </p:nvCxnSpPr>
        <p:spPr>
          <a:xfrm>
            <a:off x="2160494" y="1479176"/>
            <a:ext cx="2133600" cy="115644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FB1FB-AAB2-41A4-9622-65B7A9B50682}"/>
              </a:ext>
            </a:extLst>
          </p:cNvPr>
          <p:cNvCxnSpPr>
            <a:cxnSpLocks/>
          </p:cNvCxnSpPr>
          <p:nvPr/>
        </p:nvCxnSpPr>
        <p:spPr>
          <a:xfrm>
            <a:off x="2113429" y="1725706"/>
            <a:ext cx="2160494" cy="2124637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2F78C-0C6B-4024-BAC4-4C75852B298F}"/>
              </a:ext>
            </a:extLst>
          </p:cNvPr>
          <p:cNvCxnSpPr>
            <a:cxnSpLocks/>
          </p:cNvCxnSpPr>
          <p:nvPr/>
        </p:nvCxnSpPr>
        <p:spPr>
          <a:xfrm>
            <a:off x="2133600" y="1815353"/>
            <a:ext cx="2187388" cy="327660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E8AB-98E2-4000-8E17-91DCD95525EC}"/>
              </a:ext>
            </a:extLst>
          </p:cNvPr>
          <p:cNvCxnSpPr/>
          <p:nvPr/>
        </p:nvCxnSpPr>
        <p:spPr>
          <a:xfrm>
            <a:off x="2187388" y="2788023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879A4D-67BF-4B05-A5EB-6CF71FD10115}"/>
              </a:ext>
            </a:extLst>
          </p:cNvPr>
          <p:cNvCxnSpPr>
            <a:cxnSpLocks/>
          </p:cNvCxnSpPr>
          <p:nvPr/>
        </p:nvCxnSpPr>
        <p:spPr>
          <a:xfrm flipV="1">
            <a:off x="2187388" y="1479176"/>
            <a:ext cx="1999130" cy="1120589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3C162E-958B-49AF-8CB0-0D1BD7B656C2}"/>
              </a:ext>
            </a:extLst>
          </p:cNvPr>
          <p:cNvCxnSpPr>
            <a:cxnSpLocks/>
          </p:cNvCxnSpPr>
          <p:nvPr/>
        </p:nvCxnSpPr>
        <p:spPr>
          <a:xfrm>
            <a:off x="2173941" y="2940424"/>
            <a:ext cx="2012577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FE1F85-748A-4B03-AF70-9C4A191E7520}"/>
              </a:ext>
            </a:extLst>
          </p:cNvPr>
          <p:cNvCxnSpPr>
            <a:cxnSpLocks/>
          </p:cNvCxnSpPr>
          <p:nvPr/>
        </p:nvCxnSpPr>
        <p:spPr>
          <a:xfrm>
            <a:off x="2173941" y="3119718"/>
            <a:ext cx="2039471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7D2DF9-9AC7-4D60-BCCD-954EE54110F0}"/>
              </a:ext>
            </a:extLst>
          </p:cNvPr>
          <p:cNvCxnSpPr/>
          <p:nvPr/>
        </p:nvCxnSpPr>
        <p:spPr>
          <a:xfrm>
            <a:off x="2160494" y="4186518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D415D-36C3-4F1B-82B8-F3D080003524}"/>
              </a:ext>
            </a:extLst>
          </p:cNvPr>
          <p:cNvCxnSpPr>
            <a:cxnSpLocks/>
          </p:cNvCxnSpPr>
          <p:nvPr/>
        </p:nvCxnSpPr>
        <p:spPr>
          <a:xfrm flipV="1">
            <a:off x="2133600" y="1658471"/>
            <a:ext cx="2052918" cy="219187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DB68E1-5B65-42A6-8710-17479A69EECA}"/>
              </a:ext>
            </a:extLst>
          </p:cNvPr>
          <p:cNvCxnSpPr>
            <a:cxnSpLocks/>
          </p:cNvCxnSpPr>
          <p:nvPr/>
        </p:nvCxnSpPr>
        <p:spPr>
          <a:xfrm flipV="1">
            <a:off x="2133600" y="2940424"/>
            <a:ext cx="2052918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CABA45-BC31-4055-A9D9-CAF087A4AFA1}"/>
              </a:ext>
            </a:extLst>
          </p:cNvPr>
          <p:cNvCxnSpPr>
            <a:cxnSpLocks/>
          </p:cNvCxnSpPr>
          <p:nvPr/>
        </p:nvCxnSpPr>
        <p:spPr>
          <a:xfrm>
            <a:off x="2160494" y="4347882"/>
            <a:ext cx="2052918" cy="1111624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FF90ED-5250-498A-9136-20A616418DDA}"/>
              </a:ext>
            </a:extLst>
          </p:cNvPr>
          <p:cNvCxnSpPr/>
          <p:nvPr/>
        </p:nvCxnSpPr>
        <p:spPr>
          <a:xfrm>
            <a:off x="2214282" y="5665695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B4175-CED2-435D-8ED7-5CA7A3458223}"/>
              </a:ext>
            </a:extLst>
          </p:cNvPr>
          <p:cNvCxnSpPr>
            <a:cxnSpLocks/>
          </p:cNvCxnSpPr>
          <p:nvPr/>
        </p:nvCxnSpPr>
        <p:spPr>
          <a:xfrm flipV="1">
            <a:off x="2167217" y="1909480"/>
            <a:ext cx="2073089" cy="3182473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52FAC0-6797-4281-A2F0-032C7ED614FE}"/>
              </a:ext>
            </a:extLst>
          </p:cNvPr>
          <p:cNvCxnSpPr>
            <a:cxnSpLocks/>
          </p:cNvCxnSpPr>
          <p:nvPr/>
        </p:nvCxnSpPr>
        <p:spPr>
          <a:xfrm flipV="1">
            <a:off x="2187388" y="3119718"/>
            <a:ext cx="2086535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28CE7-3059-4C86-80C8-7526DBE2F607}"/>
              </a:ext>
            </a:extLst>
          </p:cNvPr>
          <p:cNvCxnSpPr>
            <a:cxnSpLocks/>
          </p:cNvCxnSpPr>
          <p:nvPr/>
        </p:nvCxnSpPr>
        <p:spPr>
          <a:xfrm flipV="1">
            <a:off x="2214282" y="4428565"/>
            <a:ext cx="1972236" cy="1030941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D7FCEA5A-1A75-4523-A507-A96E6BF7A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50" y="553118"/>
            <a:ext cx="2790817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86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59795F-0F2A-47F9-8D5D-E376A2C43D19}"/>
              </a:ext>
            </a:extLst>
          </p:cNvPr>
          <p:cNvSpPr/>
          <p:nvPr/>
        </p:nvSpPr>
        <p:spPr>
          <a:xfrm>
            <a:off x="4473387" y="1156440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35BADA-DFFE-4233-800E-498559B8F078}"/>
              </a:ext>
            </a:extLst>
          </p:cNvPr>
          <p:cNvSpPr/>
          <p:nvPr/>
        </p:nvSpPr>
        <p:spPr>
          <a:xfrm>
            <a:off x="4473388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Question Mark with solid fill">
            <a:extLst>
              <a:ext uri="{FF2B5EF4-FFF2-40B4-BE49-F238E27FC236}">
                <a16:creationId xmlns:a16="http://schemas.microsoft.com/office/drawing/2014/main" id="{C9B658CD-6C8D-4428-B733-A92880925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801" y="2595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566B-2A73-4582-8C2A-D9887085417A}"/>
              </a:ext>
            </a:extLst>
          </p:cNvPr>
          <p:cNvCxnSpPr/>
          <p:nvPr/>
        </p:nvCxnSpPr>
        <p:spPr>
          <a:xfrm>
            <a:off x="2241176" y="1488141"/>
            <a:ext cx="18377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6583A-8207-42F4-8C5A-457B4C4D32C6}"/>
              </a:ext>
            </a:extLst>
          </p:cNvPr>
          <p:cNvCxnSpPr>
            <a:cxnSpLocks/>
          </p:cNvCxnSpPr>
          <p:nvPr/>
        </p:nvCxnSpPr>
        <p:spPr>
          <a:xfrm>
            <a:off x="2281517" y="1676400"/>
            <a:ext cx="1905001" cy="23935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C5BF84E3-E967-40E2-8879-F315E59128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170314"/>
            <a:ext cx="1308847" cy="18681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P(Z_3  = 1) = .95$&#10;&#10;\end{document}" title="IguanaTex Bitmap Display">
            <a:extLst>
              <a:ext uri="{FF2B5EF4-FFF2-40B4-BE49-F238E27FC236}">
                <a16:creationId xmlns:a16="http://schemas.microsoft.com/office/drawing/2014/main" id="{BBFDC54F-2BC8-41CF-B270-C7C4B1C62D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3497677"/>
            <a:ext cx="1308847" cy="1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566B-2A73-4582-8C2A-D9887085417A}"/>
              </a:ext>
            </a:extLst>
          </p:cNvPr>
          <p:cNvCxnSpPr/>
          <p:nvPr/>
        </p:nvCxnSpPr>
        <p:spPr>
          <a:xfrm>
            <a:off x="2241176" y="1488141"/>
            <a:ext cx="1837765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6583A-8207-42F4-8C5A-457B4C4D32C6}"/>
              </a:ext>
            </a:extLst>
          </p:cNvPr>
          <p:cNvCxnSpPr>
            <a:cxnSpLocks/>
          </p:cNvCxnSpPr>
          <p:nvPr/>
        </p:nvCxnSpPr>
        <p:spPr>
          <a:xfrm>
            <a:off x="2281517" y="1676400"/>
            <a:ext cx="1905001" cy="23935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&#10;$P(Z_1  = 1) = .95$&#10;&#10;\end{document}" title="IguanaTex Bitmap Display">
            <a:extLst>
              <a:ext uri="{FF2B5EF4-FFF2-40B4-BE49-F238E27FC236}">
                <a16:creationId xmlns:a16="http://schemas.microsoft.com/office/drawing/2014/main" id="{C5BF84E3-E967-40E2-8879-F315E59128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170314"/>
            <a:ext cx="1308847" cy="18681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&#10;$P(Z_3  = 1) = .95$&#10;&#10;\end{document}" title="IguanaTex Bitmap Display">
            <a:extLst>
              <a:ext uri="{FF2B5EF4-FFF2-40B4-BE49-F238E27FC236}">
                <a16:creationId xmlns:a16="http://schemas.microsoft.com/office/drawing/2014/main" id="{BBFDC54F-2BC8-41CF-B270-C7C4B1C62D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3497677"/>
            <a:ext cx="1308847" cy="1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4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95$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1  = 1) = .95$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begin{document}&#10;&#10;&#10;$P(Z_3  = 1) = .95$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5</cp:revision>
  <dcterms:created xsi:type="dcterms:W3CDTF">2021-09-29T15:22:27Z</dcterms:created>
  <dcterms:modified xsi:type="dcterms:W3CDTF">2021-10-16T21:13:44Z</dcterms:modified>
</cp:coreProperties>
</file>