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59" r:id="rId5"/>
    <p:sldId id="256" r:id="rId6"/>
    <p:sldId id="261" r:id="rId7"/>
    <p:sldId id="262" r:id="rId8"/>
    <p:sldId id="264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6607-55E1-4612-971E-1D394E5B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CD0D2-C9B1-44CF-A11D-F24D0E389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4E2C-C2A4-425E-A1BB-5DAE6F0E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1C2A2-220E-4707-B85E-01EAF59B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4EC3-E9D0-4826-A926-F87B9949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5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ACA7-F8AB-49A3-9618-A2E3A710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6489E-9272-4172-95B5-42A119C89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C6EF8-66BC-4473-BA9D-A7EF5F70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B9F0-8090-4414-B0CF-ACF03398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8DE6B-A585-4B04-8E10-39105C0D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5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DA0EE-06DD-40CF-A134-BBB4811DC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A55C3-39FE-4C22-BFC9-8D161E0BF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07B6A-123E-4064-86E6-B8EFF04E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6B9D7-AA9B-4C82-A490-F5E515AB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47AA-DB9D-49BE-9E9D-EA22A2BF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170B-71F8-466F-B0E2-3CD396F0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56E2D-FE53-4018-8E5E-97FF61FC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8C79-468E-43BE-B75F-CB7E2C25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942CC-764C-468C-B9E7-24D07DFB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62DFC-4ED4-4A7A-A803-E986D9BB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2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6AE1-4730-4FDA-B9F9-FA52B508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316AB-D764-48C6-B78A-4C76240B6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A8FE6-8DED-412F-8863-54A909B9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28CF-EB3D-4EEE-A15A-B5D55CC0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A5D8-4A6C-4A23-88BB-5ADFD5EE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0A7A-5F99-475E-BD67-1E64EBDB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65E2-2F9C-4890-8DBA-0EDD69B6A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B1C1C-8176-4EC6-912A-EFEAF0196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8F063-3A20-434D-9CE3-26BC4B9A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0188D-F3A6-43C9-8338-7D371716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55673-F974-4CFC-932D-4997BBA3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0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465E-69BA-404C-BE0E-702265DF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53963-3429-4763-9F7C-03EBF820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50D30-272A-4523-A6A5-FD81EBE7D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A4EF8-A243-48F0-B0AB-6AA4795B5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60B6D-F88F-4791-82A3-E715485E9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01E45-94AD-4843-97A6-ADEC1F1A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3DAD1-B864-4C8D-ADD2-C25B1A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561B7-97D0-40A0-8179-639B4E9E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3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7BAB-A7F9-484A-BE19-8C7ED88B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982AF-7AB8-435F-A837-2885C08A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CAD68-CEDD-48E5-A757-6D012D9A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E4063-CABD-4F81-8E79-66F4E8B2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4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AD674-56AD-4C4D-90C8-96DCBAAF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87054-8502-4CFB-9A51-F8692A07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F0BF5-4A38-4DB7-9F26-FA7EAD7D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0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ED-C92B-4F65-8B83-D1887AEA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388B-0803-49BE-B494-ED7D37D3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95C5E-E449-4DA6-A44A-BD5A8C955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B53DC-2971-48CB-B7EC-C1D4B5F1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7BB7-5C6D-44DE-BB6F-F13231D6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A04E6-D644-4BAD-9CC2-1D8D24CC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B7D7-8B36-40DE-9AB1-1EA258FE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23D46-64E8-4A15-B58A-EE28163B6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8F7A9-8C24-4A34-9F0B-E3222BBA8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4A4D3-BC07-4A92-ADEF-5CBB9C41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38672-D294-4B4B-935E-85D04FC8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7C5F8-DBD2-479F-9C91-9A30E8D6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8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A3875-D37C-4A1A-A764-461F254A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E8EFB-753E-459B-A568-0D45301F1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73B4-1A50-43ED-BB4F-D4F6D2C66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3A4C8-7327-4125-B40E-B37CE817E8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57B30-B71B-49F0-AF36-1F4B6BDD9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B269-BD07-4B59-8560-CBFE005AE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1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B32F616-B345-4BCC-B9D9-57CA6A371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93" y="1333821"/>
            <a:ext cx="6632654" cy="3733992"/>
          </a:xfrm>
          <a:prstGeom prst="rect">
            <a:avLst/>
          </a:prstGeom>
        </p:spPr>
      </p:pic>
      <p:pic>
        <p:nvPicPr>
          <p:cNvPr id="13" name="Picture 12" descr="Two people&#10;&#10;Description automatically generated with low confidence">
            <a:extLst>
              <a:ext uri="{FF2B5EF4-FFF2-40B4-BE49-F238E27FC236}">
                <a16:creationId xmlns:a16="http://schemas.microsoft.com/office/drawing/2014/main" id="{6D2E5431-6D83-4F46-A432-892D4894D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3" y="1333821"/>
            <a:ext cx="4305521" cy="37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19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DDCE2-92B0-42FD-94D7-1ECE4CD8DB28}"/>
              </a:ext>
            </a:extLst>
          </p:cNvPr>
          <p:cNvCxnSpPr/>
          <p:nvPr/>
        </p:nvCxnSpPr>
        <p:spPr>
          <a:xfrm>
            <a:off x="2468880" y="1752598"/>
            <a:ext cx="266192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1E3B2BD-C8D0-48D7-BCF2-4DFEAEC9F460}"/>
              </a:ext>
            </a:extLst>
          </p:cNvPr>
          <p:cNvSpPr/>
          <p:nvPr/>
        </p:nvSpPr>
        <p:spPr>
          <a:xfrm>
            <a:off x="6000746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558800">
              <a:schemeClr val="accent5">
                <a:lumMod val="75000"/>
                <a:alpha val="7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Question Mark with solid fill">
            <a:extLst>
              <a:ext uri="{FF2B5EF4-FFF2-40B4-BE49-F238E27FC236}">
                <a16:creationId xmlns:a16="http://schemas.microsoft.com/office/drawing/2014/main" id="{0E10F5CC-AAF1-49A3-A9FB-59ED544D5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4600" y="3015302"/>
            <a:ext cx="413698" cy="413698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1EE6AE8E-1900-4282-B4EF-37672668F3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597606"/>
            <a:ext cx="2590476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4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7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\documentclass{article}&#10;\usepackage{amsmath}&#10;\pagestyle{empty}&#10;\begin{document}&#10;&#10;$n_B$ independent decisions&#10;&#10;&#10;\end{document}" title="IguanaTex Bitmap Display">
            <a:extLst>
              <a:ext uri="{FF2B5EF4-FFF2-40B4-BE49-F238E27FC236}">
                <a16:creationId xmlns:a16="http://schemas.microsoft.com/office/drawing/2014/main" id="{11E98DA5-8380-4400-8AE8-9DAD774114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1" y="597605"/>
            <a:ext cx="2800761" cy="2240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738396F-8916-4B61-BF36-5C2C5DA5191D}"/>
              </a:ext>
            </a:extLst>
          </p:cNvPr>
          <p:cNvSpPr/>
          <p:nvPr/>
        </p:nvSpPr>
        <p:spPr>
          <a:xfrm>
            <a:off x="5997781" y="279558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ED4BD2-504A-452C-8EA9-9C52A059AB80}"/>
              </a:ext>
            </a:extLst>
          </p:cNvPr>
          <p:cNvSpPr/>
          <p:nvPr/>
        </p:nvSpPr>
        <p:spPr>
          <a:xfrm>
            <a:off x="5997781" y="4252909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D80BBF-31ED-4260-BEEF-3B6D79277DE3}"/>
              </a:ext>
            </a:extLst>
          </p:cNvPr>
          <p:cNvSpPr/>
          <p:nvPr/>
        </p:nvSpPr>
        <p:spPr>
          <a:xfrm>
            <a:off x="5997780" y="571023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8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C43BA28-DCD1-4A1B-8635-244CFB1F4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54" y="4122272"/>
            <a:ext cx="9168892" cy="23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8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BF0E39-C5B4-4E0C-BC16-451FBA463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14015"/>
              </p:ext>
            </p:extLst>
          </p:nvPr>
        </p:nvGraphicFramePr>
        <p:xfrm>
          <a:off x="736600" y="1000125"/>
          <a:ext cx="4178300" cy="480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681">
                  <a:extLst>
                    <a:ext uri="{9D8B030D-6E8A-4147-A177-3AD203B41FA5}">
                      <a16:colId xmlns:a16="http://schemas.microsoft.com/office/drawing/2014/main" val="2164856470"/>
                    </a:ext>
                  </a:extLst>
                </a:gridCol>
                <a:gridCol w="847455">
                  <a:extLst>
                    <a:ext uri="{9D8B030D-6E8A-4147-A177-3AD203B41FA5}">
                      <a16:colId xmlns:a16="http://schemas.microsoft.com/office/drawing/2014/main" val="3468067054"/>
                    </a:ext>
                  </a:extLst>
                </a:gridCol>
                <a:gridCol w="912644">
                  <a:extLst>
                    <a:ext uri="{9D8B030D-6E8A-4147-A177-3AD203B41FA5}">
                      <a16:colId xmlns:a16="http://schemas.microsoft.com/office/drawing/2014/main" val="3897736944"/>
                    </a:ext>
                  </a:extLst>
                </a:gridCol>
                <a:gridCol w="819520">
                  <a:extLst>
                    <a:ext uri="{9D8B030D-6E8A-4147-A177-3AD203B41FA5}">
                      <a16:colId xmlns:a16="http://schemas.microsoft.com/office/drawing/2014/main" val="1523190803"/>
                    </a:ext>
                  </a:extLst>
                </a:gridCol>
              </a:tblGrid>
              <a:tr h="1010948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Personal 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4518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7244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0806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31617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69172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0432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8391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204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35A45B-D19D-4E88-B50F-7B774A942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85055"/>
              </p:ext>
            </p:extLst>
          </p:nvPr>
        </p:nvGraphicFramePr>
        <p:xfrm>
          <a:off x="7210425" y="1000125"/>
          <a:ext cx="4244975" cy="480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656">
                  <a:extLst>
                    <a:ext uri="{9D8B030D-6E8A-4147-A177-3AD203B41FA5}">
                      <a16:colId xmlns:a16="http://schemas.microsoft.com/office/drawing/2014/main" val="3426786682"/>
                    </a:ext>
                  </a:extLst>
                </a:gridCol>
                <a:gridCol w="873656">
                  <a:extLst>
                    <a:ext uri="{9D8B030D-6E8A-4147-A177-3AD203B41FA5}">
                      <a16:colId xmlns:a16="http://schemas.microsoft.com/office/drawing/2014/main" val="2164856470"/>
                    </a:ext>
                  </a:extLst>
                </a:gridCol>
                <a:gridCol w="806452">
                  <a:extLst>
                    <a:ext uri="{9D8B030D-6E8A-4147-A177-3AD203B41FA5}">
                      <a16:colId xmlns:a16="http://schemas.microsoft.com/office/drawing/2014/main" val="3468067054"/>
                    </a:ext>
                  </a:extLst>
                </a:gridCol>
                <a:gridCol w="841515">
                  <a:extLst>
                    <a:ext uri="{9D8B030D-6E8A-4147-A177-3AD203B41FA5}">
                      <a16:colId xmlns:a16="http://schemas.microsoft.com/office/drawing/2014/main" val="3897736944"/>
                    </a:ext>
                  </a:extLst>
                </a:gridCol>
                <a:gridCol w="849696">
                  <a:extLst>
                    <a:ext uri="{9D8B030D-6E8A-4147-A177-3AD203B41FA5}">
                      <a16:colId xmlns:a16="http://schemas.microsoft.com/office/drawing/2014/main" val="1523190803"/>
                    </a:ext>
                  </a:extLst>
                </a:gridCol>
              </a:tblGrid>
              <a:tr h="1010948">
                <a:tc gridSpan="3">
                  <a:txBody>
                    <a:bodyPr/>
                    <a:lstStyle/>
                    <a:p>
                      <a:r>
                        <a:rPr lang="en-US" dirty="0"/>
                        <a:t>Personal</a:t>
                      </a:r>
                    </a:p>
                    <a:p>
                      <a:r>
                        <a:rPr lang="en-US" dirty="0"/>
                        <a:t>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Personal</a:t>
                      </a:r>
                    </a:p>
                    <a:p>
                      <a:r>
                        <a:rPr lang="en-US" dirty="0"/>
                        <a:t>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Covariates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4518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7244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0806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31617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69172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0432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8391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2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4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BF0E39-C5B4-4E0C-BC16-451FBA463AD3}"/>
              </a:ext>
            </a:extLst>
          </p:cNvPr>
          <p:cNvGraphicFramePr>
            <a:graphicFrameLocks noGrp="1"/>
          </p:cNvGraphicFramePr>
          <p:nvPr/>
        </p:nvGraphicFramePr>
        <p:xfrm>
          <a:off x="736600" y="1000125"/>
          <a:ext cx="4178300" cy="480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681">
                  <a:extLst>
                    <a:ext uri="{9D8B030D-6E8A-4147-A177-3AD203B41FA5}">
                      <a16:colId xmlns:a16="http://schemas.microsoft.com/office/drawing/2014/main" val="2164856470"/>
                    </a:ext>
                  </a:extLst>
                </a:gridCol>
                <a:gridCol w="847455">
                  <a:extLst>
                    <a:ext uri="{9D8B030D-6E8A-4147-A177-3AD203B41FA5}">
                      <a16:colId xmlns:a16="http://schemas.microsoft.com/office/drawing/2014/main" val="3468067054"/>
                    </a:ext>
                  </a:extLst>
                </a:gridCol>
                <a:gridCol w="912644">
                  <a:extLst>
                    <a:ext uri="{9D8B030D-6E8A-4147-A177-3AD203B41FA5}">
                      <a16:colId xmlns:a16="http://schemas.microsoft.com/office/drawing/2014/main" val="3897736944"/>
                    </a:ext>
                  </a:extLst>
                </a:gridCol>
                <a:gridCol w="819520">
                  <a:extLst>
                    <a:ext uri="{9D8B030D-6E8A-4147-A177-3AD203B41FA5}">
                      <a16:colId xmlns:a16="http://schemas.microsoft.com/office/drawing/2014/main" val="1523190803"/>
                    </a:ext>
                  </a:extLst>
                </a:gridCol>
              </a:tblGrid>
              <a:tr h="1010948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Personal 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4518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7244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0806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31617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69172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0432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8391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204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35A45B-D19D-4E88-B50F-7B774A9423C7}"/>
              </a:ext>
            </a:extLst>
          </p:cNvPr>
          <p:cNvGraphicFramePr>
            <a:graphicFrameLocks noGrp="1"/>
          </p:cNvGraphicFramePr>
          <p:nvPr/>
        </p:nvGraphicFramePr>
        <p:xfrm>
          <a:off x="7210425" y="1000125"/>
          <a:ext cx="4244975" cy="480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656">
                  <a:extLst>
                    <a:ext uri="{9D8B030D-6E8A-4147-A177-3AD203B41FA5}">
                      <a16:colId xmlns:a16="http://schemas.microsoft.com/office/drawing/2014/main" val="3426786682"/>
                    </a:ext>
                  </a:extLst>
                </a:gridCol>
                <a:gridCol w="873656">
                  <a:extLst>
                    <a:ext uri="{9D8B030D-6E8A-4147-A177-3AD203B41FA5}">
                      <a16:colId xmlns:a16="http://schemas.microsoft.com/office/drawing/2014/main" val="2164856470"/>
                    </a:ext>
                  </a:extLst>
                </a:gridCol>
                <a:gridCol w="806452">
                  <a:extLst>
                    <a:ext uri="{9D8B030D-6E8A-4147-A177-3AD203B41FA5}">
                      <a16:colId xmlns:a16="http://schemas.microsoft.com/office/drawing/2014/main" val="3468067054"/>
                    </a:ext>
                  </a:extLst>
                </a:gridCol>
                <a:gridCol w="841515">
                  <a:extLst>
                    <a:ext uri="{9D8B030D-6E8A-4147-A177-3AD203B41FA5}">
                      <a16:colId xmlns:a16="http://schemas.microsoft.com/office/drawing/2014/main" val="3897736944"/>
                    </a:ext>
                  </a:extLst>
                </a:gridCol>
                <a:gridCol w="849696">
                  <a:extLst>
                    <a:ext uri="{9D8B030D-6E8A-4147-A177-3AD203B41FA5}">
                      <a16:colId xmlns:a16="http://schemas.microsoft.com/office/drawing/2014/main" val="1523190803"/>
                    </a:ext>
                  </a:extLst>
                </a:gridCol>
              </a:tblGrid>
              <a:tr h="1010948">
                <a:tc gridSpan="3">
                  <a:txBody>
                    <a:bodyPr/>
                    <a:lstStyle/>
                    <a:p>
                      <a:r>
                        <a:rPr lang="en-US" dirty="0"/>
                        <a:t>Personal</a:t>
                      </a:r>
                    </a:p>
                    <a:p>
                      <a:r>
                        <a:rPr lang="en-US" dirty="0"/>
                        <a:t>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Personal</a:t>
                      </a:r>
                    </a:p>
                    <a:p>
                      <a:r>
                        <a:rPr lang="en-US" dirty="0"/>
                        <a:t>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Covariates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4518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7244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0806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31617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69172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0432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8391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2046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8407F0-F8C8-489F-8CA8-55E446EF2704}"/>
              </a:ext>
            </a:extLst>
          </p:cNvPr>
          <p:cNvCxnSpPr/>
          <p:nvPr/>
        </p:nvCxnSpPr>
        <p:spPr>
          <a:xfrm>
            <a:off x="5124450" y="2828925"/>
            <a:ext cx="1866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0847B-4D7B-4846-8404-53C897878B1B}"/>
              </a:ext>
            </a:extLst>
          </p:cNvPr>
          <p:cNvCxnSpPr>
            <a:cxnSpLocks/>
          </p:cNvCxnSpPr>
          <p:nvPr/>
        </p:nvCxnSpPr>
        <p:spPr>
          <a:xfrm flipV="1">
            <a:off x="5048250" y="3429000"/>
            <a:ext cx="1943100" cy="15621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BA56B7-F468-44F5-9082-69D8C99B2668}"/>
              </a:ext>
            </a:extLst>
          </p:cNvPr>
          <p:cNvCxnSpPr>
            <a:cxnSpLocks/>
          </p:cNvCxnSpPr>
          <p:nvPr/>
        </p:nvCxnSpPr>
        <p:spPr>
          <a:xfrm>
            <a:off x="5124450" y="3381375"/>
            <a:ext cx="1866900" cy="22002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Question Mark with solid fill">
            <a:extLst>
              <a:ext uri="{FF2B5EF4-FFF2-40B4-BE49-F238E27FC236}">
                <a16:creationId xmlns:a16="http://schemas.microsoft.com/office/drawing/2014/main" id="{C6B2F7EA-FD2E-489D-828A-1BA3A8D0D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2600" y="14716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194B38-B4A0-4AE1-A26C-5BCFEEBB464E}"/>
              </a:ext>
            </a:extLst>
          </p:cNvPr>
          <p:cNvSpPr/>
          <p:nvPr/>
        </p:nvSpPr>
        <p:spPr>
          <a:xfrm>
            <a:off x="821055" y="863600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4A67F5-3323-45A3-B9F2-F12E675BEAC8}"/>
              </a:ext>
            </a:extLst>
          </p:cNvPr>
          <p:cNvSpPr/>
          <p:nvPr/>
        </p:nvSpPr>
        <p:spPr>
          <a:xfrm>
            <a:off x="821055" y="2397125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Tayler Smith</a:t>
            </a:r>
          </a:p>
          <a:p>
            <a:pPr algn="ctr"/>
            <a:r>
              <a:rPr lang="en-US" dirty="0"/>
              <a:t>Raleigh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4FCC62-70B6-4B52-A655-6CD27B224297}"/>
              </a:ext>
            </a:extLst>
          </p:cNvPr>
          <p:cNvSpPr/>
          <p:nvPr/>
        </p:nvSpPr>
        <p:spPr>
          <a:xfrm>
            <a:off x="821055" y="3930650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Terry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A039C-A7DB-43F8-AF03-8A121E923897}"/>
              </a:ext>
            </a:extLst>
          </p:cNvPr>
          <p:cNvSpPr/>
          <p:nvPr/>
        </p:nvSpPr>
        <p:spPr>
          <a:xfrm>
            <a:off x="4154805" y="2393950"/>
            <a:ext cx="2286000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881133-6DAF-43C8-8455-5D1DDD32C80B}"/>
              </a:ext>
            </a:extLst>
          </p:cNvPr>
          <p:cNvCxnSpPr/>
          <p:nvPr/>
        </p:nvCxnSpPr>
        <p:spPr>
          <a:xfrm>
            <a:off x="3324225" y="1733550"/>
            <a:ext cx="581025" cy="561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491BF6-D1F9-4B6E-951A-08C40F898616}"/>
              </a:ext>
            </a:extLst>
          </p:cNvPr>
          <p:cNvCxnSpPr>
            <a:cxnSpLocks/>
          </p:cNvCxnSpPr>
          <p:nvPr/>
        </p:nvCxnSpPr>
        <p:spPr>
          <a:xfrm>
            <a:off x="3405187" y="3054350"/>
            <a:ext cx="477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352BC0-D0E0-4382-94D1-A6B0698087A2}"/>
              </a:ext>
            </a:extLst>
          </p:cNvPr>
          <p:cNvCxnSpPr>
            <a:cxnSpLocks/>
          </p:cNvCxnSpPr>
          <p:nvPr/>
        </p:nvCxnSpPr>
        <p:spPr>
          <a:xfrm flipV="1">
            <a:off x="3405187" y="3930650"/>
            <a:ext cx="541971" cy="54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01179E-6B53-4978-931D-A0ED2CFE2961}"/>
              </a:ext>
            </a:extLst>
          </p:cNvPr>
          <p:cNvCxnSpPr>
            <a:cxnSpLocks/>
          </p:cNvCxnSpPr>
          <p:nvPr/>
        </p:nvCxnSpPr>
        <p:spPr>
          <a:xfrm>
            <a:off x="7248525" y="822325"/>
            <a:ext cx="0" cy="521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\documentclass{article}&#10;\usepackage{amsmath}&#10;\pagestyle{empty}&#10;\begin{document}&#10;&#10;&#10;$A$&#10;&#10;\end{document}" title="IguanaTex Bitmap Display">
            <a:extLst>
              <a:ext uri="{FF2B5EF4-FFF2-40B4-BE49-F238E27FC236}">
                <a16:creationId xmlns:a16="http://schemas.microsoft.com/office/drawing/2014/main" id="{980EA07D-4035-4F2F-8B29-46EA46C977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25425"/>
            <a:ext cx="462280" cy="47835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&#10;$B$&#10;&#10;\end{document}" title="IguanaTex Bitmap Display">
            <a:extLst>
              <a:ext uri="{FF2B5EF4-FFF2-40B4-BE49-F238E27FC236}">
                <a16:creationId xmlns:a16="http://schemas.microsoft.com/office/drawing/2014/main" id="{C90479A8-C9A3-42BD-92C0-E4A475F98E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8" y="205842"/>
            <a:ext cx="482379" cy="45424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&#10;$\Gamma$&#10;&#10;\end{document}" title="IguanaTex Bitmap Display">
            <a:extLst>
              <a:ext uri="{FF2B5EF4-FFF2-40B4-BE49-F238E27FC236}">
                <a16:creationId xmlns:a16="http://schemas.microsoft.com/office/drawing/2014/main" id="{A4EBA317-4515-4884-AE09-356197561B7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887" y="249544"/>
            <a:ext cx="369824" cy="454240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&#10;$\gamma_{11} = \{1, 1, 1, 1\}$&#10;&#10;\end{document}" title="IguanaTex Bitmap Display">
            <a:extLst>
              <a:ext uri="{FF2B5EF4-FFF2-40B4-BE49-F238E27FC236}">
                <a16:creationId xmlns:a16="http://schemas.microsoft.com/office/drawing/2014/main" id="{5AC76707-6AA5-4BAB-A8D0-D23508D42BA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801" y="1279313"/>
            <a:ext cx="3136155" cy="454239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\gamma_{21} = \{2, 1, 2, 2\}$&#10;&#10;\end{document}" title="IguanaTex Bitmap Display">
            <a:extLst>
              <a:ext uri="{FF2B5EF4-FFF2-40B4-BE49-F238E27FC236}">
                <a16:creationId xmlns:a16="http://schemas.microsoft.com/office/drawing/2014/main" id="{69F6B154-B4D6-440F-8AF9-CBF6570FB90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800" y="2755688"/>
            <a:ext cx="3136155" cy="454239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&#10;$\gamma_{31} = \{3, 1, 1, 2\}$&#10;&#10;\end{document}" title="IguanaTex Bitmap Display">
            <a:extLst>
              <a:ext uri="{FF2B5EF4-FFF2-40B4-BE49-F238E27FC236}">
                <a16:creationId xmlns:a16="http://schemas.microsoft.com/office/drawing/2014/main" id="{BAEB5AB9-1DA5-44DC-A9A9-EAAAC196DE6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799" y="4363931"/>
            <a:ext cx="3136155" cy="454239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&#10;$n_A \times F$&#10;&#10;\end{document}" title="IguanaTex Bitmap Display">
            <a:extLst>
              <a:ext uri="{FF2B5EF4-FFF2-40B4-BE49-F238E27FC236}">
                <a16:creationId xmlns:a16="http://schemas.microsoft.com/office/drawing/2014/main" id="{8D52B2AE-5D68-4B4E-98C5-EA4AE8E2AD0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54" y="5843756"/>
            <a:ext cx="1161487" cy="301288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&#10;$n_B \times F$&#10;&#10;\end{document}" title="IguanaTex Bitmap Display">
            <a:extLst>
              <a:ext uri="{FF2B5EF4-FFF2-40B4-BE49-F238E27FC236}">
                <a16:creationId xmlns:a16="http://schemas.microsoft.com/office/drawing/2014/main" id="{B3D32DD1-BD16-4132-8F72-0EFC0B161FF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61" y="5773906"/>
            <a:ext cx="1174586" cy="301288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&#10;$n_A n_B \times F$&#10;&#10;\end{document}" title="IguanaTex Bitmap Display">
            <a:extLst>
              <a:ext uri="{FF2B5EF4-FFF2-40B4-BE49-F238E27FC236}">
                <a16:creationId xmlns:a16="http://schemas.microsoft.com/office/drawing/2014/main" id="{AD9546B3-E07F-490D-9CE1-F086A1FE56E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837" y="5734387"/>
            <a:ext cx="1628701" cy="30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1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7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1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7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21B3B9-D69F-4D24-A8D1-8F2ADDEB9718}"/>
              </a:ext>
            </a:extLst>
          </p:cNvPr>
          <p:cNvCxnSpPr/>
          <p:nvPr/>
        </p:nvCxnSpPr>
        <p:spPr>
          <a:xfrm>
            <a:off x="2476500" y="3257550"/>
            <a:ext cx="3086100" cy="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C20F06-3FA6-4E6A-B028-F627EC8640B9}"/>
              </a:ext>
            </a:extLst>
          </p:cNvPr>
          <p:cNvCxnSpPr>
            <a:cxnSpLocks/>
          </p:cNvCxnSpPr>
          <p:nvPr/>
        </p:nvCxnSpPr>
        <p:spPr>
          <a:xfrm flipV="1">
            <a:off x="2476500" y="1828800"/>
            <a:ext cx="3086100" cy="2581275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150938-C03D-4CC1-9F01-E128EB189FCF}"/>
              </a:ext>
            </a:extLst>
          </p:cNvPr>
          <p:cNvCxnSpPr>
            <a:cxnSpLocks/>
          </p:cNvCxnSpPr>
          <p:nvPr/>
        </p:nvCxnSpPr>
        <p:spPr>
          <a:xfrm>
            <a:off x="2400300" y="1762125"/>
            <a:ext cx="3162300" cy="137160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8F1C2B-5C89-4C8B-8CD2-5144476A783C}"/>
              </a:ext>
            </a:extLst>
          </p:cNvPr>
          <p:cNvCxnSpPr>
            <a:cxnSpLocks/>
          </p:cNvCxnSpPr>
          <p:nvPr/>
        </p:nvCxnSpPr>
        <p:spPr>
          <a:xfrm flipV="1">
            <a:off x="2400300" y="3390900"/>
            <a:ext cx="3162300" cy="2790825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9985CD-2856-4B28-99A2-A8E47AA218C4}"/>
              </a:ext>
            </a:extLst>
          </p:cNvPr>
          <p:cNvCxnSpPr/>
          <p:nvPr/>
        </p:nvCxnSpPr>
        <p:spPr>
          <a:xfrm>
            <a:off x="2400300" y="1657350"/>
            <a:ext cx="3086100" cy="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87EE7F-2BD9-457B-8354-E4F3B805FAE7}"/>
              </a:ext>
            </a:extLst>
          </p:cNvPr>
          <p:cNvCxnSpPr>
            <a:cxnSpLocks/>
          </p:cNvCxnSpPr>
          <p:nvPr/>
        </p:nvCxnSpPr>
        <p:spPr>
          <a:xfrm flipV="1">
            <a:off x="2476500" y="1828801"/>
            <a:ext cx="3009900" cy="1304924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8DB961-C0A3-4E8A-8DDA-544FB65D75A4}"/>
              </a:ext>
            </a:extLst>
          </p:cNvPr>
          <p:cNvCxnSpPr>
            <a:cxnSpLocks/>
          </p:cNvCxnSpPr>
          <p:nvPr/>
        </p:nvCxnSpPr>
        <p:spPr>
          <a:xfrm flipV="1">
            <a:off x="2400300" y="2109786"/>
            <a:ext cx="3162300" cy="3910014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F468A6-7F74-4FFD-BC94-820A8F22E411}"/>
              </a:ext>
            </a:extLst>
          </p:cNvPr>
          <p:cNvCxnSpPr>
            <a:cxnSpLocks/>
          </p:cNvCxnSpPr>
          <p:nvPr/>
        </p:nvCxnSpPr>
        <p:spPr>
          <a:xfrm flipV="1">
            <a:off x="2476500" y="3362325"/>
            <a:ext cx="3086100" cy="1152525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39CCAB-B270-4F1F-A4E1-B8CF70F3BDC7}"/>
              </a:ext>
            </a:extLst>
          </p:cNvPr>
          <p:cNvCxnSpPr>
            <a:cxnSpLocks/>
          </p:cNvCxnSpPr>
          <p:nvPr/>
        </p:nvCxnSpPr>
        <p:spPr>
          <a:xfrm>
            <a:off x="2400300" y="1933575"/>
            <a:ext cx="3257550" cy="260985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402517-7232-4BA8-9EF1-149E400D75ED}"/>
              </a:ext>
            </a:extLst>
          </p:cNvPr>
          <p:cNvCxnSpPr>
            <a:cxnSpLocks/>
          </p:cNvCxnSpPr>
          <p:nvPr/>
        </p:nvCxnSpPr>
        <p:spPr>
          <a:xfrm>
            <a:off x="2476500" y="3390900"/>
            <a:ext cx="3181350" cy="123825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425268-0AA5-40B5-94BA-D3551DA03A8C}"/>
              </a:ext>
            </a:extLst>
          </p:cNvPr>
          <p:cNvCxnSpPr>
            <a:cxnSpLocks/>
          </p:cNvCxnSpPr>
          <p:nvPr/>
        </p:nvCxnSpPr>
        <p:spPr>
          <a:xfrm>
            <a:off x="2476500" y="4686300"/>
            <a:ext cx="3181350" cy="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D217E2-FC31-4EE4-AE62-36BBB940A89A}"/>
              </a:ext>
            </a:extLst>
          </p:cNvPr>
          <p:cNvCxnSpPr>
            <a:cxnSpLocks/>
          </p:cNvCxnSpPr>
          <p:nvPr/>
        </p:nvCxnSpPr>
        <p:spPr>
          <a:xfrm flipV="1">
            <a:off x="2400300" y="4886325"/>
            <a:ext cx="3257550" cy="137160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9B049E-3F81-45D6-AB52-ACE32681CA00}"/>
              </a:ext>
            </a:extLst>
          </p:cNvPr>
          <p:cNvCxnSpPr>
            <a:cxnSpLocks/>
          </p:cNvCxnSpPr>
          <p:nvPr/>
        </p:nvCxnSpPr>
        <p:spPr>
          <a:xfrm>
            <a:off x="2400300" y="2109786"/>
            <a:ext cx="3400425" cy="3786189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55539D-35EB-49A9-AC12-C08968BDF8FE}"/>
              </a:ext>
            </a:extLst>
          </p:cNvPr>
          <p:cNvCxnSpPr>
            <a:cxnSpLocks/>
          </p:cNvCxnSpPr>
          <p:nvPr/>
        </p:nvCxnSpPr>
        <p:spPr>
          <a:xfrm>
            <a:off x="2438400" y="3514725"/>
            <a:ext cx="3362325" cy="2505075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2FFA6F-BAE1-4475-BA47-DF7B1F1F7CFA}"/>
              </a:ext>
            </a:extLst>
          </p:cNvPr>
          <p:cNvCxnSpPr>
            <a:cxnSpLocks/>
          </p:cNvCxnSpPr>
          <p:nvPr/>
        </p:nvCxnSpPr>
        <p:spPr>
          <a:xfrm>
            <a:off x="2438400" y="4786312"/>
            <a:ext cx="3362325" cy="1395413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E70F41-C9F8-481D-9DB0-2AD00F3F6B07}"/>
              </a:ext>
            </a:extLst>
          </p:cNvPr>
          <p:cNvCxnSpPr>
            <a:cxnSpLocks/>
          </p:cNvCxnSpPr>
          <p:nvPr/>
        </p:nvCxnSpPr>
        <p:spPr>
          <a:xfrm>
            <a:off x="2400300" y="6391275"/>
            <a:ext cx="3400425" cy="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\documentclass{article}&#10;\usepackage{amsmath}&#10;\pagestyle{empty}&#10;\begin{document}&#10;&#10;$n_A n_B$ independent decisions&#10;&#10;&#10;\end{document}" title="IguanaTex Bitmap Display">
            <a:extLst>
              <a:ext uri="{FF2B5EF4-FFF2-40B4-BE49-F238E27FC236}">
                <a16:creationId xmlns:a16="http://schemas.microsoft.com/office/drawing/2014/main" id="{38B4A6E7-37A4-42DE-8E56-6F0054B6801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676275"/>
            <a:ext cx="3117714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5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7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3333D482-3AB2-4B1E-92D0-965FB84433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597606"/>
            <a:ext cx="2590476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0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558800">
              <a:schemeClr val="accent5">
                <a:lumMod val="75000"/>
                <a:alpha val="7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7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DDCE2-92B0-42FD-94D7-1ECE4CD8DB28}"/>
              </a:ext>
            </a:extLst>
          </p:cNvPr>
          <p:cNvCxnSpPr/>
          <p:nvPr/>
        </p:nvCxnSpPr>
        <p:spPr>
          <a:xfrm>
            <a:off x="2468880" y="1752598"/>
            <a:ext cx="266192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FE6585A1-7E2B-4C5B-A5FF-CD604C1FE9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597606"/>
            <a:ext cx="2590476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16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&#10;$A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534.308"/>
  <p:tag name="LATEXADDIN" val="\documentclass{article}&#10;\usepackage{amsmath}&#10;\pagestyle{empty}&#10;\begin{document}&#10;&#10;$n_A n_B$ independent decisions&#10;&#10;&#10;\end{document}"/>
  <p:tag name="IGUANATEXSIZE" val="20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378.328"/>
  <p:tag name="LATEXADDIN" val="\documentclass{article}&#10;\usepackage{amsmath}&#10;\pagestyle{empty}&#10;\begin{document}&#10;&#10;$n_B$ independent decisions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&#10;$B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68.99134"/>
  <p:tag name="LATEXADDIN" val="\documentclass{article}&#10;\usepackage{amsmath}&#10;\pagestyle{empty}&#10;\begin{document}&#10;&#10;&#10;$\Gamma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64.6419"/>
  <p:tag name="LATEXADDIN" val="\documentclass{article}&#10;\usepackage{amsmath}&#10;\pagestyle{empty}&#10;\begin{document}&#10;&#10;&#10;$\gamma_{11} = \{1, 1, 1, 1\}$&#10;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64.6419"/>
  <p:tag name="LATEXADDIN" val="\documentclass{article}&#10;\usepackage{amsmath}&#10;\pagestyle{empty}&#10;\begin{document}&#10;&#10;&#10;$\gamma_{21} = \{2, 1, 2, 2\}$&#10;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64.6419"/>
  <p:tag name="LATEXADDIN" val="\documentclass{article}&#10;\usepackage{amsmath}&#10;\pagestyle{empty}&#10;\begin{document}&#10;&#10;&#10;$\gamma_{31} = \{3, 1, 1, 2\}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98.9502"/>
  <p:tag name="LATEXADDIN" val="\documentclass{article}&#10;\usepackage{amsmath}&#10;\pagestyle{empty}&#10;\begin{document}&#10;&#10;&#10;$n_A \times F$&#10;&#10;\end{document}"/>
  <p:tag name="IGUANATEXSIZE" val="20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403.4495"/>
  <p:tag name="LATEXADDIN" val="\documentclass{article}&#10;\usepackage{amsmath}&#10;\pagestyle{empty}&#10;\begin{document}&#10;&#10;&#10;$n_B \times F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559.4301"/>
  <p:tag name="LATEXADDIN" val="\documentclass{article}&#10;\usepackage{amsmath}&#10;\pagestyle{empty}&#10;\begin{document}&#10;&#10;&#10;$n_A n_B \times F$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34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briankundinger@gmail.com</dc:creator>
  <cp:lastModifiedBy>briankundinger@gmail.com</cp:lastModifiedBy>
  <cp:revision>6</cp:revision>
  <dcterms:created xsi:type="dcterms:W3CDTF">2021-09-21T19:05:58Z</dcterms:created>
  <dcterms:modified xsi:type="dcterms:W3CDTF">2021-09-29T19:51:20Z</dcterms:modified>
</cp:coreProperties>
</file>