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607-55E1-4612-971E-1D394E5B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D0D2-C9B1-44CF-A11D-F24D0E38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4E2C-C2A4-425E-A1BB-5DAE6F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C2A2-220E-4707-B85E-01EAF59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4EC3-E9D0-4826-A926-F87B9949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CA7-F8AB-49A3-9618-A2E3A71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489E-9272-4172-95B5-42A119C8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6EF8-66BC-4473-BA9D-A7EF5F7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B9F0-8090-4414-B0CF-ACF0339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E6B-A585-4B04-8E10-39105C0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DA0EE-06DD-40CF-A134-BBB4811D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5C3-39FE-4C22-BFC9-8D161E0B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7B6A-123E-4064-86E6-B8EFF04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B9D7-AA9B-4C82-A490-F5E515A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7AA-DB9D-49BE-9E9D-EA22A2B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70B-71F8-466F-B0E2-3CD396F0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6E2D-FE53-4018-8E5E-97FF61FC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79-468E-43BE-B75F-CB7E2C25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42CC-764C-468C-B9E7-24D07DF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2DFC-4ED4-4A7A-A803-E986D9B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AE1-4730-4FDA-B9F9-FA52B508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16AB-D764-48C6-B78A-4C76240B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8FE6-8DED-412F-8863-54A909B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8CF-EB3D-4EEE-A15A-B5D55CC0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5D8-4A6C-4A23-88BB-5ADFD5E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0A7A-5F99-475E-BD67-1E64EBDB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65E2-2F9C-4890-8DBA-0EDD69B6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1C1C-8176-4EC6-912A-EFEAF019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F063-3A20-434D-9CE3-26BC4B9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88D-F3A6-43C9-8338-7D371716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5673-F974-4CFC-932D-4997BBA3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65E-69BA-404C-BE0E-702265DF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3963-3429-4763-9F7C-03EBF82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50D30-272A-4523-A6A5-FD81EBE7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EF8-A243-48F0-B0AB-6AA4795B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60B6D-F88F-4791-82A3-E715485E9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1E45-94AD-4843-97A6-ADEC1F1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3DAD1-B864-4C8D-ADD2-C25B1A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61B7-97D0-40A0-8179-639B4E9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BAB-A7F9-484A-BE19-8C7ED88B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982AF-7AB8-435F-A837-2885C08A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AD68-CEDD-48E5-A757-6D012D9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063-CABD-4F81-8E79-66F4E8B2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D674-56AD-4C4D-90C8-96DCBAAF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7054-8502-4CFB-9A51-F8692A0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BF5-4A38-4DB7-9F26-FA7EAD7D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ED-C92B-4F65-8B83-D1887AE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88B-0803-49BE-B494-ED7D37D3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5C5E-E449-4DA6-A44A-BD5A8C95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53DC-2971-48CB-B7EC-C1D4B5F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BB7-5C6D-44DE-BB6F-F13231D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04E6-D644-4BAD-9CC2-1D8D24C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B7D7-8B36-40DE-9AB1-1EA258F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3D46-64E8-4A15-B58A-EE28163B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F7A9-8C24-4A34-9F0B-E3222BB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A4D3-BC07-4A92-ADEF-5CBB9C4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8672-D294-4B4B-935E-85D04FC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C5F8-DBD2-479F-9C91-9A30E8D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A3875-D37C-4A1A-A764-461F254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8EFB-753E-459B-A568-0D45301F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73B4-1A50-43ED-BB4F-D4F6D2C6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7B30-B71B-49F0-AF36-1F4B6BDD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B269-BD07-4B59-8560-CBFE005A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B32F616-B345-4BCC-B9D9-57CA6A371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93" y="267021"/>
            <a:ext cx="6632654" cy="3733992"/>
          </a:xfrm>
          <a:prstGeom prst="rect">
            <a:avLst/>
          </a:prstGeom>
        </p:spPr>
      </p:pic>
      <p:pic>
        <p:nvPicPr>
          <p:cNvPr id="13" name="Picture 12" descr="Two people&#10;&#10;Description automatically generated with low confidence">
            <a:extLst>
              <a:ext uri="{FF2B5EF4-FFF2-40B4-BE49-F238E27FC236}">
                <a16:creationId xmlns:a16="http://schemas.microsoft.com/office/drawing/2014/main" id="{6D2E5431-6D83-4F46-A432-892D4894D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8" y="267021"/>
            <a:ext cx="4305521" cy="3733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43BA28-DCD1-4A1B-8635-244CFB1F4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48" y="4207997"/>
            <a:ext cx="9168892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14015"/>
              </p:ext>
            </p:extLst>
          </p:nvPr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85055"/>
              </p:ext>
            </p:extLst>
          </p:nvPr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/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8407F0-F8C8-489F-8CA8-55E446EF2704}"/>
              </a:ext>
            </a:extLst>
          </p:cNvPr>
          <p:cNvCxnSpPr/>
          <p:nvPr/>
        </p:nvCxnSpPr>
        <p:spPr>
          <a:xfrm>
            <a:off x="5124450" y="2828925"/>
            <a:ext cx="1866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0847B-4D7B-4846-8404-53C897878B1B}"/>
              </a:ext>
            </a:extLst>
          </p:cNvPr>
          <p:cNvCxnSpPr>
            <a:cxnSpLocks/>
          </p:cNvCxnSpPr>
          <p:nvPr/>
        </p:nvCxnSpPr>
        <p:spPr>
          <a:xfrm flipV="1">
            <a:off x="5048250" y="3429000"/>
            <a:ext cx="19431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A56B7-F468-44F5-9082-69D8C99B2668}"/>
              </a:ext>
            </a:extLst>
          </p:cNvPr>
          <p:cNvCxnSpPr>
            <a:cxnSpLocks/>
          </p:cNvCxnSpPr>
          <p:nvPr/>
        </p:nvCxnSpPr>
        <p:spPr>
          <a:xfrm>
            <a:off x="5124450" y="3381375"/>
            <a:ext cx="1866900" cy="2200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C6B2F7EA-FD2E-489D-828A-1BA3A8D0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600" y="1471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21055" y="86360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21055" y="239712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21055" y="393065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54805" y="2393950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/>
          <p:nvPr/>
        </p:nvCxnSpPr>
        <p:spPr>
          <a:xfrm>
            <a:off x="3324225" y="1733550"/>
            <a:ext cx="581025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>
            <a:off x="3405187" y="3054350"/>
            <a:ext cx="477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405187" y="3930650"/>
            <a:ext cx="541971" cy="54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87" y="249544"/>
            <a:ext cx="369824" cy="45424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\{1, 1, 1, 1\}$&#10;&#10;\end{document}" title="IguanaTex Bitmap Display">
            <a:extLst>
              <a:ext uri="{FF2B5EF4-FFF2-40B4-BE49-F238E27FC236}">
                <a16:creationId xmlns:a16="http://schemas.microsoft.com/office/drawing/2014/main" id="{5AC76707-6AA5-4BAB-A8D0-D23508D42B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1" y="1279313"/>
            <a:ext cx="3136155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21} = \{2, 1, 2, 2\}$&#10;&#10;\end{document}" title="IguanaTex Bitmap Display">
            <a:extLst>
              <a:ext uri="{FF2B5EF4-FFF2-40B4-BE49-F238E27FC236}">
                <a16:creationId xmlns:a16="http://schemas.microsoft.com/office/drawing/2014/main" id="{69F6B154-B4D6-440F-8AF9-CBF6570FB9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0" y="2755688"/>
            <a:ext cx="3136155" cy="454239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\gamma_{31} = \{3, 1, 1, 2\}$&#10;&#10;\end{document}" title="IguanaTex Bitmap Display">
            <a:extLst>
              <a:ext uri="{FF2B5EF4-FFF2-40B4-BE49-F238E27FC236}">
                <a16:creationId xmlns:a16="http://schemas.microsoft.com/office/drawing/2014/main" id="{BAEB5AB9-1DA5-44DC-A9A9-EAAAC196DE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9" y="4363931"/>
            <a:ext cx="3136155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7" y="5734387"/>
            <a:ext cx="1628701" cy="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1B3B9-D69F-4D24-A8D1-8F2ADDEB9718}"/>
              </a:ext>
            </a:extLst>
          </p:cNvPr>
          <p:cNvCxnSpPr/>
          <p:nvPr/>
        </p:nvCxnSpPr>
        <p:spPr>
          <a:xfrm>
            <a:off x="2476500" y="32575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20F06-3FA6-4E6A-B028-F627EC8640B9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0"/>
            <a:ext cx="3086100" cy="25812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150938-C03D-4CC1-9F01-E128EB189FCF}"/>
              </a:ext>
            </a:extLst>
          </p:cNvPr>
          <p:cNvCxnSpPr>
            <a:cxnSpLocks/>
          </p:cNvCxnSpPr>
          <p:nvPr/>
        </p:nvCxnSpPr>
        <p:spPr>
          <a:xfrm>
            <a:off x="2400300" y="1762125"/>
            <a:ext cx="316230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F1C2B-5C89-4C8B-8CD2-5144476A783C}"/>
              </a:ext>
            </a:extLst>
          </p:cNvPr>
          <p:cNvCxnSpPr>
            <a:cxnSpLocks/>
          </p:cNvCxnSpPr>
          <p:nvPr/>
        </p:nvCxnSpPr>
        <p:spPr>
          <a:xfrm flipV="1">
            <a:off x="2400300" y="3390900"/>
            <a:ext cx="3162300" cy="27908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9985CD-2856-4B28-99A2-A8E47AA218C4}"/>
              </a:ext>
            </a:extLst>
          </p:cNvPr>
          <p:cNvCxnSpPr/>
          <p:nvPr/>
        </p:nvCxnSpPr>
        <p:spPr>
          <a:xfrm>
            <a:off x="2400300" y="16573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E7F-2BD9-457B-8354-E4F3B805FAE7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1"/>
            <a:ext cx="3009900" cy="130492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8DB961-C0A3-4E8A-8DDA-544FB65D75A4}"/>
              </a:ext>
            </a:extLst>
          </p:cNvPr>
          <p:cNvCxnSpPr>
            <a:cxnSpLocks/>
          </p:cNvCxnSpPr>
          <p:nvPr/>
        </p:nvCxnSpPr>
        <p:spPr>
          <a:xfrm flipV="1">
            <a:off x="2400300" y="2109786"/>
            <a:ext cx="3162300" cy="391001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F468A6-7F74-4FFD-BC94-820A8F22E411}"/>
              </a:ext>
            </a:extLst>
          </p:cNvPr>
          <p:cNvCxnSpPr>
            <a:cxnSpLocks/>
          </p:cNvCxnSpPr>
          <p:nvPr/>
        </p:nvCxnSpPr>
        <p:spPr>
          <a:xfrm flipV="1">
            <a:off x="2476500" y="3362325"/>
            <a:ext cx="3086100" cy="11525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9CCAB-B270-4F1F-A4E1-B8CF70F3BDC7}"/>
              </a:ext>
            </a:extLst>
          </p:cNvPr>
          <p:cNvCxnSpPr>
            <a:cxnSpLocks/>
          </p:cNvCxnSpPr>
          <p:nvPr/>
        </p:nvCxnSpPr>
        <p:spPr>
          <a:xfrm>
            <a:off x="2400300" y="1933575"/>
            <a:ext cx="3257550" cy="26098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02517-7232-4BA8-9EF1-149E400D75ED}"/>
              </a:ext>
            </a:extLst>
          </p:cNvPr>
          <p:cNvCxnSpPr>
            <a:cxnSpLocks/>
          </p:cNvCxnSpPr>
          <p:nvPr/>
        </p:nvCxnSpPr>
        <p:spPr>
          <a:xfrm>
            <a:off x="2476500" y="3390900"/>
            <a:ext cx="3181350" cy="12382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425268-0AA5-40B5-94BA-D3551DA03A8C}"/>
              </a:ext>
            </a:extLst>
          </p:cNvPr>
          <p:cNvCxnSpPr>
            <a:cxnSpLocks/>
          </p:cNvCxnSpPr>
          <p:nvPr/>
        </p:nvCxnSpPr>
        <p:spPr>
          <a:xfrm>
            <a:off x="2476500" y="4686300"/>
            <a:ext cx="318135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D217E2-FC31-4EE4-AE62-36BBB940A89A}"/>
              </a:ext>
            </a:extLst>
          </p:cNvPr>
          <p:cNvCxnSpPr>
            <a:cxnSpLocks/>
          </p:cNvCxnSpPr>
          <p:nvPr/>
        </p:nvCxnSpPr>
        <p:spPr>
          <a:xfrm flipV="1">
            <a:off x="2400300" y="4886325"/>
            <a:ext cx="325755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B049E-3F81-45D6-AB52-ACE32681CA00}"/>
              </a:ext>
            </a:extLst>
          </p:cNvPr>
          <p:cNvCxnSpPr>
            <a:cxnSpLocks/>
          </p:cNvCxnSpPr>
          <p:nvPr/>
        </p:nvCxnSpPr>
        <p:spPr>
          <a:xfrm>
            <a:off x="2400300" y="2109786"/>
            <a:ext cx="3400425" cy="3786189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55539D-35EB-49A9-AC12-C08968BDF8FE}"/>
              </a:ext>
            </a:extLst>
          </p:cNvPr>
          <p:cNvCxnSpPr>
            <a:cxnSpLocks/>
          </p:cNvCxnSpPr>
          <p:nvPr/>
        </p:nvCxnSpPr>
        <p:spPr>
          <a:xfrm>
            <a:off x="2438400" y="3514725"/>
            <a:ext cx="3362325" cy="25050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2FFA6F-BAE1-4475-BA47-DF7B1F1F7CFA}"/>
              </a:ext>
            </a:extLst>
          </p:cNvPr>
          <p:cNvCxnSpPr>
            <a:cxnSpLocks/>
          </p:cNvCxnSpPr>
          <p:nvPr/>
        </p:nvCxnSpPr>
        <p:spPr>
          <a:xfrm>
            <a:off x="2438400" y="4786312"/>
            <a:ext cx="3362325" cy="1395413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E70F41-C9F8-481D-9DB0-2AD00F3F6B07}"/>
              </a:ext>
            </a:extLst>
          </p:cNvPr>
          <p:cNvCxnSpPr>
            <a:cxnSpLocks/>
          </p:cNvCxnSpPr>
          <p:nvPr/>
        </p:nvCxnSpPr>
        <p:spPr>
          <a:xfrm>
            <a:off x="2400300" y="6391275"/>
            <a:ext cx="3400425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38B4A6E7-37A4-42DE-8E56-6F0054B680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76275"/>
            <a:ext cx="3117714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3333D482-3AB2-4B1E-92D0-965FB84433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FE6585A1-7E2B-4C5B-A5FF-CD604C1FE9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E3B2BD-C8D0-48D7-BCF2-4DFEAEC9F460}"/>
              </a:ext>
            </a:extLst>
          </p:cNvPr>
          <p:cNvSpPr/>
          <p:nvPr/>
        </p:nvSpPr>
        <p:spPr>
          <a:xfrm>
            <a:off x="6000746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0E10F5CC-AAF1-49A3-A9FB-59ED544D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600" y="3015302"/>
            <a:ext cx="413698" cy="41369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1EE6AE8E-1900-4282-B4EF-37672668F3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6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11} = \{1, 1, 1, 1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21} = \{2, 1, 2, 2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31} = \{3, 1, 1, 2\}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5</cp:revision>
  <dcterms:created xsi:type="dcterms:W3CDTF">2021-09-21T19:05:58Z</dcterms:created>
  <dcterms:modified xsi:type="dcterms:W3CDTF">2021-09-28T21:32:15Z</dcterms:modified>
</cp:coreProperties>
</file>