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kundinger@gmail.com" initials="b" lastIdx="1" clrIdx="0">
    <p:extLst>
      <p:ext uri="{19B8F6BF-5375-455C-9EA6-DF929625EA0E}">
        <p15:presenceInfo xmlns:p15="http://schemas.microsoft.com/office/powerpoint/2012/main" userId="d7123faa5a24f1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78E8-CC2D-4270-BDEB-8F6286B40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C2AD9-83CA-434D-B3AD-B796989D0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672C4-5E51-4E7D-A83B-2482C516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BE1-088A-4A9C-A008-015D67A99D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3F99-FCCD-4466-B32A-B87B6001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EBF4-F856-41A0-B262-C171C682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8438-16AB-4444-B499-96DDC278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756F-F443-4FDE-BCD0-1870107D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50B9-E111-41B8-97B0-99DE28B73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B54B-9635-4FF7-9613-D5CE6AC5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BE1-088A-4A9C-A008-015D67A99D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A357D-8532-4231-9AAF-99D9E81C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C615-3FFA-457F-881F-59002AA4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8438-16AB-4444-B499-96DDC278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50E08-89F9-4ADB-AA44-BF31C674E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40629-B526-420E-8326-AA044A71F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1B1E-7CAF-45C4-9D7A-09293B8E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BE1-088A-4A9C-A008-015D67A99D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CAC16-8CF9-49C5-8F5F-52B09397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9613-808E-493F-9AA8-97F5BB0E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8438-16AB-4444-B499-96DDC278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B331-C2E7-4085-AA03-9A666328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EA8-9D0B-4609-B786-7B20FFA7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12671-A832-4FD3-88CF-14C88B24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BE1-088A-4A9C-A008-015D67A99D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B21E-6958-4880-838B-7A44ADF9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723D-A475-4240-BEED-8EBBF930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8438-16AB-4444-B499-96DDC278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CCAA-43F3-4F54-9ABE-FB5BF629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30B9E-8B58-4547-B418-497C81C8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A346-5925-4FBE-9EE1-E2FE5B89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BE1-088A-4A9C-A008-015D67A99D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07E9-F0AC-4B06-B0A2-0C7F15D7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3B39-F271-4428-89E7-D5794F9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8438-16AB-4444-B499-96DDC278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7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30E-D933-482F-A47A-A7F84C49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A683-DA27-4534-A62E-55979C666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54778-7DC8-476B-8D31-20E3D069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E8B9F-3C7D-4893-BDF2-144F1CC4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BE1-088A-4A9C-A008-015D67A99D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8968-0C26-43C3-A0D7-355B2C0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92BEE-FFB0-40B6-9C30-8A451160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8438-16AB-4444-B499-96DDC278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0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C346-41EC-43C6-9302-7250B571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CB80-AF29-47D7-BAB0-8E9462D78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8F40-7A48-438E-AF51-F60E87137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0C8C1-C313-48F4-9FC5-2DFB4DDE6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44B1E-504C-4BED-9FFE-51C3750EB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84DA5-915C-40FB-80E4-AE8E47F8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BE1-088A-4A9C-A008-015D67A99D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4EA96-2282-4D54-9F83-BA766111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9D22B-40C1-4C12-827B-21801ABD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8438-16AB-4444-B499-96DDC278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67F6-C793-4CF8-909A-B81F5589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CE87-DEB8-452A-B4F2-5E9BB243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BE1-088A-4A9C-A008-015D67A99D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D2249-066E-4007-B429-8655B839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EF8A6-BC3F-4F4D-9CE4-A6D52702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8438-16AB-4444-B499-96DDC278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AF76C-CA38-46AC-BD21-553BCAB1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BE1-088A-4A9C-A008-015D67A99D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350B2-CA3E-4292-A6F5-6C44B97E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38F62-8665-4B17-BDE2-66A2F4B3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8438-16AB-4444-B499-96DDC278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E17C-E649-45A2-A19C-AE4A4EB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8760-8AFE-4B90-99FA-8D57C2BD9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59534-890F-4D7F-A95C-A835253F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34E90-1BF9-4AC6-9A56-96D13C06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BE1-088A-4A9C-A008-015D67A99D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5203F-BF65-4207-863D-A99E7052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FC63C-D072-431F-B006-D00613A0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8438-16AB-4444-B499-96DDC278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48F0-5335-4841-8727-1E88A3C2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D474A-419C-4C17-8837-2CADE7EC1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F09E2-D5B6-409E-B4A6-CA4EF46EB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C6A5-1B92-4069-8059-D09DDC3F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BE1-088A-4A9C-A008-015D67A99D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8ED95-D431-4844-8BE4-9EFE4314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2CB9D-51C8-40EC-AC1F-209AEEC4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8438-16AB-4444-B499-96DDC278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2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8AC7A-C127-487B-A2A3-64706F85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78567-6476-4ACD-9A21-3A414F13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8F13-A91A-4EFF-A44C-7AB50488B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EBE1-088A-4A9C-A008-015D67A99DB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BD82-F370-4FFD-AC54-C00DDF706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4985-4A54-41D1-8A84-C8EBE68D0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8438-16AB-4444-B499-96DDC278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6D17-C497-41EB-9ACB-A4122E1F0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Efficient and Scalable Bipartite Matching through “Fast Beta Linkage” (</a:t>
            </a:r>
            <a:r>
              <a:rPr lang="en-US" dirty="0" err="1"/>
              <a:t>fabl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629CC-3D36-4650-99AA-9FC7E4B18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Kundinger</a:t>
            </a:r>
          </a:p>
          <a:p>
            <a:r>
              <a:rPr lang="en-US" dirty="0"/>
              <a:t>Statistical Science</a:t>
            </a:r>
          </a:p>
        </p:txBody>
      </p:sp>
    </p:spTree>
    <p:extLst>
      <p:ext uri="{BB962C8B-B14F-4D97-AF65-F5344CB8AC3E}">
        <p14:creationId xmlns:p14="http://schemas.microsoft.com/office/powerpoint/2010/main" val="178360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8C03-DBFD-48D4-937A-906B753A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EDC1-A598-401D-8732-BD94B8B2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1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1B97B8F-E881-420C-8BB0-24803C47B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29" y="1756840"/>
            <a:ext cx="8136355" cy="45767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93CE9F-6290-4EE9-BF03-EB86EC87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Fellegi</a:t>
            </a:r>
            <a:r>
              <a:rPr lang="en-US" dirty="0"/>
              <a:t> </a:t>
            </a:r>
            <a:r>
              <a:rPr lang="en-US" dirty="0" err="1"/>
              <a:t>Sunter</a:t>
            </a:r>
            <a:r>
              <a:rPr lang="en-US" dirty="0"/>
              <a:t> (1969) Method </a:t>
            </a:r>
          </a:p>
        </p:txBody>
      </p:sp>
    </p:spTree>
    <p:extLst>
      <p:ext uri="{BB962C8B-B14F-4D97-AF65-F5344CB8AC3E}">
        <p14:creationId xmlns:p14="http://schemas.microsoft.com/office/powerpoint/2010/main" val="358602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F8B6-5964-4DF7-9CBE-229D14EE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7" name="Picture 6" descr="\documentclass{article}&#10;\usepackage{amsmath}&#10;\pagestyle{empty}&#10;\begin{document}&#10;&#10;&#10;\begin{itemize}&#10;\item Fellegi and Sunter (1969) - mixture model, independently classifies $n_A n_B$ pairs as match or nonmatch&#10;&#10;\item Enamorado et al (2019) - \texttt{fastlink} uses hashing for more efficient and scalable FS model&#10;&#10;\item Sadinle (2017) - Beta Record Linkage, Bayesian, strictly enforces one-to-one matching&#10;&#10;\end{itemize}&#10;&#10;\end{document}" title="IguanaTex Bitmap Display">
            <a:extLst>
              <a:ext uri="{FF2B5EF4-FFF2-40B4-BE49-F238E27FC236}">
                <a16:creationId xmlns:a16="http://schemas.microsoft.com/office/drawing/2014/main" id="{7F823D59-0E2D-41D4-AB48-9FEB171351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8" y="2292648"/>
            <a:ext cx="8746707" cy="22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096E-993D-4D06-A37E-5F703B1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7C4B-846F-48BC-960D-3E391BF4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3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4.867"/>
  <p:tag name="ORIGINALWIDTH" val="4098.237"/>
  <p:tag name="LATEXADDIN" val="\documentclass{article}&#10;\usepackage{amsmath}&#10;\pagestyle{empty}&#10;\begin{document}&#10;&#10;&#10;\begin{itemize}&#10;\item Fellegi and Sunter (1969) - mixture model, independently classifies $n_A n_B$ pairs as match or nonmatch&#10;&#10;\item Enamorado et al (2019) - \texttt{fastlink} uses hashing for more efficient and scalable FS model&#10;&#10;\item Sadinle (2017) - Beta Record Linkage, Bayesian, strictly enforces one-to-one matching&#10;&#10;\end{itemize}&#10;&#10;\end{document}"/>
  <p:tag name="IGUANATEXSIZE" val="28"/>
  <p:tag name="IGUANATEXCURSOR" val="4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Efficient and Scalable Bipartite Matching through “Fast Beta Linkage” (fabl)</vt:lpstr>
      <vt:lpstr>Record Linkage</vt:lpstr>
      <vt:lpstr>Fellegi Sunter (1969) Method </vt:lpstr>
      <vt:lpstr>Related Work</vt:lpstr>
      <vt:lpstr>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and Scalable Bipartite Matching through “Fast Beta Linkage” (fabl)</dc:title>
  <dc:creator>briankundinger@gmail.com</dc:creator>
  <cp:lastModifiedBy>briankundinger@gmail.com</cp:lastModifiedBy>
  <cp:revision>1</cp:revision>
  <dcterms:created xsi:type="dcterms:W3CDTF">2021-09-21T19:19:31Z</dcterms:created>
  <dcterms:modified xsi:type="dcterms:W3CDTF">2021-09-22T12:25:35Z</dcterms:modified>
</cp:coreProperties>
</file>