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3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B980-4624-49AB-84BE-C9928D905D9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4A9C-738B-4DC7-B54B-569817494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B8EF52-0E1C-4C5B-9506-B4164E0A5C76}"/>
              </a:ext>
            </a:extLst>
          </p:cNvPr>
          <p:cNvCxnSpPr/>
          <p:nvPr/>
        </p:nvCxnSpPr>
        <p:spPr>
          <a:xfrm>
            <a:off x="2160494" y="1371600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8BD28-F309-4929-B5A2-03B86352CB27}"/>
              </a:ext>
            </a:extLst>
          </p:cNvPr>
          <p:cNvCxnSpPr>
            <a:cxnSpLocks/>
          </p:cNvCxnSpPr>
          <p:nvPr/>
        </p:nvCxnSpPr>
        <p:spPr>
          <a:xfrm>
            <a:off x="2160494" y="1479176"/>
            <a:ext cx="2133600" cy="115644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0FB1FB-AAB2-41A4-9622-65B7A9B50682}"/>
              </a:ext>
            </a:extLst>
          </p:cNvPr>
          <p:cNvCxnSpPr>
            <a:cxnSpLocks/>
          </p:cNvCxnSpPr>
          <p:nvPr/>
        </p:nvCxnSpPr>
        <p:spPr>
          <a:xfrm>
            <a:off x="2113429" y="1725706"/>
            <a:ext cx="2160494" cy="2124637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2F78C-0C6B-4024-BAC4-4C75852B298F}"/>
              </a:ext>
            </a:extLst>
          </p:cNvPr>
          <p:cNvCxnSpPr>
            <a:cxnSpLocks/>
          </p:cNvCxnSpPr>
          <p:nvPr/>
        </p:nvCxnSpPr>
        <p:spPr>
          <a:xfrm>
            <a:off x="2133600" y="1815353"/>
            <a:ext cx="2187388" cy="327660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E8AB-98E2-4000-8E17-91DCD95525EC}"/>
              </a:ext>
            </a:extLst>
          </p:cNvPr>
          <p:cNvCxnSpPr/>
          <p:nvPr/>
        </p:nvCxnSpPr>
        <p:spPr>
          <a:xfrm>
            <a:off x="2187388" y="2788023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879A4D-67BF-4B05-A5EB-6CF71FD10115}"/>
              </a:ext>
            </a:extLst>
          </p:cNvPr>
          <p:cNvCxnSpPr>
            <a:cxnSpLocks/>
          </p:cNvCxnSpPr>
          <p:nvPr/>
        </p:nvCxnSpPr>
        <p:spPr>
          <a:xfrm flipV="1">
            <a:off x="2187388" y="1479176"/>
            <a:ext cx="1999130" cy="1120589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3C162E-958B-49AF-8CB0-0D1BD7B656C2}"/>
              </a:ext>
            </a:extLst>
          </p:cNvPr>
          <p:cNvCxnSpPr>
            <a:cxnSpLocks/>
          </p:cNvCxnSpPr>
          <p:nvPr/>
        </p:nvCxnSpPr>
        <p:spPr>
          <a:xfrm>
            <a:off x="2173941" y="2940424"/>
            <a:ext cx="2012577" cy="109369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FE1F85-748A-4B03-AF70-9C4A191E7520}"/>
              </a:ext>
            </a:extLst>
          </p:cNvPr>
          <p:cNvCxnSpPr>
            <a:cxnSpLocks/>
          </p:cNvCxnSpPr>
          <p:nvPr/>
        </p:nvCxnSpPr>
        <p:spPr>
          <a:xfrm>
            <a:off x="2173941" y="3119718"/>
            <a:ext cx="2039471" cy="218738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7D2DF9-9AC7-4D60-BCCD-954EE54110F0}"/>
              </a:ext>
            </a:extLst>
          </p:cNvPr>
          <p:cNvCxnSpPr/>
          <p:nvPr/>
        </p:nvCxnSpPr>
        <p:spPr>
          <a:xfrm>
            <a:off x="2160494" y="4186518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5D415D-36C3-4F1B-82B8-F3D080003524}"/>
              </a:ext>
            </a:extLst>
          </p:cNvPr>
          <p:cNvCxnSpPr>
            <a:cxnSpLocks/>
          </p:cNvCxnSpPr>
          <p:nvPr/>
        </p:nvCxnSpPr>
        <p:spPr>
          <a:xfrm flipV="1">
            <a:off x="2133600" y="1658471"/>
            <a:ext cx="2052918" cy="219187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DB68E1-5B65-42A6-8710-17479A69EECA}"/>
              </a:ext>
            </a:extLst>
          </p:cNvPr>
          <p:cNvCxnSpPr>
            <a:cxnSpLocks/>
          </p:cNvCxnSpPr>
          <p:nvPr/>
        </p:nvCxnSpPr>
        <p:spPr>
          <a:xfrm flipV="1">
            <a:off x="2133600" y="2940424"/>
            <a:ext cx="2052918" cy="1093692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CABA45-BC31-4055-A9D9-CAF087A4AFA1}"/>
              </a:ext>
            </a:extLst>
          </p:cNvPr>
          <p:cNvCxnSpPr>
            <a:cxnSpLocks/>
          </p:cNvCxnSpPr>
          <p:nvPr/>
        </p:nvCxnSpPr>
        <p:spPr>
          <a:xfrm>
            <a:off x="2160494" y="4347882"/>
            <a:ext cx="2052918" cy="1111624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FF90ED-5250-498A-9136-20A616418DDA}"/>
              </a:ext>
            </a:extLst>
          </p:cNvPr>
          <p:cNvCxnSpPr/>
          <p:nvPr/>
        </p:nvCxnSpPr>
        <p:spPr>
          <a:xfrm>
            <a:off x="2214282" y="5665695"/>
            <a:ext cx="2026024" cy="0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8B4175-CED2-435D-8ED7-5CA7A3458223}"/>
              </a:ext>
            </a:extLst>
          </p:cNvPr>
          <p:cNvCxnSpPr>
            <a:cxnSpLocks/>
          </p:cNvCxnSpPr>
          <p:nvPr/>
        </p:nvCxnSpPr>
        <p:spPr>
          <a:xfrm flipV="1">
            <a:off x="2167217" y="1909480"/>
            <a:ext cx="2073089" cy="3182473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52FAC0-6797-4281-A2F0-032C7ED614FE}"/>
              </a:ext>
            </a:extLst>
          </p:cNvPr>
          <p:cNvCxnSpPr>
            <a:cxnSpLocks/>
          </p:cNvCxnSpPr>
          <p:nvPr/>
        </p:nvCxnSpPr>
        <p:spPr>
          <a:xfrm flipV="1">
            <a:off x="2187388" y="3119718"/>
            <a:ext cx="2086535" cy="2187388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E28CE7-3059-4C86-80C8-7526DBE2F607}"/>
              </a:ext>
            </a:extLst>
          </p:cNvPr>
          <p:cNvCxnSpPr>
            <a:cxnSpLocks/>
          </p:cNvCxnSpPr>
          <p:nvPr/>
        </p:nvCxnSpPr>
        <p:spPr>
          <a:xfrm flipV="1">
            <a:off x="2214282" y="4428565"/>
            <a:ext cx="1972236" cy="1030941"/>
          </a:xfrm>
          <a:prstGeom prst="line">
            <a:avLst/>
          </a:prstGeom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\documentclass{article}&#10;\usepackage{amsmath}&#10;\pagestyle{empty}&#10;\begin{document}&#10;&#10;$n_A 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D7FCEA5A-1A75-4523-A507-A96E6BF7A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50" y="553118"/>
            <a:ext cx="2790817" cy="2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A2396-9CC1-4049-8D77-DC00B7E0B2C3}"/>
              </a:ext>
            </a:extLst>
          </p:cNvPr>
          <p:cNvSpPr/>
          <p:nvPr/>
        </p:nvSpPr>
        <p:spPr>
          <a:xfrm>
            <a:off x="4473390" y="239357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86" y="2420468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6C1F8-C508-4CEB-BA5E-AE5BB2D7BEE9}"/>
              </a:ext>
            </a:extLst>
          </p:cNvPr>
          <p:cNvCxnSpPr>
            <a:cxnSpLocks/>
          </p:cNvCxnSpPr>
          <p:nvPr/>
        </p:nvCxnSpPr>
        <p:spPr>
          <a:xfrm>
            <a:off x="2209801" y="1488135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559795F-0F2A-47F9-8D5D-E376A2C43D19}"/>
              </a:ext>
            </a:extLst>
          </p:cNvPr>
          <p:cNvSpPr/>
          <p:nvPr/>
        </p:nvSpPr>
        <p:spPr>
          <a:xfrm>
            <a:off x="4473387" y="1156440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3446AD-563C-4071-A589-0B6DB832C470}"/>
              </a:ext>
            </a:extLst>
          </p:cNvPr>
          <p:cNvSpPr/>
          <p:nvPr/>
        </p:nvSpPr>
        <p:spPr>
          <a:xfrm>
            <a:off x="4473390" y="368449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DFBF99-C414-48C8-955D-76315F28024D}"/>
              </a:ext>
            </a:extLst>
          </p:cNvPr>
          <p:cNvSpPr/>
          <p:nvPr/>
        </p:nvSpPr>
        <p:spPr>
          <a:xfrm>
            <a:off x="4473390" y="497541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84FA73FE-412A-496E-A02E-2165B49D17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2" y="471831"/>
            <a:ext cx="2318861" cy="200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6C1F8-C508-4CEB-BA5E-AE5BB2D7BEE9}"/>
              </a:ext>
            </a:extLst>
          </p:cNvPr>
          <p:cNvCxnSpPr>
            <a:cxnSpLocks/>
          </p:cNvCxnSpPr>
          <p:nvPr/>
        </p:nvCxnSpPr>
        <p:spPr>
          <a:xfrm>
            <a:off x="2209801" y="1488135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35BADA-DFFE-4233-800E-498559B8F078}"/>
              </a:ext>
            </a:extLst>
          </p:cNvPr>
          <p:cNvSpPr/>
          <p:nvPr/>
        </p:nvSpPr>
        <p:spPr>
          <a:xfrm>
            <a:off x="4473388" y="2420468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Question Mark with solid fill">
            <a:extLst>
              <a:ext uri="{FF2B5EF4-FFF2-40B4-BE49-F238E27FC236}">
                <a16:creationId xmlns:a16="http://schemas.microsoft.com/office/drawing/2014/main" id="{C9B658CD-6C8D-4428-B733-A92880925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801" y="25952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4EE0B3-7047-4A81-8038-FDC91214DB3F}"/>
              </a:ext>
            </a:extLst>
          </p:cNvPr>
          <p:cNvSpPr/>
          <p:nvPr/>
        </p:nvSpPr>
        <p:spPr>
          <a:xfrm>
            <a:off x="618565" y="1102658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CF874F-8C70-42D3-BFE8-BAFAEA26B710}"/>
              </a:ext>
            </a:extLst>
          </p:cNvPr>
          <p:cNvSpPr/>
          <p:nvPr/>
        </p:nvSpPr>
        <p:spPr>
          <a:xfrm>
            <a:off x="618564" y="239357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23352-DC24-4255-9B1D-A914C0801D2F}"/>
              </a:ext>
            </a:extLst>
          </p:cNvPr>
          <p:cNvSpPr/>
          <p:nvPr/>
        </p:nvSpPr>
        <p:spPr>
          <a:xfrm>
            <a:off x="618564" y="368449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B4FE4D-0F2B-4340-AAC1-AF39272E54DA}"/>
              </a:ext>
            </a:extLst>
          </p:cNvPr>
          <p:cNvSpPr/>
          <p:nvPr/>
        </p:nvSpPr>
        <p:spPr>
          <a:xfrm>
            <a:off x="618563" y="4975417"/>
            <a:ext cx="1308847" cy="8068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41E0A-4DCE-45AB-BFFB-E3F9F43AAC0D}"/>
              </a:ext>
            </a:extLst>
          </p:cNvPr>
          <p:cNvSpPr/>
          <p:nvPr/>
        </p:nvSpPr>
        <p:spPr>
          <a:xfrm>
            <a:off x="4473390" y="1102657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6177B82F-0780-435B-9D9F-ADBEA9F3A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64" y="518304"/>
            <a:ext cx="2507097" cy="20051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285A33D-496E-48BE-97A9-5878440A09BC}"/>
              </a:ext>
            </a:extLst>
          </p:cNvPr>
          <p:cNvSpPr/>
          <p:nvPr/>
        </p:nvSpPr>
        <p:spPr>
          <a:xfrm>
            <a:off x="4473390" y="2393576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4311BF-63E5-4364-A8E9-EFFDA4D36FA5}"/>
              </a:ext>
            </a:extLst>
          </p:cNvPr>
          <p:cNvSpPr/>
          <p:nvPr/>
        </p:nvSpPr>
        <p:spPr>
          <a:xfrm>
            <a:off x="4473390" y="3684495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6FBFC3-1BE7-4DBF-9B0B-A496E1E1C88E}"/>
              </a:ext>
            </a:extLst>
          </p:cNvPr>
          <p:cNvSpPr/>
          <p:nvPr/>
        </p:nvSpPr>
        <p:spPr>
          <a:xfrm>
            <a:off x="4473390" y="4975414"/>
            <a:ext cx="1308847" cy="8068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7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2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4.308"/>
  <p:tag name="LATEXADDIN" val="\documentclass{article}&#10;\usepackage{amsmath}&#10;\pagestyle{empty}&#10;\begin{document}&#10;&#10;$n_A 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4</cp:revision>
  <dcterms:created xsi:type="dcterms:W3CDTF">2021-09-29T15:22:27Z</dcterms:created>
  <dcterms:modified xsi:type="dcterms:W3CDTF">2021-09-29T19:04:54Z</dcterms:modified>
</cp:coreProperties>
</file>