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73" r:id="rId6"/>
    <p:sldId id="263" r:id="rId7"/>
    <p:sldId id="261" r:id="rId8"/>
    <p:sldId id="266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48A"/>
    <a:srgbClr val="AB7942"/>
    <a:srgbClr val="A88772"/>
    <a:srgbClr val="D2A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11FB1-2435-4AC9-BAA8-3C4F5B2D73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F257A-0268-4BE9-AADD-09995D6821EA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HC1 = 18,000</a:t>
          </a:r>
        </a:p>
      </dgm:t>
    </dgm:pt>
    <dgm:pt modelId="{4227F181-8A57-46B3-ACA8-E821C5DB50F5}" type="parTrans" cxnId="{01552E7B-7D1D-44E6-8029-7E44252F8011}">
      <dgm:prSet/>
      <dgm:spPr/>
      <dgm:t>
        <a:bodyPr/>
        <a:lstStyle/>
        <a:p>
          <a:endParaRPr lang="en-US"/>
        </a:p>
      </dgm:t>
    </dgm:pt>
    <dgm:pt modelId="{6CC9E6D5-ECCF-4078-99E2-CAD440821BBD}" type="sibTrans" cxnId="{01552E7B-7D1D-44E6-8029-7E44252F8011}">
      <dgm:prSet/>
      <dgm:spPr/>
      <dgm:t>
        <a:bodyPr/>
        <a:lstStyle/>
        <a:p>
          <a:endParaRPr lang="en-US"/>
        </a:p>
      </dgm:t>
    </dgm:pt>
    <dgm:pt modelId="{77DA1BB7-67DF-429C-9104-4DED258CF9C1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FC1 + FC2 = 12,000</a:t>
          </a:r>
        </a:p>
      </dgm:t>
    </dgm:pt>
    <dgm:pt modelId="{88853C80-0BFA-4FE4-93B6-B8EF8ABD6531}" type="parTrans" cxnId="{7B926556-BAB3-43FB-88CC-6A1E41ED9AA8}">
      <dgm:prSet/>
      <dgm:spPr/>
      <dgm:t>
        <a:bodyPr/>
        <a:lstStyle/>
        <a:p>
          <a:endParaRPr lang="en-US"/>
        </a:p>
      </dgm:t>
    </dgm:pt>
    <dgm:pt modelId="{568B47D8-5428-4FDD-B300-93545E5C9CD5}" type="sibTrans" cxnId="{7B926556-BAB3-43FB-88CC-6A1E41ED9AA8}">
      <dgm:prSet/>
      <dgm:spPr/>
      <dgm:t>
        <a:bodyPr/>
        <a:lstStyle/>
        <a:p>
          <a:endParaRPr lang="en-US"/>
        </a:p>
      </dgm:t>
    </dgm:pt>
    <dgm:pt modelId="{51B9A679-7F00-420D-84A4-86332EB34DFF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BC1 + BC2 = 8,000</a:t>
          </a:r>
        </a:p>
      </dgm:t>
    </dgm:pt>
    <dgm:pt modelId="{1907C65A-B736-40B4-9298-B497131ECC43}" type="parTrans" cxnId="{0E09B273-6EE2-4C2D-9746-12E655DB47F9}">
      <dgm:prSet/>
      <dgm:spPr/>
      <dgm:t>
        <a:bodyPr/>
        <a:lstStyle/>
        <a:p>
          <a:endParaRPr lang="en-US"/>
        </a:p>
      </dgm:t>
    </dgm:pt>
    <dgm:pt modelId="{6063FB7C-D843-4E05-BB9D-17A2B94203B7}" type="sibTrans" cxnId="{0E09B273-6EE2-4C2D-9746-12E655DB47F9}">
      <dgm:prSet/>
      <dgm:spPr/>
      <dgm:t>
        <a:bodyPr/>
        <a:lstStyle/>
        <a:p>
          <a:endParaRPr lang="en-US"/>
        </a:p>
      </dgm:t>
    </dgm:pt>
    <dgm:pt modelId="{FFBA52CB-C2FE-4283-BAF5-AD7E6FD9B92E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HC1 + HC2 = 18,000</a:t>
          </a:r>
        </a:p>
      </dgm:t>
    </dgm:pt>
    <dgm:pt modelId="{923EEDDE-A6C5-494E-A1AD-7DB61F168026}" type="parTrans" cxnId="{FAA26F99-CDF6-4AC2-8227-70825D251D85}">
      <dgm:prSet/>
      <dgm:spPr/>
      <dgm:t>
        <a:bodyPr/>
        <a:lstStyle/>
        <a:p>
          <a:endParaRPr lang="en-US"/>
        </a:p>
      </dgm:t>
    </dgm:pt>
    <dgm:pt modelId="{A29F9CEA-862F-4CBB-B3A3-DC893B19F25E}" type="sibTrans" cxnId="{FAA26F99-CDF6-4AC2-8227-70825D251D85}">
      <dgm:prSet/>
      <dgm:spPr/>
      <dgm:t>
        <a:bodyPr/>
        <a:lstStyle/>
        <a:p>
          <a:endParaRPr lang="en-US"/>
        </a:p>
      </dgm:t>
    </dgm:pt>
    <dgm:pt modelId="{E12D6FA0-665B-4BE9-AE52-E6D0FD536A11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SS11 &lt;= 1,.000</a:t>
          </a:r>
        </a:p>
      </dgm:t>
    </dgm:pt>
    <dgm:pt modelId="{071BCFB0-7059-406B-A0FB-002BF0050A29}" type="parTrans" cxnId="{8A10A407-834B-4A5F-9F07-4AA8E8D4FDD2}">
      <dgm:prSet/>
      <dgm:spPr/>
      <dgm:t>
        <a:bodyPr/>
        <a:lstStyle/>
        <a:p>
          <a:endParaRPr lang="en-US"/>
        </a:p>
      </dgm:t>
    </dgm:pt>
    <dgm:pt modelId="{76C4CD47-FEE8-4DB4-9F85-BA55D8DA334F}" type="sibTrans" cxnId="{8A10A407-834B-4A5F-9F07-4AA8E8D4FDD2}">
      <dgm:prSet/>
      <dgm:spPr/>
      <dgm:t>
        <a:bodyPr/>
        <a:lstStyle/>
        <a:p>
          <a:endParaRPr lang="en-US"/>
        </a:p>
      </dgm:t>
    </dgm:pt>
    <dgm:pt modelId="{17E0886A-7347-4348-A450-E3F41C6C77E2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SS21 &lt;= 13,500</a:t>
          </a:r>
        </a:p>
      </dgm:t>
    </dgm:pt>
    <dgm:pt modelId="{D75D5E5B-D9C9-48AA-96DF-0E6FC930FDA8}" type="parTrans" cxnId="{F692019F-896D-4970-907B-D6CF7420633B}">
      <dgm:prSet/>
      <dgm:spPr/>
      <dgm:t>
        <a:bodyPr/>
        <a:lstStyle/>
        <a:p>
          <a:endParaRPr lang="en-US"/>
        </a:p>
      </dgm:t>
    </dgm:pt>
    <dgm:pt modelId="{17850956-7984-47FA-B737-2D47AA26D296}" type="sibTrans" cxnId="{F692019F-896D-4970-907B-D6CF7420633B}">
      <dgm:prSet/>
      <dgm:spPr/>
      <dgm:t>
        <a:bodyPr/>
        <a:lstStyle/>
        <a:p>
          <a:endParaRPr lang="en-US"/>
        </a:p>
      </dgm:t>
    </dgm:pt>
    <dgm:pt modelId="{4C0C52B9-0E05-4A26-848C-12A71E7E8951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SS12 &lt;= 10,000</a:t>
          </a:r>
        </a:p>
      </dgm:t>
    </dgm:pt>
    <dgm:pt modelId="{3BD821AF-2E7E-41E7-A256-7526AF1256AD}" type="parTrans" cxnId="{BE8012EF-A5F3-4C99-854F-90C8F9519D81}">
      <dgm:prSet/>
      <dgm:spPr/>
      <dgm:t>
        <a:bodyPr/>
        <a:lstStyle/>
        <a:p>
          <a:endParaRPr lang="en-US"/>
        </a:p>
      </dgm:t>
    </dgm:pt>
    <dgm:pt modelId="{5FBD38B5-AEA4-4938-A878-067A88AA7EE7}" type="sibTrans" cxnId="{BE8012EF-A5F3-4C99-854F-90C8F9519D81}">
      <dgm:prSet/>
      <dgm:spPr/>
      <dgm:t>
        <a:bodyPr/>
        <a:lstStyle/>
        <a:p>
          <a:endParaRPr lang="en-US"/>
        </a:p>
      </dgm:t>
    </dgm:pt>
    <dgm:pt modelId="{35E52386-07AF-4096-A5BB-6392EB341346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SS22 &lt;= 9,000</a:t>
          </a:r>
        </a:p>
      </dgm:t>
    </dgm:pt>
    <dgm:pt modelId="{72583B9A-75A7-4EAA-B6A3-33EF2C80B560}" type="parTrans" cxnId="{F0257C10-FABA-4ECA-96CC-9B8DB9F742BC}">
      <dgm:prSet/>
      <dgm:spPr/>
      <dgm:t>
        <a:bodyPr/>
        <a:lstStyle/>
        <a:p>
          <a:endParaRPr lang="en-US"/>
        </a:p>
      </dgm:t>
    </dgm:pt>
    <dgm:pt modelId="{D5BB92EB-3A55-476B-B1B4-AF4250D96FAA}" type="sibTrans" cxnId="{F0257C10-FABA-4ECA-96CC-9B8DB9F742BC}">
      <dgm:prSet/>
      <dgm:spPr/>
      <dgm:t>
        <a:bodyPr/>
        <a:lstStyle/>
        <a:p>
          <a:endParaRPr lang="en-US"/>
        </a:p>
      </dgm:t>
    </dgm:pt>
    <dgm:pt modelId="{D1B1CC76-1C56-479C-BBBA-9DD634DCE4C1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SS11 + SS12 &lt;= 28,500</a:t>
          </a:r>
        </a:p>
      </dgm:t>
    </dgm:pt>
    <dgm:pt modelId="{9BB58486-6227-45D4-BF48-5697B8BC4AE7}" type="parTrans" cxnId="{AA100145-8AB6-45E3-9229-FFEFD45C8CF6}">
      <dgm:prSet/>
      <dgm:spPr/>
      <dgm:t>
        <a:bodyPr/>
        <a:lstStyle/>
        <a:p>
          <a:endParaRPr lang="en-US"/>
        </a:p>
      </dgm:t>
    </dgm:pt>
    <dgm:pt modelId="{B786EA85-0438-41F7-AF8F-EC68D02CDC86}" type="sibTrans" cxnId="{AA100145-8AB6-45E3-9229-FFEFD45C8CF6}">
      <dgm:prSet/>
      <dgm:spPr/>
      <dgm:t>
        <a:bodyPr/>
        <a:lstStyle/>
        <a:p>
          <a:endParaRPr lang="en-US"/>
        </a:p>
      </dgm:t>
    </dgm:pt>
    <dgm:pt modelId="{8912F7AC-9B3B-4475-AA2C-DD7E4F695EFD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SS22 + SS21 &lt;= 19,000</a:t>
          </a:r>
        </a:p>
      </dgm:t>
    </dgm:pt>
    <dgm:pt modelId="{19FD1851-64B7-4D7A-A37D-9CCA193AA09C}" type="parTrans" cxnId="{630F4A88-8290-4C62-8AE7-CFCB2C9B4774}">
      <dgm:prSet/>
      <dgm:spPr/>
      <dgm:t>
        <a:bodyPr/>
        <a:lstStyle/>
        <a:p>
          <a:endParaRPr lang="en-US"/>
        </a:p>
      </dgm:t>
    </dgm:pt>
    <dgm:pt modelId="{85CE827B-970A-41B8-B246-991E80D66A17}" type="sibTrans" cxnId="{630F4A88-8290-4C62-8AE7-CFCB2C9B4774}">
      <dgm:prSet/>
      <dgm:spPr/>
      <dgm:t>
        <a:bodyPr/>
        <a:lstStyle/>
        <a:p>
          <a:endParaRPr lang="en-US"/>
        </a:p>
      </dgm:t>
    </dgm:pt>
    <dgm:pt modelId="{A674AB02-4056-4411-BBB2-5BD49B77034C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FCW + BCW + HCW &lt;= 200,000</a:t>
          </a:r>
        </a:p>
      </dgm:t>
    </dgm:pt>
    <dgm:pt modelId="{4F2605C3-4D5C-4898-BBA2-8D0E777FC46D}" type="parTrans" cxnId="{EFE2D32E-DE8F-4057-A8F1-833DA493D435}">
      <dgm:prSet/>
      <dgm:spPr/>
      <dgm:t>
        <a:bodyPr/>
        <a:lstStyle/>
        <a:p>
          <a:endParaRPr lang="en-US"/>
        </a:p>
      </dgm:t>
    </dgm:pt>
    <dgm:pt modelId="{F8CFE076-B01A-4185-B516-A96BA990B3C3}" type="sibTrans" cxnId="{EFE2D32E-DE8F-4057-A8F1-833DA493D435}">
      <dgm:prSet/>
      <dgm:spPr/>
      <dgm:t>
        <a:bodyPr/>
        <a:lstStyle/>
        <a:p>
          <a:endParaRPr lang="en-US"/>
        </a:p>
      </dgm:t>
    </dgm:pt>
    <dgm:pt modelId="{958BDE5E-B879-48E8-8394-0C83FAA82E10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FCO + BCO + HCO &lt;= 50,000</a:t>
          </a:r>
        </a:p>
      </dgm:t>
    </dgm:pt>
    <dgm:pt modelId="{DD74901C-23D8-4C2D-B585-5562A3BE3917}" type="parTrans" cxnId="{2A91074E-6B55-4281-AA74-6A16ACBA4547}">
      <dgm:prSet/>
      <dgm:spPr/>
      <dgm:t>
        <a:bodyPr/>
        <a:lstStyle/>
        <a:p>
          <a:endParaRPr lang="en-US"/>
        </a:p>
      </dgm:t>
    </dgm:pt>
    <dgm:pt modelId="{B08CF5C3-D82E-45D8-8F6C-FAA00763EA26}" type="sibTrans" cxnId="{2A91074E-6B55-4281-AA74-6A16ACBA4547}">
      <dgm:prSet/>
      <dgm:spPr/>
      <dgm:t>
        <a:bodyPr/>
        <a:lstStyle/>
        <a:p>
          <a:endParaRPr lang="en-US"/>
        </a:p>
      </dgm:t>
    </dgm:pt>
    <dgm:pt modelId="{01C843E6-257D-4F6D-B5D8-5E470E383991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FCSC + BCSC + HCSC &lt;= 9,534</a:t>
          </a:r>
        </a:p>
      </dgm:t>
    </dgm:pt>
    <dgm:pt modelId="{D8F31127-9F16-42AE-AA52-68EC4DE5F6B0}" type="parTrans" cxnId="{EA063089-6250-429D-8B29-A1E7D5DE8FCC}">
      <dgm:prSet/>
      <dgm:spPr/>
      <dgm:t>
        <a:bodyPr/>
        <a:lstStyle/>
        <a:p>
          <a:endParaRPr lang="en-US"/>
        </a:p>
      </dgm:t>
    </dgm:pt>
    <dgm:pt modelId="{A0A5563F-48D7-41A7-B48B-5159E6DD76AB}" type="sibTrans" cxnId="{EA063089-6250-429D-8B29-A1E7D5DE8FCC}">
      <dgm:prSet/>
      <dgm:spPr/>
      <dgm:t>
        <a:bodyPr/>
        <a:lstStyle/>
        <a:p>
          <a:endParaRPr lang="en-US"/>
        </a:p>
      </dgm:t>
    </dgm:pt>
    <dgm:pt modelId="{9AD52572-26DC-484D-A5F1-69742089AA57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FCEM + BCEM + HCEM &lt;= 15,000</a:t>
          </a:r>
        </a:p>
      </dgm:t>
    </dgm:pt>
    <dgm:pt modelId="{32AA4CA5-12FF-4D5F-9F1E-9334C1439D96}" type="parTrans" cxnId="{8F0CF92C-677D-480C-A59B-7317B6CE8D06}">
      <dgm:prSet/>
      <dgm:spPr/>
      <dgm:t>
        <a:bodyPr/>
        <a:lstStyle/>
        <a:p>
          <a:endParaRPr lang="en-US"/>
        </a:p>
      </dgm:t>
    </dgm:pt>
    <dgm:pt modelId="{8A71EA82-2BA8-4EB6-95C9-70BF03E4701A}" type="sibTrans" cxnId="{8F0CF92C-677D-480C-A59B-7317B6CE8D06}">
      <dgm:prSet/>
      <dgm:spPr/>
      <dgm:t>
        <a:bodyPr/>
        <a:lstStyle/>
        <a:p>
          <a:endParaRPr lang="en-US"/>
        </a:p>
      </dgm:t>
    </dgm:pt>
    <dgm:pt modelId="{E1905DA2-8E56-4256-B721-D6FFC62C778B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FC1 + BC1 + HC1 + FC2 + BC2 + HC2 = int</a:t>
          </a:r>
        </a:p>
      </dgm:t>
    </dgm:pt>
    <dgm:pt modelId="{1ADFA2FC-DB1E-4FB1-B31F-4353266ADBC6}" type="parTrans" cxnId="{7C45DF10-B86F-435E-81DC-13C4B27D8A90}">
      <dgm:prSet/>
      <dgm:spPr/>
      <dgm:t>
        <a:bodyPr/>
        <a:lstStyle/>
        <a:p>
          <a:endParaRPr lang="en-US"/>
        </a:p>
      </dgm:t>
    </dgm:pt>
    <dgm:pt modelId="{FC886274-CC2F-4AA3-83AA-9153239E893D}" type="sibTrans" cxnId="{7C45DF10-B86F-435E-81DC-13C4B27D8A90}">
      <dgm:prSet/>
      <dgm:spPr/>
      <dgm:t>
        <a:bodyPr/>
        <a:lstStyle/>
        <a:p>
          <a:endParaRPr lang="en-US"/>
        </a:p>
      </dgm:t>
    </dgm:pt>
    <dgm:pt modelId="{8A6C695F-9149-DE41-AB8E-75D196B2E3AE}">
      <dgm:prSet/>
      <dgm:spPr>
        <a:solidFill>
          <a:srgbClr val="CCA48A"/>
        </a:solidFill>
        <a:ln>
          <a:noFill/>
        </a:ln>
      </dgm:spPr>
      <dgm:t>
        <a:bodyPr/>
        <a:lstStyle/>
        <a:p>
          <a:r>
            <a:rPr lang="en-US" dirty="0"/>
            <a:t>FC1,BC1,HC1,FC2,BC2,HC2 &gt;= 0</a:t>
          </a:r>
        </a:p>
      </dgm:t>
    </dgm:pt>
    <dgm:pt modelId="{EDDA2DD9-F055-0A42-B387-C341285629E0}" type="parTrans" cxnId="{79276D36-959B-5D41-84B1-1E632FFCE6D7}">
      <dgm:prSet/>
      <dgm:spPr/>
      <dgm:t>
        <a:bodyPr/>
        <a:lstStyle/>
        <a:p>
          <a:endParaRPr lang="en-US"/>
        </a:p>
      </dgm:t>
    </dgm:pt>
    <dgm:pt modelId="{942B7017-3B69-8646-86D3-2676D7AB912D}" type="sibTrans" cxnId="{79276D36-959B-5D41-84B1-1E632FFCE6D7}">
      <dgm:prSet/>
      <dgm:spPr/>
      <dgm:t>
        <a:bodyPr/>
        <a:lstStyle/>
        <a:p>
          <a:endParaRPr lang="en-US"/>
        </a:p>
      </dgm:t>
    </dgm:pt>
    <dgm:pt modelId="{D0396328-F4BE-254B-BA3F-4A58FF2D1CBB}" type="pres">
      <dgm:prSet presAssocID="{A8511FB1-2435-4AC9-BAA8-3C4F5B2D7343}" presName="diagram" presStyleCnt="0">
        <dgm:presLayoutVars>
          <dgm:dir/>
          <dgm:resizeHandles val="exact"/>
        </dgm:presLayoutVars>
      </dgm:prSet>
      <dgm:spPr/>
    </dgm:pt>
    <dgm:pt modelId="{876070B2-1446-2C4F-85E7-B6B3B1929B0C}" type="pres">
      <dgm:prSet presAssocID="{7EBF257A-0268-4BE9-AADD-09995D6821EA}" presName="node" presStyleLbl="node1" presStyleIdx="0" presStyleCnt="16">
        <dgm:presLayoutVars>
          <dgm:bulletEnabled val="1"/>
        </dgm:presLayoutVars>
      </dgm:prSet>
      <dgm:spPr/>
    </dgm:pt>
    <dgm:pt modelId="{5F28305C-B485-0846-AB70-B04215955AA5}" type="pres">
      <dgm:prSet presAssocID="{6CC9E6D5-ECCF-4078-99E2-CAD440821BBD}" presName="sibTrans" presStyleCnt="0"/>
      <dgm:spPr/>
    </dgm:pt>
    <dgm:pt modelId="{E48D325C-36F5-504F-9C86-70C61A810F30}" type="pres">
      <dgm:prSet presAssocID="{77DA1BB7-67DF-429C-9104-4DED258CF9C1}" presName="node" presStyleLbl="node1" presStyleIdx="1" presStyleCnt="16">
        <dgm:presLayoutVars>
          <dgm:bulletEnabled val="1"/>
        </dgm:presLayoutVars>
      </dgm:prSet>
      <dgm:spPr/>
    </dgm:pt>
    <dgm:pt modelId="{8EE28AB8-CB54-1347-8430-22A8743E266B}" type="pres">
      <dgm:prSet presAssocID="{568B47D8-5428-4FDD-B300-93545E5C9CD5}" presName="sibTrans" presStyleCnt="0"/>
      <dgm:spPr/>
    </dgm:pt>
    <dgm:pt modelId="{6E5FC59E-3FE4-EA49-84C1-097F20873BD6}" type="pres">
      <dgm:prSet presAssocID="{51B9A679-7F00-420D-84A4-86332EB34DFF}" presName="node" presStyleLbl="node1" presStyleIdx="2" presStyleCnt="16">
        <dgm:presLayoutVars>
          <dgm:bulletEnabled val="1"/>
        </dgm:presLayoutVars>
      </dgm:prSet>
      <dgm:spPr/>
    </dgm:pt>
    <dgm:pt modelId="{1355E5DE-BFD6-1A45-A2FF-8C9322F4412B}" type="pres">
      <dgm:prSet presAssocID="{6063FB7C-D843-4E05-BB9D-17A2B94203B7}" presName="sibTrans" presStyleCnt="0"/>
      <dgm:spPr/>
    </dgm:pt>
    <dgm:pt modelId="{77706418-2E3C-374D-9019-7A5AEB371AC6}" type="pres">
      <dgm:prSet presAssocID="{FFBA52CB-C2FE-4283-BAF5-AD7E6FD9B92E}" presName="node" presStyleLbl="node1" presStyleIdx="3" presStyleCnt="16">
        <dgm:presLayoutVars>
          <dgm:bulletEnabled val="1"/>
        </dgm:presLayoutVars>
      </dgm:prSet>
      <dgm:spPr/>
    </dgm:pt>
    <dgm:pt modelId="{94DD7F4C-4466-584E-B15C-967C3E161CC8}" type="pres">
      <dgm:prSet presAssocID="{A29F9CEA-862F-4CBB-B3A3-DC893B19F25E}" presName="sibTrans" presStyleCnt="0"/>
      <dgm:spPr/>
    </dgm:pt>
    <dgm:pt modelId="{6496D697-85F0-4546-A583-455C2450DA2B}" type="pres">
      <dgm:prSet presAssocID="{E12D6FA0-665B-4BE9-AE52-E6D0FD536A11}" presName="node" presStyleLbl="node1" presStyleIdx="4" presStyleCnt="16">
        <dgm:presLayoutVars>
          <dgm:bulletEnabled val="1"/>
        </dgm:presLayoutVars>
      </dgm:prSet>
      <dgm:spPr/>
    </dgm:pt>
    <dgm:pt modelId="{C06C5EBE-40F6-2347-A4BA-323AF59A3114}" type="pres">
      <dgm:prSet presAssocID="{76C4CD47-FEE8-4DB4-9F85-BA55D8DA334F}" presName="sibTrans" presStyleCnt="0"/>
      <dgm:spPr/>
    </dgm:pt>
    <dgm:pt modelId="{F261DAF6-9C0C-D446-A073-0A9910875820}" type="pres">
      <dgm:prSet presAssocID="{17E0886A-7347-4348-A450-E3F41C6C77E2}" presName="node" presStyleLbl="node1" presStyleIdx="5" presStyleCnt="16">
        <dgm:presLayoutVars>
          <dgm:bulletEnabled val="1"/>
        </dgm:presLayoutVars>
      </dgm:prSet>
      <dgm:spPr/>
    </dgm:pt>
    <dgm:pt modelId="{67100EAB-3FBC-2948-97B5-43933AA5A5EA}" type="pres">
      <dgm:prSet presAssocID="{17850956-7984-47FA-B737-2D47AA26D296}" presName="sibTrans" presStyleCnt="0"/>
      <dgm:spPr/>
    </dgm:pt>
    <dgm:pt modelId="{D2A964E2-CE37-C54B-8481-3EF3E79E15D8}" type="pres">
      <dgm:prSet presAssocID="{4C0C52B9-0E05-4A26-848C-12A71E7E8951}" presName="node" presStyleLbl="node1" presStyleIdx="6" presStyleCnt="16">
        <dgm:presLayoutVars>
          <dgm:bulletEnabled val="1"/>
        </dgm:presLayoutVars>
      </dgm:prSet>
      <dgm:spPr/>
    </dgm:pt>
    <dgm:pt modelId="{9F2F9601-96ED-E84A-A548-9463829E3929}" type="pres">
      <dgm:prSet presAssocID="{5FBD38B5-AEA4-4938-A878-067A88AA7EE7}" presName="sibTrans" presStyleCnt="0"/>
      <dgm:spPr/>
    </dgm:pt>
    <dgm:pt modelId="{17CE9588-DF85-BE4A-ADA8-32DE388D57C5}" type="pres">
      <dgm:prSet presAssocID="{35E52386-07AF-4096-A5BB-6392EB341346}" presName="node" presStyleLbl="node1" presStyleIdx="7" presStyleCnt="16">
        <dgm:presLayoutVars>
          <dgm:bulletEnabled val="1"/>
        </dgm:presLayoutVars>
      </dgm:prSet>
      <dgm:spPr/>
    </dgm:pt>
    <dgm:pt modelId="{E31F0EB4-FBB0-334F-814F-9EA9414D833E}" type="pres">
      <dgm:prSet presAssocID="{D5BB92EB-3A55-476B-B1B4-AF4250D96FAA}" presName="sibTrans" presStyleCnt="0"/>
      <dgm:spPr/>
    </dgm:pt>
    <dgm:pt modelId="{32B947DD-8231-EF46-99CB-ED68E1209181}" type="pres">
      <dgm:prSet presAssocID="{D1B1CC76-1C56-479C-BBBA-9DD634DCE4C1}" presName="node" presStyleLbl="node1" presStyleIdx="8" presStyleCnt="16">
        <dgm:presLayoutVars>
          <dgm:bulletEnabled val="1"/>
        </dgm:presLayoutVars>
      </dgm:prSet>
      <dgm:spPr/>
    </dgm:pt>
    <dgm:pt modelId="{7FBA0D9D-98D6-1740-90A7-B98FDE5376ED}" type="pres">
      <dgm:prSet presAssocID="{B786EA85-0438-41F7-AF8F-EC68D02CDC86}" presName="sibTrans" presStyleCnt="0"/>
      <dgm:spPr/>
    </dgm:pt>
    <dgm:pt modelId="{6E6DE247-8071-B645-8611-2C221F11A7E9}" type="pres">
      <dgm:prSet presAssocID="{8912F7AC-9B3B-4475-AA2C-DD7E4F695EFD}" presName="node" presStyleLbl="node1" presStyleIdx="9" presStyleCnt="16">
        <dgm:presLayoutVars>
          <dgm:bulletEnabled val="1"/>
        </dgm:presLayoutVars>
      </dgm:prSet>
      <dgm:spPr/>
    </dgm:pt>
    <dgm:pt modelId="{09412645-786F-2C48-895B-8CB4D8BE0C9B}" type="pres">
      <dgm:prSet presAssocID="{85CE827B-970A-41B8-B246-991E80D66A17}" presName="sibTrans" presStyleCnt="0"/>
      <dgm:spPr/>
    </dgm:pt>
    <dgm:pt modelId="{4016788E-51C1-D942-897E-317514DAB981}" type="pres">
      <dgm:prSet presAssocID="{A674AB02-4056-4411-BBB2-5BD49B77034C}" presName="node" presStyleLbl="node1" presStyleIdx="10" presStyleCnt="16">
        <dgm:presLayoutVars>
          <dgm:bulletEnabled val="1"/>
        </dgm:presLayoutVars>
      </dgm:prSet>
      <dgm:spPr/>
    </dgm:pt>
    <dgm:pt modelId="{B5F4015C-7C5B-1442-ABE2-5D754573BF66}" type="pres">
      <dgm:prSet presAssocID="{F8CFE076-B01A-4185-B516-A96BA990B3C3}" presName="sibTrans" presStyleCnt="0"/>
      <dgm:spPr/>
    </dgm:pt>
    <dgm:pt modelId="{21EDA1F7-4A7B-D342-998D-CC8E60F0AAAA}" type="pres">
      <dgm:prSet presAssocID="{958BDE5E-B879-48E8-8394-0C83FAA82E10}" presName="node" presStyleLbl="node1" presStyleIdx="11" presStyleCnt="16">
        <dgm:presLayoutVars>
          <dgm:bulletEnabled val="1"/>
        </dgm:presLayoutVars>
      </dgm:prSet>
      <dgm:spPr/>
    </dgm:pt>
    <dgm:pt modelId="{C2A0BAD7-99D4-2541-8E55-470C6B6D3395}" type="pres">
      <dgm:prSet presAssocID="{B08CF5C3-D82E-45D8-8F6C-FAA00763EA26}" presName="sibTrans" presStyleCnt="0"/>
      <dgm:spPr/>
    </dgm:pt>
    <dgm:pt modelId="{CBAEC65D-F37A-864C-830C-119D8797FB6E}" type="pres">
      <dgm:prSet presAssocID="{01C843E6-257D-4F6D-B5D8-5E470E383991}" presName="node" presStyleLbl="node1" presStyleIdx="12" presStyleCnt="16">
        <dgm:presLayoutVars>
          <dgm:bulletEnabled val="1"/>
        </dgm:presLayoutVars>
      </dgm:prSet>
      <dgm:spPr/>
    </dgm:pt>
    <dgm:pt modelId="{58B5C63A-78D2-2048-ACED-A52D82CC6D7C}" type="pres">
      <dgm:prSet presAssocID="{A0A5563F-48D7-41A7-B48B-5159E6DD76AB}" presName="sibTrans" presStyleCnt="0"/>
      <dgm:spPr/>
    </dgm:pt>
    <dgm:pt modelId="{DAD265A1-5D2E-7241-BCF2-BFD051B5006C}" type="pres">
      <dgm:prSet presAssocID="{9AD52572-26DC-484D-A5F1-69742089AA57}" presName="node" presStyleLbl="node1" presStyleIdx="13" presStyleCnt="16">
        <dgm:presLayoutVars>
          <dgm:bulletEnabled val="1"/>
        </dgm:presLayoutVars>
      </dgm:prSet>
      <dgm:spPr/>
    </dgm:pt>
    <dgm:pt modelId="{05804604-8108-364C-A589-77B6D627D651}" type="pres">
      <dgm:prSet presAssocID="{8A71EA82-2BA8-4EB6-95C9-70BF03E4701A}" presName="sibTrans" presStyleCnt="0"/>
      <dgm:spPr/>
    </dgm:pt>
    <dgm:pt modelId="{DDE747CA-0730-2F4A-A6FF-5F010909FD77}" type="pres">
      <dgm:prSet presAssocID="{E1905DA2-8E56-4256-B721-D6FFC62C778B}" presName="node" presStyleLbl="node1" presStyleIdx="14" presStyleCnt="16">
        <dgm:presLayoutVars>
          <dgm:bulletEnabled val="1"/>
        </dgm:presLayoutVars>
      </dgm:prSet>
      <dgm:spPr/>
    </dgm:pt>
    <dgm:pt modelId="{6D4084FC-B37F-0243-A332-14A6FFD9C6CE}" type="pres">
      <dgm:prSet presAssocID="{FC886274-CC2F-4AA3-83AA-9153239E893D}" presName="sibTrans" presStyleCnt="0"/>
      <dgm:spPr/>
    </dgm:pt>
    <dgm:pt modelId="{52022A29-E3D1-4E4A-ACB9-B9E9C36C45B1}" type="pres">
      <dgm:prSet presAssocID="{8A6C695F-9149-DE41-AB8E-75D196B2E3AE}" presName="node" presStyleLbl="node1" presStyleIdx="15" presStyleCnt="16">
        <dgm:presLayoutVars>
          <dgm:bulletEnabled val="1"/>
        </dgm:presLayoutVars>
      </dgm:prSet>
      <dgm:spPr/>
    </dgm:pt>
  </dgm:ptLst>
  <dgm:cxnLst>
    <dgm:cxn modelId="{5CE2D601-F9F0-AF4A-A599-F761FA0A57FE}" type="presOf" srcId="{01C843E6-257D-4F6D-B5D8-5E470E383991}" destId="{CBAEC65D-F37A-864C-830C-119D8797FB6E}" srcOrd="0" destOrd="0" presId="urn:microsoft.com/office/officeart/2005/8/layout/default"/>
    <dgm:cxn modelId="{8A10A407-834B-4A5F-9F07-4AA8E8D4FDD2}" srcId="{A8511FB1-2435-4AC9-BAA8-3C4F5B2D7343}" destId="{E12D6FA0-665B-4BE9-AE52-E6D0FD536A11}" srcOrd="4" destOrd="0" parTransId="{071BCFB0-7059-406B-A0FB-002BF0050A29}" sibTransId="{76C4CD47-FEE8-4DB4-9F85-BA55D8DA334F}"/>
    <dgm:cxn modelId="{F0257C10-FABA-4ECA-96CC-9B8DB9F742BC}" srcId="{A8511FB1-2435-4AC9-BAA8-3C4F5B2D7343}" destId="{35E52386-07AF-4096-A5BB-6392EB341346}" srcOrd="7" destOrd="0" parTransId="{72583B9A-75A7-4EAA-B6A3-33EF2C80B560}" sibTransId="{D5BB92EB-3A55-476B-B1B4-AF4250D96FAA}"/>
    <dgm:cxn modelId="{4C38CA10-2D4C-9C4B-9921-7B0F9031F98C}" type="presOf" srcId="{FFBA52CB-C2FE-4283-BAF5-AD7E6FD9B92E}" destId="{77706418-2E3C-374D-9019-7A5AEB371AC6}" srcOrd="0" destOrd="0" presId="urn:microsoft.com/office/officeart/2005/8/layout/default"/>
    <dgm:cxn modelId="{7C45DF10-B86F-435E-81DC-13C4B27D8A90}" srcId="{A8511FB1-2435-4AC9-BAA8-3C4F5B2D7343}" destId="{E1905DA2-8E56-4256-B721-D6FFC62C778B}" srcOrd="14" destOrd="0" parTransId="{1ADFA2FC-DB1E-4FB1-B31F-4353266ADBC6}" sibTransId="{FC886274-CC2F-4AA3-83AA-9153239E893D}"/>
    <dgm:cxn modelId="{F9C83815-A894-2E4A-9B8D-E3B3BB4C90CD}" type="presOf" srcId="{8A6C695F-9149-DE41-AB8E-75D196B2E3AE}" destId="{52022A29-E3D1-4E4A-ACB9-B9E9C36C45B1}" srcOrd="0" destOrd="0" presId="urn:microsoft.com/office/officeart/2005/8/layout/default"/>
    <dgm:cxn modelId="{95F5B821-DEEC-5345-BB93-62323595DF50}" type="presOf" srcId="{E12D6FA0-665B-4BE9-AE52-E6D0FD536A11}" destId="{6496D697-85F0-4546-A583-455C2450DA2B}" srcOrd="0" destOrd="0" presId="urn:microsoft.com/office/officeart/2005/8/layout/default"/>
    <dgm:cxn modelId="{50E58822-CC09-5645-8577-79FFAA25E08B}" type="presOf" srcId="{35E52386-07AF-4096-A5BB-6392EB341346}" destId="{17CE9588-DF85-BE4A-ADA8-32DE388D57C5}" srcOrd="0" destOrd="0" presId="urn:microsoft.com/office/officeart/2005/8/layout/default"/>
    <dgm:cxn modelId="{8F0CF92C-677D-480C-A59B-7317B6CE8D06}" srcId="{A8511FB1-2435-4AC9-BAA8-3C4F5B2D7343}" destId="{9AD52572-26DC-484D-A5F1-69742089AA57}" srcOrd="13" destOrd="0" parTransId="{32AA4CA5-12FF-4D5F-9F1E-9334C1439D96}" sibTransId="{8A71EA82-2BA8-4EB6-95C9-70BF03E4701A}"/>
    <dgm:cxn modelId="{EFE2D32E-DE8F-4057-A8F1-833DA493D435}" srcId="{A8511FB1-2435-4AC9-BAA8-3C4F5B2D7343}" destId="{A674AB02-4056-4411-BBB2-5BD49B77034C}" srcOrd="10" destOrd="0" parTransId="{4F2605C3-4D5C-4898-BBA2-8D0E777FC46D}" sibTransId="{F8CFE076-B01A-4185-B516-A96BA990B3C3}"/>
    <dgm:cxn modelId="{79276D36-959B-5D41-84B1-1E632FFCE6D7}" srcId="{A8511FB1-2435-4AC9-BAA8-3C4F5B2D7343}" destId="{8A6C695F-9149-DE41-AB8E-75D196B2E3AE}" srcOrd="15" destOrd="0" parTransId="{EDDA2DD9-F055-0A42-B387-C341285629E0}" sibTransId="{942B7017-3B69-8646-86D3-2676D7AB912D}"/>
    <dgm:cxn modelId="{2E698A41-B947-DB49-B5CE-985879D39432}" type="presOf" srcId="{77DA1BB7-67DF-429C-9104-4DED258CF9C1}" destId="{E48D325C-36F5-504F-9C86-70C61A810F30}" srcOrd="0" destOrd="0" presId="urn:microsoft.com/office/officeart/2005/8/layout/default"/>
    <dgm:cxn modelId="{AA100145-8AB6-45E3-9229-FFEFD45C8CF6}" srcId="{A8511FB1-2435-4AC9-BAA8-3C4F5B2D7343}" destId="{D1B1CC76-1C56-479C-BBBA-9DD634DCE4C1}" srcOrd="8" destOrd="0" parTransId="{9BB58486-6227-45D4-BF48-5697B8BC4AE7}" sibTransId="{B786EA85-0438-41F7-AF8F-EC68D02CDC86}"/>
    <dgm:cxn modelId="{2A91074E-6B55-4281-AA74-6A16ACBA4547}" srcId="{A8511FB1-2435-4AC9-BAA8-3C4F5B2D7343}" destId="{958BDE5E-B879-48E8-8394-0C83FAA82E10}" srcOrd="11" destOrd="0" parTransId="{DD74901C-23D8-4C2D-B585-5562A3BE3917}" sibTransId="{B08CF5C3-D82E-45D8-8F6C-FAA00763EA26}"/>
    <dgm:cxn modelId="{7B926556-BAB3-43FB-88CC-6A1E41ED9AA8}" srcId="{A8511FB1-2435-4AC9-BAA8-3C4F5B2D7343}" destId="{77DA1BB7-67DF-429C-9104-4DED258CF9C1}" srcOrd="1" destOrd="0" parTransId="{88853C80-0BFA-4FE4-93B6-B8EF8ABD6531}" sibTransId="{568B47D8-5428-4FDD-B300-93545E5C9CD5}"/>
    <dgm:cxn modelId="{0FF9096A-156C-234F-AC17-B056BDECB6CB}" type="presOf" srcId="{4C0C52B9-0E05-4A26-848C-12A71E7E8951}" destId="{D2A964E2-CE37-C54B-8481-3EF3E79E15D8}" srcOrd="0" destOrd="0" presId="urn:microsoft.com/office/officeart/2005/8/layout/default"/>
    <dgm:cxn modelId="{0E09B273-6EE2-4C2D-9746-12E655DB47F9}" srcId="{A8511FB1-2435-4AC9-BAA8-3C4F5B2D7343}" destId="{51B9A679-7F00-420D-84A4-86332EB34DFF}" srcOrd="2" destOrd="0" parTransId="{1907C65A-B736-40B4-9298-B497131ECC43}" sibTransId="{6063FB7C-D843-4E05-BB9D-17A2B94203B7}"/>
    <dgm:cxn modelId="{363F0177-0398-FD4B-B461-69A24AE4AC94}" type="presOf" srcId="{51B9A679-7F00-420D-84A4-86332EB34DFF}" destId="{6E5FC59E-3FE4-EA49-84C1-097F20873BD6}" srcOrd="0" destOrd="0" presId="urn:microsoft.com/office/officeart/2005/8/layout/default"/>
    <dgm:cxn modelId="{3B33137A-2D30-C443-9979-35ED0409106A}" type="presOf" srcId="{A8511FB1-2435-4AC9-BAA8-3C4F5B2D7343}" destId="{D0396328-F4BE-254B-BA3F-4A58FF2D1CBB}" srcOrd="0" destOrd="0" presId="urn:microsoft.com/office/officeart/2005/8/layout/default"/>
    <dgm:cxn modelId="{01552E7B-7D1D-44E6-8029-7E44252F8011}" srcId="{A8511FB1-2435-4AC9-BAA8-3C4F5B2D7343}" destId="{7EBF257A-0268-4BE9-AADD-09995D6821EA}" srcOrd="0" destOrd="0" parTransId="{4227F181-8A57-46B3-ACA8-E821C5DB50F5}" sibTransId="{6CC9E6D5-ECCF-4078-99E2-CAD440821BBD}"/>
    <dgm:cxn modelId="{630F4A88-8290-4C62-8AE7-CFCB2C9B4774}" srcId="{A8511FB1-2435-4AC9-BAA8-3C4F5B2D7343}" destId="{8912F7AC-9B3B-4475-AA2C-DD7E4F695EFD}" srcOrd="9" destOrd="0" parTransId="{19FD1851-64B7-4D7A-A37D-9CCA193AA09C}" sibTransId="{85CE827B-970A-41B8-B246-991E80D66A17}"/>
    <dgm:cxn modelId="{EA063089-6250-429D-8B29-A1E7D5DE8FCC}" srcId="{A8511FB1-2435-4AC9-BAA8-3C4F5B2D7343}" destId="{01C843E6-257D-4F6D-B5D8-5E470E383991}" srcOrd="12" destOrd="0" parTransId="{D8F31127-9F16-42AE-AA52-68EC4DE5F6B0}" sibTransId="{A0A5563F-48D7-41A7-B48B-5159E6DD76AB}"/>
    <dgm:cxn modelId="{FAA26F99-CDF6-4AC2-8227-70825D251D85}" srcId="{A8511FB1-2435-4AC9-BAA8-3C4F5B2D7343}" destId="{FFBA52CB-C2FE-4283-BAF5-AD7E6FD9B92E}" srcOrd="3" destOrd="0" parTransId="{923EEDDE-A6C5-494E-A1AD-7DB61F168026}" sibTransId="{A29F9CEA-862F-4CBB-B3A3-DC893B19F25E}"/>
    <dgm:cxn modelId="{F692019F-896D-4970-907B-D6CF7420633B}" srcId="{A8511FB1-2435-4AC9-BAA8-3C4F5B2D7343}" destId="{17E0886A-7347-4348-A450-E3F41C6C77E2}" srcOrd="5" destOrd="0" parTransId="{D75D5E5B-D9C9-48AA-96DF-0E6FC930FDA8}" sibTransId="{17850956-7984-47FA-B737-2D47AA26D296}"/>
    <dgm:cxn modelId="{192228A3-F858-114D-8551-00B423E4389E}" type="presOf" srcId="{D1B1CC76-1C56-479C-BBBA-9DD634DCE4C1}" destId="{32B947DD-8231-EF46-99CB-ED68E1209181}" srcOrd="0" destOrd="0" presId="urn:microsoft.com/office/officeart/2005/8/layout/default"/>
    <dgm:cxn modelId="{80CEC1AB-98F0-DB4B-8AC9-1C28F5E29146}" type="presOf" srcId="{8912F7AC-9B3B-4475-AA2C-DD7E4F695EFD}" destId="{6E6DE247-8071-B645-8611-2C221F11A7E9}" srcOrd="0" destOrd="0" presId="urn:microsoft.com/office/officeart/2005/8/layout/default"/>
    <dgm:cxn modelId="{3FA012B2-B53F-B54B-98B3-EBAC7C587432}" type="presOf" srcId="{958BDE5E-B879-48E8-8394-0C83FAA82E10}" destId="{21EDA1F7-4A7B-D342-998D-CC8E60F0AAAA}" srcOrd="0" destOrd="0" presId="urn:microsoft.com/office/officeart/2005/8/layout/default"/>
    <dgm:cxn modelId="{71A14EBD-C834-1C43-8383-021D32DA427E}" type="presOf" srcId="{17E0886A-7347-4348-A450-E3F41C6C77E2}" destId="{F261DAF6-9C0C-D446-A073-0A9910875820}" srcOrd="0" destOrd="0" presId="urn:microsoft.com/office/officeart/2005/8/layout/default"/>
    <dgm:cxn modelId="{6A638DD2-6CAA-4741-8DAF-B79C0797D810}" type="presOf" srcId="{7EBF257A-0268-4BE9-AADD-09995D6821EA}" destId="{876070B2-1446-2C4F-85E7-B6B3B1929B0C}" srcOrd="0" destOrd="0" presId="urn:microsoft.com/office/officeart/2005/8/layout/default"/>
    <dgm:cxn modelId="{42B660D3-DAD8-224F-BE2B-2A5364E74424}" type="presOf" srcId="{E1905DA2-8E56-4256-B721-D6FFC62C778B}" destId="{DDE747CA-0730-2F4A-A6FF-5F010909FD77}" srcOrd="0" destOrd="0" presId="urn:microsoft.com/office/officeart/2005/8/layout/default"/>
    <dgm:cxn modelId="{BE8012EF-A5F3-4C99-854F-90C8F9519D81}" srcId="{A8511FB1-2435-4AC9-BAA8-3C4F5B2D7343}" destId="{4C0C52B9-0E05-4A26-848C-12A71E7E8951}" srcOrd="6" destOrd="0" parTransId="{3BD821AF-2E7E-41E7-A256-7526AF1256AD}" sibTransId="{5FBD38B5-AEA4-4938-A878-067A88AA7EE7}"/>
    <dgm:cxn modelId="{549314F2-965B-CA41-9062-0A25F8DDEDA8}" type="presOf" srcId="{9AD52572-26DC-484D-A5F1-69742089AA57}" destId="{DAD265A1-5D2E-7241-BCF2-BFD051B5006C}" srcOrd="0" destOrd="0" presId="urn:microsoft.com/office/officeart/2005/8/layout/default"/>
    <dgm:cxn modelId="{9151DFFC-302E-4E44-A6A0-9BE888B736D1}" type="presOf" srcId="{A674AB02-4056-4411-BBB2-5BD49B77034C}" destId="{4016788E-51C1-D942-897E-317514DAB981}" srcOrd="0" destOrd="0" presId="urn:microsoft.com/office/officeart/2005/8/layout/default"/>
    <dgm:cxn modelId="{7EB660C2-7440-5448-99E8-B9145FDE5007}" type="presParOf" srcId="{D0396328-F4BE-254B-BA3F-4A58FF2D1CBB}" destId="{876070B2-1446-2C4F-85E7-B6B3B1929B0C}" srcOrd="0" destOrd="0" presId="urn:microsoft.com/office/officeart/2005/8/layout/default"/>
    <dgm:cxn modelId="{339CE9EB-0826-894D-8E94-7DF36BA8A7EA}" type="presParOf" srcId="{D0396328-F4BE-254B-BA3F-4A58FF2D1CBB}" destId="{5F28305C-B485-0846-AB70-B04215955AA5}" srcOrd="1" destOrd="0" presId="urn:microsoft.com/office/officeart/2005/8/layout/default"/>
    <dgm:cxn modelId="{67381228-E3A9-1747-89F0-F99ACAF9883D}" type="presParOf" srcId="{D0396328-F4BE-254B-BA3F-4A58FF2D1CBB}" destId="{E48D325C-36F5-504F-9C86-70C61A810F30}" srcOrd="2" destOrd="0" presId="urn:microsoft.com/office/officeart/2005/8/layout/default"/>
    <dgm:cxn modelId="{240F7384-21D2-B046-83C7-F8CDCE657464}" type="presParOf" srcId="{D0396328-F4BE-254B-BA3F-4A58FF2D1CBB}" destId="{8EE28AB8-CB54-1347-8430-22A8743E266B}" srcOrd="3" destOrd="0" presId="urn:microsoft.com/office/officeart/2005/8/layout/default"/>
    <dgm:cxn modelId="{CCACF61B-D6C8-D341-842D-F47758414340}" type="presParOf" srcId="{D0396328-F4BE-254B-BA3F-4A58FF2D1CBB}" destId="{6E5FC59E-3FE4-EA49-84C1-097F20873BD6}" srcOrd="4" destOrd="0" presId="urn:microsoft.com/office/officeart/2005/8/layout/default"/>
    <dgm:cxn modelId="{C97264F2-B274-324E-88DC-5D03DA3DFD37}" type="presParOf" srcId="{D0396328-F4BE-254B-BA3F-4A58FF2D1CBB}" destId="{1355E5DE-BFD6-1A45-A2FF-8C9322F4412B}" srcOrd="5" destOrd="0" presId="urn:microsoft.com/office/officeart/2005/8/layout/default"/>
    <dgm:cxn modelId="{B52D9B95-017A-B74C-921E-43E40A8D5F86}" type="presParOf" srcId="{D0396328-F4BE-254B-BA3F-4A58FF2D1CBB}" destId="{77706418-2E3C-374D-9019-7A5AEB371AC6}" srcOrd="6" destOrd="0" presId="urn:microsoft.com/office/officeart/2005/8/layout/default"/>
    <dgm:cxn modelId="{175169B7-0001-644F-B302-A50829ECF2C0}" type="presParOf" srcId="{D0396328-F4BE-254B-BA3F-4A58FF2D1CBB}" destId="{94DD7F4C-4466-584E-B15C-967C3E161CC8}" srcOrd="7" destOrd="0" presId="urn:microsoft.com/office/officeart/2005/8/layout/default"/>
    <dgm:cxn modelId="{514BD2BF-31E0-F24B-A780-E34521D51267}" type="presParOf" srcId="{D0396328-F4BE-254B-BA3F-4A58FF2D1CBB}" destId="{6496D697-85F0-4546-A583-455C2450DA2B}" srcOrd="8" destOrd="0" presId="urn:microsoft.com/office/officeart/2005/8/layout/default"/>
    <dgm:cxn modelId="{59B6D82E-43A1-F94E-9B58-E927CA42CE58}" type="presParOf" srcId="{D0396328-F4BE-254B-BA3F-4A58FF2D1CBB}" destId="{C06C5EBE-40F6-2347-A4BA-323AF59A3114}" srcOrd="9" destOrd="0" presId="urn:microsoft.com/office/officeart/2005/8/layout/default"/>
    <dgm:cxn modelId="{7924D4BB-9EFE-2648-8C34-D0FD995071E2}" type="presParOf" srcId="{D0396328-F4BE-254B-BA3F-4A58FF2D1CBB}" destId="{F261DAF6-9C0C-D446-A073-0A9910875820}" srcOrd="10" destOrd="0" presId="urn:microsoft.com/office/officeart/2005/8/layout/default"/>
    <dgm:cxn modelId="{48812ABD-9A87-BB4D-923D-14E058FC437F}" type="presParOf" srcId="{D0396328-F4BE-254B-BA3F-4A58FF2D1CBB}" destId="{67100EAB-3FBC-2948-97B5-43933AA5A5EA}" srcOrd="11" destOrd="0" presId="urn:microsoft.com/office/officeart/2005/8/layout/default"/>
    <dgm:cxn modelId="{236C2264-2C1B-8E44-A98E-D1031F7BCF24}" type="presParOf" srcId="{D0396328-F4BE-254B-BA3F-4A58FF2D1CBB}" destId="{D2A964E2-CE37-C54B-8481-3EF3E79E15D8}" srcOrd="12" destOrd="0" presId="urn:microsoft.com/office/officeart/2005/8/layout/default"/>
    <dgm:cxn modelId="{6634A6C7-FDBF-BE47-8804-501F6F595E51}" type="presParOf" srcId="{D0396328-F4BE-254B-BA3F-4A58FF2D1CBB}" destId="{9F2F9601-96ED-E84A-A548-9463829E3929}" srcOrd="13" destOrd="0" presId="urn:microsoft.com/office/officeart/2005/8/layout/default"/>
    <dgm:cxn modelId="{83906CE2-F70D-4540-9AD7-7C743C6DC942}" type="presParOf" srcId="{D0396328-F4BE-254B-BA3F-4A58FF2D1CBB}" destId="{17CE9588-DF85-BE4A-ADA8-32DE388D57C5}" srcOrd="14" destOrd="0" presId="urn:microsoft.com/office/officeart/2005/8/layout/default"/>
    <dgm:cxn modelId="{DDAC2DBA-71FC-7744-A89B-1651765B8E1D}" type="presParOf" srcId="{D0396328-F4BE-254B-BA3F-4A58FF2D1CBB}" destId="{E31F0EB4-FBB0-334F-814F-9EA9414D833E}" srcOrd="15" destOrd="0" presId="urn:microsoft.com/office/officeart/2005/8/layout/default"/>
    <dgm:cxn modelId="{1DF3B88F-D0F5-7742-B32E-D88C161D7623}" type="presParOf" srcId="{D0396328-F4BE-254B-BA3F-4A58FF2D1CBB}" destId="{32B947DD-8231-EF46-99CB-ED68E1209181}" srcOrd="16" destOrd="0" presId="urn:microsoft.com/office/officeart/2005/8/layout/default"/>
    <dgm:cxn modelId="{955E9ECB-C677-9C41-A70E-186DB2DF3E71}" type="presParOf" srcId="{D0396328-F4BE-254B-BA3F-4A58FF2D1CBB}" destId="{7FBA0D9D-98D6-1740-90A7-B98FDE5376ED}" srcOrd="17" destOrd="0" presId="urn:microsoft.com/office/officeart/2005/8/layout/default"/>
    <dgm:cxn modelId="{18006113-4915-7340-B26A-F9AC803AF87F}" type="presParOf" srcId="{D0396328-F4BE-254B-BA3F-4A58FF2D1CBB}" destId="{6E6DE247-8071-B645-8611-2C221F11A7E9}" srcOrd="18" destOrd="0" presId="urn:microsoft.com/office/officeart/2005/8/layout/default"/>
    <dgm:cxn modelId="{10B4CF66-0FCE-BD42-910E-031225C14AE4}" type="presParOf" srcId="{D0396328-F4BE-254B-BA3F-4A58FF2D1CBB}" destId="{09412645-786F-2C48-895B-8CB4D8BE0C9B}" srcOrd="19" destOrd="0" presId="urn:microsoft.com/office/officeart/2005/8/layout/default"/>
    <dgm:cxn modelId="{46E5B5F7-7378-C344-8A74-D6CC573CECF3}" type="presParOf" srcId="{D0396328-F4BE-254B-BA3F-4A58FF2D1CBB}" destId="{4016788E-51C1-D942-897E-317514DAB981}" srcOrd="20" destOrd="0" presId="urn:microsoft.com/office/officeart/2005/8/layout/default"/>
    <dgm:cxn modelId="{00058839-2156-3E4C-BB15-271B2FB9C6B0}" type="presParOf" srcId="{D0396328-F4BE-254B-BA3F-4A58FF2D1CBB}" destId="{B5F4015C-7C5B-1442-ABE2-5D754573BF66}" srcOrd="21" destOrd="0" presId="urn:microsoft.com/office/officeart/2005/8/layout/default"/>
    <dgm:cxn modelId="{1FFA627B-1606-8142-BF08-FD5AE211A5D8}" type="presParOf" srcId="{D0396328-F4BE-254B-BA3F-4A58FF2D1CBB}" destId="{21EDA1F7-4A7B-D342-998D-CC8E60F0AAAA}" srcOrd="22" destOrd="0" presId="urn:microsoft.com/office/officeart/2005/8/layout/default"/>
    <dgm:cxn modelId="{13558993-6568-1946-B2A6-8FDC6667E280}" type="presParOf" srcId="{D0396328-F4BE-254B-BA3F-4A58FF2D1CBB}" destId="{C2A0BAD7-99D4-2541-8E55-470C6B6D3395}" srcOrd="23" destOrd="0" presId="urn:microsoft.com/office/officeart/2005/8/layout/default"/>
    <dgm:cxn modelId="{F57EEC5A-8FD1-8448-A050-9C478BD2E9DA}" type="presParOf" srcId="{D0396328-F4BE-254B-BA3F-4A58FF2D1CBB}" destId="{CBAEC65D-F37A-864C-830C-119D8797FB6E}" srcOrd="24" destOrd="0" presId="urn:microsoft.com/office/officeart/2005/8/layout/default"/>
    <dgm:cxn modelId="{6489B9AA-7750-C749-BAB0-7F6B7A80AAB2}" type="presParOf" srcId="{D0396328-F4BE-254B-BA3F-4A58FF2D1CBB}" destId="{58B5C63A-78D2-2048-ACED-A52D82CC6D7C}" srcOrd="25" destOrd="0" presId="urn:microsoft.com/office/officeart/2005/8/layout/default"/>
    <dgm:cxn modelId="{21665087-723B-9E48-AB5C-C25FFAA54336}" type="presParOf" srcId="{D0396328-F4BE-254B-BA3F-4A58FF2D1CBB}" destId="{DAD265A1-5D2E-7241-BCF2-BFD051B5006C}" srcOrd="26" destOrd="0" presId="urn:microsoft.com/office/officeart/2005/8/layout/default"/>
    <dgm:cxn modelId="{C4AA0484-EDDB-E948-BCFE-7AF77EE2144E}" type="presParOf" srcId="{D0396328-F4BE-254B-BA3F-4A58FF2D1CBB}" destId="{05804604-8108-364C-A589-77B6D627D651}" srcOrd="27" destOrd="0" presId="urn:microsoft.com/office/officeart/2005/8/layout/default"/>
    <dgm:cxn modelId="{F332E455-3B18-D948-8BC3-057E3F0E2F9D}" type="presParOf" srcId="{D0396328-F4BE-254B-BA3F-4A58FF2D1CBB}" destId="{DDE747CA-0730-2F4A-A6FF-5F010909FD77}" srcOrd="28" destOrd="0" presId="urn:microsoft.com/office/officeart/2005/8/layout/default"/>
    <dgm:cxn modelId="{313FE5C3-EDA6-564E-A48B-FC4362BC66F2}" type="presParOf" srcId="{D0396328-F4BE-254B-BA3F-4A58FF2D1CBB}" destId="{6D4084FC-B37F-0243-A332-14A6FFD9C6CE}" srcOrd="29" destOrd="0" presId="urn:microsoft.com/office/officeart/2005/8/layout/default"/>
    <dgm:cxn modelId="{30F6019F-6656-8E4E-ADC7-C06562A03FBF}" type="presParOf" srcId="{D0396328-F4BE-254B-BA3F-4A58FF2D1CBB}" destId="{52022A29-E3D1-4E4A-ACB9-B9E9C36C45B1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10721-D548-40D6-9660-CAB638B4FB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5C69A3-8BCB-446A-8DBE-B4554868F54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Find out right at the beginning what your decision variables are to get a better overview and good start about the make-or-buy model. </a:t>
          </a:r>
        </a:p>
      </dgm:t>
    </dgm:pt>
    <dgm:pt modelId="{CBAD9B31-56E2-4110-9CBA-1E64078E26E3}" type="parTrans" cxnId="{FDD5FBB9-32D4-4F24-ABB9-F442C93A64EC}">
      <dgm:prSet/>
      <dgm:spPr/>
      <dgm:t>
        <a:bodyPr/>
        <a:lstStyle/>
        <a:p>
          <a:endParaRPr lang="en-US"/>
        </a:p>
      </dgm:t>
    </dgm:pt>
    <dgm:pt modelId="{AE4AB42F-ED5D-4980-AC2A-DEA74E01748F}" type="sibTrans" cxnId="{FDD5FBB9-32D4-4F24-ABB9-F442C93A64EC}">
      <dgm:prSet/>
      <dgm:spPr/>
      <dgm:t>
        <a:bodyPr/>
        <a:lstStyle/>
        <a:p>
          <a:endParaRPr lang="en-US"/>
        </a:p>
      </dgm:t>
    </dgm:pt>
    <dgm:pt modelId="{1B3F881F-BF65-4105-ABB0-336FDAAD3BC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Analyzing the sensitivity report in order to optimize the model and improve the objective function.</a:t>
          </a:r>
        </a:p>
      </dgm:t>
    </dgm:pt>
    <dgm:pt modelId="{E59AD576-DA48-4B6B-9F8B-CCB9942BFF84}" type="parTrans" cxnId="{94D14C7B-B01D-4978-B3A5-89524AB1F866}">
      <dgm:prSet/>
      <dgm:spPr/>
      <dgm:t>
        <a:bodyPr/>
        <a:lstStyle/>
        <a:p>
          <a:endParaRPr lang="en-US"/>
        </a:p>
      </dgm:t>
    </dgm:pt>
    <dgm:pt modelId="{5F079DA8-E620-480E-8394-5822E2DEF035}" type="sibTrans" cxnId="{94D14C7B-B01D-4978-B3A5-89524AB1F866}">
      <dgm:prSet/>
      <dgm:spPr/>
      <dgm:t>
        <a:bodyPr/>
        <a:lstStyle/>
        <a:p>
          <a:endParaRPr lang="en-US"/>
        </a:p>
      </dgm:t>
    </dgm:pt>
    <dgm:pt modelId="{9263F0FA-E8C6-4050-8EFF-B2A135E36CF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be able to make conclusive decisions and to identify and separate out unnecessary information. </a:t>
          </a:r>
        </a:p>
      </dgm:t>
    </dgm:pt>
    <dgm:pt modelId="{0660E2F1-0953-4F60-8F74-29CEF0DD7871}" type="parTrans" cxnId="{1C90C996-B8FC-4C2E-8138-17015F62009A}">
      <dgm:prSet/>
      <dgm:spPr/>
      <dgm:t>
        <a:bodyPr/>
        <a:lstStyle/>
        <a:p>
          <a:endParaRPr lang="en-US"/>
        </a:p>
      </dgm:t>
    </dgm:pt>
    <dgm:pt modelId="{002146C7-201B-4FC4-B504-C9672FAFC4D6}" type="sibTrans" cxnId="{1C90C996-B8FC-4C2E-8138-17015F62009A}">
      <dgm:prSet/>
      <dgm:spPr/>
      <dgm:t>
        <a:bodyPr/>
        <a:lstStyle/>
        <a:p>
          <a:endParaRPr lang="en-US"/>
        </a:p>
      </dgm:t>
    </dgm:pt>
    <dgm:pt modelId="{3239A68D-0A43-43D2-84D1-E246E2015F3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Always keep a clear and consistent pattern so that you do not lose track of what you are doing. This also helps others to understand the final model. </a:t>
          </a:r>
        </a:p>
      </dgm:t>
    </dgm:pt>
    <dgm:pt modelId="{A98B3CF0-8B9B-4C79-9CCE-256571DA0DA2}" type="parTrans" cxnId="{0513834C-CCB2-4395-8CB7-3F5D0801506C}">
      <dgm:prSet/>
      <dgm:spPr/>
      <dgm:t>
        <a:bodyPr/>
        <a:lstStyle/>
        <a:p>
          <a:endParaRPr lang="en-US"/>
        </a:p>
      </dgm:t>
    </dgm:pt>
    <dgm:pt modelId="{6B39FA0D-9FE8-435A-8560-2F6005FCF837}" type="sibTrans" cxnId="{0513834C-CCB2-4395-8CB7-3F5D0801506C}">
      <dgm:prSet/>
      <dgm:spPr/>
      <dgm:t>
        <a:bodyPr/>
        <a:lstStyle/>
        <a:p>
          <a:endParaRPr lang="en-US"/>
        </a:p>
      </dgm:t>
    </dgm:pt>
    <dgm:pt modelId="{6C513AAD-77D9-4879-B981-AD3736756190}" type="pres">
      <dgm:prSet presAssocID="{77210721-D548-40D6-9660-CAB638B4FBC2}" presName="root" presStyleCnt="0">
        <dgm:presLayoutVars>
          <dgm:dir/>
          <dgm:resizeHandles val="exact"/>
        </dgm:presLayoutVars>
      </dgm:prSet>
      <dgm:spPr/>
    </dgm:pt>
    <dgm:pt modelId="{FB7DD9C0-AF15-470D-8FEB-FF76153AC47A}" type="pres">
      <dgm:prSet presAssocID="{4B5C69A3-8BCB-446A-8DBE-B4554868F547}" presName="compNode" presStyleCnt="0"/>
      <dgm:spPr/>
    </dgm:pt>
    <dgm:pt modelId="{810184A8-417E-4B61-A45D-0924B55326DB}" type="pres">
      <dgm:prSet presAssocID="{4B5C69A3-8BCB-446A-8DBE-B4554868F547}" presName="bgRect" presStyleLbl="bgShp" presStyleIdx="0" presStyleCnt="4"/>
      <dgm:spPr>
        <a:solidFill>
          <a:schemeClr val="bg1"/>
        </a:solidFill>
      </dgm:spPr>
    </dgm:pt>
    <dgm:pt modelId="{3D0AB3B0-24B9-4ED1-A376-0A399C214F45}" type="pres">
      <dgm:prSet presAssocID="{4B5C69A3-8BCB-446A-8DBE-B4554868F547}" presName="iconRect" presStyleLbl="node1" presStyleIdx="0" presStyleCnt="4"/>
      <dgm:spPr>
        <a:solidFill>
          <a:schemeClr val="tx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Badge 1 outline"/>
        </a:ext>
      </dgm:extLst>
    </dgm:pt>
    <dgm:pt modelId="{42B5C8B9-373F-40D4-9068-3FD73DB361CF}" type="pres">
      <dgm:prSet presAssocID="{4B5C69A3-8BCB-446A-8DBE-B4554868F547}" presName="spaceRect" presStyleCnt="0"/>
      <dgm:spPr/>
    </dgm:pt>
    <dgm:pt modelId="{0C741A25-AD68-4470-BDA2-BE787AAF70AC}" type="pres">
      <dgm:prSet presAssocID="{4B5C69A3-8BCB-446A-8DBE-B4554868F547}" presName="parTx" presStyleLbl="revTx" presStyleIdx="0" presStyleCnt="4">
        <dgm:presLayoutVars>
          <dgm:chMax val="0"/>
          <dgm:chPref val="0"/>
        </dgm:presLayoutVars>
      </dgm:prSet>
      <dgm:spPr/>
    </dgm:pt>
    <dgm:pt modelId="{863DF567-1AA0-4E47-A9DB-FF8A5127B2F1}" type="pres">
      <dgm:prSet presAssocID="{AE4AB42F-ED5D-4980-AC2A-DEA74E01748F}" presName="sibTrans" presStyleCnt="0"/>
      <dgm:spPr/>
    </dgm:pt>
    <dgm:pt modelId="{8CB3D0EA-754D-48FD-9D40-FA0F144B110B}" type="pres">
      <dgm:prSet presAssocID="{1B3F881F-BF65-4105-ABB0-336FDAAD3BC1}" presName="compNode" presStyleCnt="0"/>
      <dgm:spPr/>
    </dgm:pt>
    <dgm:pt modelId="{D0E88999-E63D-4625-B108-46399C174BE5}" type="pres">
      <dgm:prSet presAssocID="{1B3F881F-BF65-4105-ABB0-336FDAAD3BC1}" presName="bgRect" presStyleLbl="bgShp" presStyleIdx="1" presStyleCnt="4"/>
      <dgm:spPr>
        <a:solidFill>
          <a:schemeClr val="bg1"/>
        </a:solidFill>
      </dgm:spPr>
    </dgm:pt>
    <dgm:pt modelId="{BD542F3E-85B1-494D-A91E-09E202809BBE}" type="pres">
      <dgm:prSet presAssocID="{1B3F881F-BF65-4105-ABB0-336FDAAD3BC1}" presName="iconRect" presStyleLbl="node1" presStyleIdx="1" presStyleCnt="4"/>
      <dgm:spPr>
        <a:solidFill>
          <a:schemeClr val="tx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0216A51-8236-4E87-89D6-7FE1790182C6}" type="pres">
      <dgm:prSet presAssocID="{1B3F881F-BF65-4105-ABB0-336FDAAD3BC1}" presName="spaceRect" presStyleCnt="0"/>
      <dgm:spPr/>
    </dgm:pt>
    <dgm:pt modelId="{DDE003A4-6075-40A8-96DE-59BFB2415600}" type="pres">
      <dgm:prSet presAssocID="{1B3F881F-BF65-4105-ABB0-336FDAAD3BC1}" presName="parTx" presStyleLbl="revTx" presStyleIdx="1" presStyleCnt="4">
        <dgm:presLayoutVars>
          <dgm:chMax val="0"/>
          <dgm:chPref val="0"/>
        </dgm:presLayoutVars>
      </dgm:prSet>
      <dgm:spPr/>
    </dgm:pt>
    <dgm:pt modelId="{B63412BB-FD70-4DA0-8934-148AC63BAFE8}" type="pres">
      <dgm:prSet presAssocID="{5F079DA8-E620-480E-8394-5822E2DEF035}" presName="sibTrans" presStyleCnt="0"/>
      <dgm:spPr/>
    </dgm:pt>
    <dgm:pt modelId="{62C9C7D6-8CF4-40F8-862D-CBA3E9F1A756}" type="pres">
      <dgm:prSet presAssocID="{9263F0FA-E8C6-4050-8EFF-B2A135E36CFB}" presName="compNode" presStyleCnt="0"/>
      <dgm:spPr/>
    </dgm:pt>
    <dgm:pt modelId="{3E4A68DD-B1B3-4784-AE1B-E13151A505A6}" type="pres">
      <dgm:prSet presAssocID="{9263F0FA-E8C6-4050-8EFF-B2A135E36CFB}" presName="bgRect" presStyleLbl="bgShp" presStyleIdx="2" presStyleCnt="4"/>
      <dgm:spPr>
        <a:solidFill>
          <a:schemeClr val="bg1"/>
        </a:solidFill>
      </dgm:spPr>
    </dgm:pt>
    <dgm:pt modelId="{79A434E6-B0E8-4542-B813-7A910AFC4670}" type="pres">
      <dgm:prSet presAssocID="{9263F0FA-E8C6-4050-8EFF-B2A135E36CFB}" presName="iconRect" presStyleLbl="node1" presStyleIdx="2" presStyleCnt="4"/>
      <dgm:spPr>
        <a:solidFill>
          <a:schemeClr val="tx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F07BA99-AE71-444D-B5F4-8E32C5031B96}" type="pres">
      <dgm:prSet presAssocID="{9263F0FA-E8C6-4050-8EFF-B2A135E36CFB}" presName="spaceRect" presStyleCnt="0"/>
      <dgm:spPr/>
    </dgm:pt>
    <dgm:pt modelId="{3B4A2DD5-49EF-4F7D-BBE1-082784BE1108}" type="pres">
      <dgm:prSet presAssocID="{9263F0FA-E8C6-4050-8EFF-B2A135E36CFB}" presName="parTx" presStyleLbl="revTx" presStyleIdx="2" presStyleCnt="4">
        <dgm:presLayoutVars>
          <dgm:chMax val="0"/>
          <dgm:chPref val="0"/>
        </dgm:presLayoutVars>
      </dgm:prSet>
      <dgm:spPr/>
    </dgm:pt>
    <dgm:pt modelId="{6FDF82A0-1793-4828-AAFD-AFF88FC31ED4}" type="pres">
      <dgm:prSet presAssocID="{002146C7-201B-4FC4-B504-C9672FAFC4D6}" presName="sibTrans" presStyleCnt="0"/>
      <dgm:spPr/>
    </dgm:pt>
    <dgm:pt modelId="{691B7154-DA62-4123-87B0-3B617F98D50F}" type="pres">
      <dgm:prSet presAssocID="{3239A68D-0A43-43D2-84D1-E246E2015F36}" presName="compNode" presStyleCnt="0"/>
      <dgm:spPr/>
    </dgm:pt>
    <dgm:pt modelId="{2967B45C-E89C-49F8-8C88-20C4D2366B4C}" type="pres">
      <dgm:prSet presAssocID="{3239A68D-0A43-43D2-84D1-E246E2015F36}" presName="bgRect" presStyleLbl="bgShp" presStyleIdx="3" presStyleCnt="4"/>
      <dgm:spPr>
        <a:solidFill>
          <a:schemeClr val="bg1"/>
        </a:solidFill>
      </dgm:spPr>
    </dgm:pt>
    <dgm:pt modelId="{B9C63818-BD25-471C-8A9D-49D632007491}" type="pres">
      <dgm:prSet presAssocID="{3239A68D-0A43-43D2-84D1-E246E2015F36}" presName="iconRect" presStyleLbl="node1" presStyleIdx="3" presStyleCnt="4"/>
      <dgm:spPr>
        <a:solidFill>
          <a:schemeClr val="tx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53085F6F-D78A-4068-8243-EC16FD55FBA7}" type="pres">
      <dgm:prSet presAssocID="{3239A68D-0A43-43D2-84D1-E246E2015F36}" presName="spaceRect" presStyleCnt="0"/>
      <dgm:spPr/>
    </dgm:pt>
    <dgm:pt modelId="{851A4E0A-3363-42F0-B1ED-D3DD9E657DAB}" type="pres">
      <dgm:prSet presAssocID="{3239A68D-0A43-43D2-84D1-E246E2015F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B38037-DB0D-4775-9214-4B1E1108BD47}" type="presOf" srcId="{9263F0FA-E8C6-4050-8EFF-B2A135E36CFB}" destId="{3B4A2DD5-49EF-4F7D-BBE1-082784BE1108}" srcOrd="0" destOrd="0" presId="urn:microsoft.com/office/officeart/2018/2/layout/IconVerticalSolidList"/>
    <dgm:cxn modelId="{5DDCD248-4127-4630-B4C7-F8135FCBA669}" type="presOf" srcId="{1B3F881F-BF65-4105-ABB0-336FDAAD3BC1}" destId="{DDE003A4-6075-40A8-96DE-59BFB2415600}" srcOrd="0" destOrd="0" presId="urn:microsoft.com/office/officeart/2018/2/layout/IconVerticalSolidList"/>
    <dgm:cxn modelId="{0513834C-CCB2-4395-8CB7-3F5D0801506C}" srcId="{77210721-D548-40D6-9660-CAB638B4FBC2}" destId="{3239A68D-0A43-43D2-84D1-E246E2015F36}" srcOrd="3" destOrd="0" parTransId="{A98B3CF0-8B9B-4C79-9CCE-256571DA0DA2}" sibTransId="{6B39FA0D-9FE8-435A-8560-2F6005FCF837}"/>
    <dgm:cxn modelId="{94D14C7B-B01D-4978-B3A5-89524AB1F866}" srcId="{77210721-D548-40D6-9660-CAB638B4FBC2}" destId="{1B3F881F-BF65-4105-ABB0-336FDAAD3BC1}" srcOrd="1" destOrd="0" parTransId="{E59AD576-DA48-4B6B-9F8B-CCB9942BFF84}" sibTransId="{5F079DA8-E620-480E-8394-5822E2DEF035}"/>
    <dgm:cxn modelId="{44291384-E845-4B35-A3CD-C5069C729152}" type="presOf" srcId="{4B5C69A3-8BCB-446A-8DBE-B4554868F547}" destId="{0C741A25-AD68-4470-BDA2-BE787AAF70AC}" srcOrd="0" destOrd="0" presId="urn:microsoft.com/office/officeart/2018/2/layout/IconVerticalSolidList"/>
    <dgm:cxn modelId="{1C90C996-B8FC-4C2E-8138-17015F62009A}" srcId="{77210721-D548-40D6-9660-CAB638B4FBC2}" destId="{9263F0FA-E8C6-4050-8EFF-B2A135E36CFB}" srcOrd="2" destOrd="0" parTransId="{0660E2F1-0953-4F60-8F74-29CEF0DD7871}" sibTransId="{002146C7-201B-4FC4-B504-C9672FAFC4D6}"/>
    <dgm:cxn modelId="{FDD5FBB9-32D4-4F24-ABB9-F442C93A64EC}" srcId="{77210721-D548-40D6-9660-CAB638B4FBC2}" destId="{4B5C69A3-8BCB-446A-8DBE-B4554868F547}" srcOrd="0" destOrd="0" parTransId="{CBAD9B31-56E2-4110-9CBA-1E64078E26E3}" sibTransId="{AE4AB42F-ED5D-4980-AC2A-DEA74E01748F}"/>
    <dgm:cxn modelId="{C4040AC5-7C40-42A6-881A-A3D57824ED73}" type="presOf" srcId="{77210721-D548-40D6-9660-CAB638B4FBC2}" destId="{6C513AAD-77D9-4879-B981-AD3736756190}" srcOrd="0" destOrd="0" presId="urn:microsoft.com/office/officeart/2018/2/layout/IconVerticalSolidList"/>
    <dgm:cxn modelId="{7C89FACC-12F2-43B1-8D3E-A21700945F08}" type="presOf" srcId="{3239A68D-0A43-43D2-84D1-E246E2015F36}" destId="{851A4E0A-3363-42F0-B1ED-D3DD9E657DAB}" srcOrd="0" destOrd="0" presId="urn:microsoft.com/office/officeart/2018/2/layout/IconVerticalSolidList"/>
    <dgm:cxn modelId="{284AE6F7-C5B2-4CD5-8F96-B05C3F84CC77}" type="presParOf" srcId="{6C513AAD-77D9-4879-B981-AD3736756190}" destId="{FB7DD9C0-AF15-470D-8FEB-FF76153AC47A}" srcOrd="0" destOrd="0" presId="urn:microsoft.com/office/officeart/2018/2/layout/IconVerticalSolidList"/>
    <dgm:cxn modelId="{63956384-D043-4C1D-8A6D-7CAD1744C419}" type="presParOf" srcId="{FB7DD9C0-AF15-470D-8FEB-FF76153AC47A}" destId="{810184A8-417E-4B61-A45D-0924B55326DB}" srcOrd="0" destOrd="0" presId="urn:microsoft.com/office/officeart/2018/2/layout/IconVerticalSolidList"/>
    <dgm:cxn modelId="{40561186-FB8F-40AD-9C3C-36957497D2A4}" type="presParOf" srcId="{FB7DD9C0-AF15-470D-8FEB-FF76153AC47A}" destId="{3D0AB3B0-24B9-4ED1-A376-0A399C214F45}" srcOrd="1" destOrd="0" presId="urn:microsoft.com/office/officeart/2018/2/layout/IconVerticalSolidList"/>
    <dgm:cxn modelId="{1A4E6070-8263-4F49-9BDC-7B60BB54634D}" type="presParOf" srcId="{FB7DD9C0-AF15-470D-8FEB-FF76153AC47A}" destId="{42B5C8B9-373F-40D4-9068-3FD73DB361CF}" srcOrd="2" destOrd="0" presId="urn:microsoft.com/office/officeart/2018/2/layout/IconVerticalSolidList"/>
    <dgm:cxn modelId="{D2AA7531-BC55-46FB-87B0-61862D472841}" type="presParOf" srcId="{FB7DD9C0-AF15-470D-8FEB-FF76153AC47A}" destId="{0C741A25-AD68-4470-BDA2-BE787AAF70AC}" srcOrd="3" destOrd="0" presId="urn:microsoft.com/office/officeart/2018/2/layout/IconVerticalSolidList"/>
    <dgm:cxn modelId="{531BABA9-A2AF-46A3-B442-284EB548BA1E}" type="presParOf" srcId="{6C513AAD-77D9-4879-B981-AD3736756190}" destId="{863DF567-1AA0-4E47-A9DB-FF8A5127B2F1}" srcOrd="1" destOrd="0" presId="urn:microsoft.com/office/officeart/2018/2/layout/IconVerticalSolidList"/>
    <dgm:cxn modelId="{09BB66AD-1E9A-48DA-BFFD-DF4A005529EA}" type="presParOf" srcId="{6C513AAD-77D9-4879-B981-AD3736756190}" destId="{8CB3D0EA-754D-48FD-9D40-FA0F144B110B}" srcOrd="2" destOrd="0" presId="urn:microsoft.com/office/officeart/2018/2/layout/IconVerticalSolidList"/>
    <dgm:cxn modelId="{A3660A43-C738-4111-816C-EDCE18DFF7B6}" type="presParOf" srcId="{8CB3D0EA-754D-48FD-9D40-FA0F144B110B}" destId="{D0E88999-E63D-4625-B108-46399C174BE5}" srcOrd="0" destOrd="0" presId="urn:microsoft.com/office/officeart/2018/2/layout/IconVerticalSolidList"/>
    <dgm:cxn modelId="{358F6937-C5CC-47B0-8E63-125D7D4C8E0B}" type="presParOf" srcId="{8CB3D0EA-754D-48FD-9D40-FA0F144B110B}" destId="{BD542F3E-85B1-494D-A91E-09E202809BBE}" srcOrd="1" destOrd="0" presId="urn:microsoft.com/office/officeart/2018/2/layout/IconVerticalSolidList"/>
    <dgm:cxn modelId="{8742A587-71B4-44AD-86CD-B9758BC280CD}" type="presParOf" srcId="{8CB3D0EA-754D-48FD-9D40-FA0F144B110B}" destId="{60216A51-8236-4E87-89D6-7FE1790182C6}" srcOrd="2" destOrd="0" presId="urn:microsoft.com/office/officeart/2018/2/layout/IconVerticalSolidList"/>
    <dgm:cxn modelId="{3DA42AB3-0DDD-4752-9C9A-7C32DA283DE8}" type="presParOf" srcId="{8CB3D0EA-754D-48FD-9D40-FA0F144B110B}" destId="{DDE003A4-6075-40A8-96DE-59BFB2415600}" srcOrd="3" destOrd="0" presId="urn:microsoft.com/office/officeart/2018/2/layout/IconVerticalSolidList"/>
    <dgm:cxn modelId="{1525D5FC-FA38-429D-893D-D387680B3E72}" type="presParOf" srcId="{6C513AAD-77D9-4879-B981-AD3736756190}" destId="{B63412BB-FD70-4DA0-8934-148AC63BAFE8}" srcOrd="3" destOrd="0" presId="urn:microsoft.com/office/officeart/2018/2/layout/IconVerticalSolidList"/>
    <dgm:cxn modelId="{1C7ADE8E-B8AF-4119-8871-AFF7B7317C63}" type="presParOf" srcId="{6C513AAD-77D9-4879-B981-AD3736756190}" destId="{62C9C7D6-8CF4-40F8-862D-CBA3E9F1A756}" srcOrd="4" destOrd="0" presId="urn:microsoft.com/office/officeart/2018/2/layout/IconVerticalSolidList"/>
    <dgm:cxn modelId="{C72D160D-6D25-4C2B-9959-8AF58D99DBED}" type="presParOf" srcId="{62C9C7D6-8CF4-40F8-862D-CBA3E9F1A756}" destId="{3E4A68DD-B1B3-4784-AE1B-E13151A505A6}" srcOrd="0" destOrd="0" presId="urn:microsoft.com/office/officeart/2018/2/layout/IconVerticalSolidList"/>
    <dgm:cxn modelId="{0493E94F-58A8-452D-A868-D52872D5CCAE}" type="presParOf" srcId="{62C9C7D6-8CF4-40F8-862D-CBA3E9F1A756}" destId="{79A434E6-B0E8-4542-B813-7A910AFC4670}" srcOrd="1" destOrd="0" presId="urn:microsoft.com/office/officeart/2018/2/layout/IconVerticalSolidList"/>
    <dgm:cxn modelId="{86D5D2D8-2DDB-4849-8939-83DFBCE6985E}" type="presParOf" srcId="{62C9C7D6-8CF4-40F8-862D-CBA3E9F1A756}" destId="{AF07BA99-AE71-444D-B5F4-8E32C5031B96}" srcOrd="2" destOrd="0" presId="urn:microsoft.com/office/officeart/2018/2/layout/IconVerticalSolidList"/>
    <dgm:cxn modelId="{24A60566-C966-4050-9002-FD88A44297DB}" type="presParOf" srcId="{62C9C7D6-8CF4-40F8-862D-CBA3E9F1A756}" destId="{3B4A2DD5-49EF-4F7D-BBE1-082784BE1108}" srcOrd="3" destOrd="0" presId="urn:microsoft.com/office/officeart/2018/2/layout/IconVerticalSolidList"/>
    <dgm:cxn modelId="{8524E7FF-0203-4993-86A1-F4CFFC7B4062}" type="presParOf" srcId="{6C513AAD-77D9-4879-B981-AD3736756190}" destId="{6FDF82A0-1793-4828-AAFD-AFF88FC31ED4}" srcOrd="5" destOrd="0" presId="urn:microsoft.com/office/officeart/2018/2/layout/IconVerticalSolidList"/>
    <dgm:cxn modelId="{A0257CE4-3B95-4EDB-B6E3-FDA07636F72D}" type="presParOf" srcId="{6C513AAD-77D9-4879-B981-AD3736756190}" destId="{691B7154-DA62-4123-87B0-3B617F98D50F}" srcOrd="6" destOrd="0" presId="urn:microsoft.com/office/officeart/2018/2/layout/IconVerticalSolidList"/>
    <dgm:cxn modelId="{58B90780-F2B3-4CC3-AD6D-191D2F2A5A1B}" type="presParOf" srcId="{691B7154-DA62-4123-87B0-3B617F98D50F}" destId="{2967B45C-E89C-49F8-8C88-20C4D2366B4C}" srcOrd="0" destOrd="0" presId="urn:microsoft.com/office/officeart/2018/2/layout/IconVerticalSolidList"/>
    <dgm:cxn modelId="{ED14439A-C334-422C-AB20-F0F546581AB8}" type="presParOf" srcId="{691B7154-DA62-4123-87B0-3B617F98D50F}" destId="{B9C63818-BD25-471C-8A9D-49D632007491}" srcOrd="1" destOrd="0" presId="urn:microsoft.com/office/officeart/2018/2/layout/IconVerticalSolidList"/>
    <dgm:cxn modelId="{AA276A7A-227F-4CED-9B53-4428C1A9AE71}" type="presParOf" srcId="{691B7154-DA62-4123-87B0-3B617F98D50F}" destId="{53085F6F-D78A-4068-8243-EC16FD55FBA7}" srcOrd="2" destOrd="0" presId="urn:microsoft.com/office/officeart/2018/2/layout/IconVerticalSolidList"/>
    <dgm:cxn modelId="{4BF54469-B6A1-441B-8ADE-AA8ED2F34946}" type="presParOf" srcId="{691B7154-DA62-4123-87B0-3B617F98D50F}" destId="{851A4E0A-3363-42F0-B1ED-D3DD9E657D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070B2-1446-2C4F-85E7-B6B3B1929B0C}">
      <dsp:nvSpPr>
        <dsp:cNvPr id="0" name=""/>
        <dsp:cNvSpPr/>
      </dsp:nvSpPr>
      <dsp:spPr>
        <a:xfrm>
          <a:off x="282503" y="1063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HC1 = 18,000</a:t>
          </a:r>
        </a:p>
      </dsp:txBody>
      <dsp:txXfrm>
        <a:off x="282503" y="1063"/>
        <a:ext cx="1777799" cy="1066679"/>
      </dsp:txXfrm>
    </dsp:sp>
    <dsp:sp modelId="{E48D325C-36F5-504F-9C86-70C61A810F30}">
      <dsp:nvSpPr>
        <dsp:cNvPr id="0" name=""/>
        <dsp:cNvSpPr/>
      </dsp:nvSpPr>
      <dsp:spPr>
        <a:xfrm>
          <a:off x="2238083" y="1063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FC1 + FC2 = 12,000</a:t>
          </a:r>
        </a:p>
      </dsp:txBody>
      <dsp:txXfrm>
        <a:off x="2238083" y="1063"/>
        <a:ext cx="1777799" cy="1066679"/>
      </dsp:txXfrm>
    </dsp:sp>
    <dsp:sp modelId="{6E5FC59E-3FE4-EA49-84C1-097F20873BD6}">
      <dsp:nvSpPr>
        <dsp:cNvPr id="0" name=""/>
        <dsp:cNvSpPr/>
      </dsp:nvSpPr>
      <dsp:spPr>
        <a:xfrm>
          <a:off x="4193663" y="1063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BC1 + BC2 = 8,000</a:t>
          </a:r>
        </a:p>
      </dsp:txBody>
      <dsp:txXfrm>
        <a:off x="4193663" y="1063"/>
        <a:ext cx="1777799" cy="1066679"/>
      </dsp:txXfrm>
    </dsp:sp>
    <dsp:sp modelId="{77706418-2E3C-374D-9019-7A5AEB371AC6}">
      <dsp:nvSpPr>
        <dsp:cNvPr id="0" name=""/>
        <dsp:cNvSpPr/>
      </dsp:nvSpPr>
      <dsp:spPr>
        <a:xfrm>
          <a:off x="6149243" y="1063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HC1 + HC2 = 18,000</a:t>
          </a:r>
        </a:p>
      </dsp:txBody>
      <dsp:txXfrm>
        <a:off x="6149243" y="1063"/>
        <a:ext cx="1777799" cy="1066679"/>
      </dsp:txXfrm>
    </dsp:sp>
    <dsp:sp modelId="{6496D697-85F0-4546-A583-455C2450DA2B}">
      <dsp:nvSpPr>
        <dsp:cNvPr id="0" name=""/>
        <dsp:cNvSpPr/>
      </dsp:nvSpPr>
      <dsp:spPr>
        <a:xfrm>
          <a:off x="282503" y="1245523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SS11 &lt;= 1,.000</a:t>
          </a:r>
        </a:p>
      </dsp:txBody>
      <dsp:txXfrm>
        <a:off x="282503" y="1245523"/>
        <a:ext cx="1777799" cy="1066679"/>
      </dsp:txXfrm>
    </dsp:sp>
    <dsp:sp modelId="{F261DAF6-9C0C-D446-A073-0A9910875820}">
      <dsp:nvSpPr>
        <dsp:cNvPr id="0" name=""/>
        <dsp:cNvSpPr/>
      </dsp:nvSpPr>
      <dsp:spPr>
        <a:xfrm>
          <a:off x="2238083" y="1245523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SS21 &lt;= 13,500</a:t>
          </a:r>
        </a:p>
      </dsp:txBody>
      <dsp:txXfrm>
        <a:off x="2238083" y="1245523"/>
        <a:ext cx="1777799" cy="1066679"/>
      </dsp:txXfrm>
    </dsp:sp>
    <dsp:sp modelId="{D2A964E2-CE37-C54B-8481-3EF3E79E15D8}">
      <dsp:nvSpPr>
        <dsp:cNvPr id="0" name=""/>
        <dsp:cNvSpPr/>
      </dsp:nvSpPr>
      <dsp:spPr>
        <a:xfrm>
          <a:off x="4193663" y="1245523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SS12 &lt;= 10,000</a:t>
          </a:r>
        </a:p>
      </dsp:txBody>
      <dsp:txXfrm>
        <a:off x="4193663" y="1245523"/>
        <a:ext cx="1777799" cy="1066679"/>
      </dsp:txXfrm>
    </dsp:sp>
    <dsp:sp modelId="{17CE9588-DF85-BE4A-ADA8-32DE388D57C5}">
      <dsp:nvSpPr>
        <dsp:cNvPr id="0" name=""/>
        <dsp:cNvSpPr/>
      </dsp:nvSpPr>
      <dsp:spPr>
        <a:xfrm>
          <a:off x="6149243" y="1245523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SS22 &lt;= 9,000</a:t>
          </a:r>
        </a:p>
      </dsp:txBody>
      <dsp:txXfrm>
        <a:off x="6149243" y="1245523"/>
        <a:ext cx="1777799" cy="1066679"/>
      </dsp:txXfrm>
    </dsp:sp>
    <dsp:sp modelId="{32B947DD-8231-EF46-99CB-ED68E1209181}">
      <dsp:nvSpPr>
        <dsp:cNvPr id="0" name=""/>
        <dsp:cNvSpPr/>
      </dsp:nvSpPr>
      <dsp:spPr>
        <a:xfrm>
          <a:off x="282503" y="2489982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SS11 + SS12 &lt;= 28,500</a:t>
          </a:r>
        </a:p>
      </dsp:txBody>
      <dsp:txXfrm>
        <a:off x="282503" y="2489982"/>
        <a:ext cx="1777799" cy="1066679"/>
      </dsp:txXfrm>
    </dsp:sp>
    <dsp:sp modelId="{6E6DE247-8071-B645-8611-2C221F11A7E9}">
      <dsp:nvSpPr>
        <dsp:cNvPr id="0" name=""/>
        <dsp:cNvSpPr/>
      </dsp:nvSpPr>
      <dsp:spPr>
        <a:xfrm>
          <a:off x="2238083" y="2489982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SS22 + SS21 &lt;= 19,000</a:t>
          </a:r>
        </a:p>
      </dsp:txBody>
      <dsp:txXfrm>
        <a:off x="2238083" y="2489982"/>
        <a:ext cx="1777799" cy="1066679"/>
      </dsp:txXfrm>
    </dsp:sp>
    <dsp:sp modelId="{4016788E-51C1-D942-897E-317514DAB981}">
      <dsp:nvSpPr>
        <dsp:cNvPr id="0" name=""/>
        <dsp:cNvSpPr/>
      </dsp:nvSpPr>
      <dsp:spPr>
        <a:xfrm>
          <a:off x="4193663" y="2489982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FCW + BCW + HCW &lt;= 200,000</a:t>
          </a:r>
        </a:p>
      </dsp:txBody>
      <dsp:txXfrm>
        <a:off x="4193663" y="2489982"/>
        <a:ext cx="1777799" cy="1066679"/>
      </dsp:txXfrm>
    </dsp:sp>
    <dsp:sp modelId="{21EDA1F7-4A7B-D342-998D-CC8E60F0AAAA}">
      <dsp:nvSpPr>
        <dsp:cNvPr id="0" name=""/>
        <dsp:cNvSpPr/>
      </dsp:nvSpPr>
      <dsp:spPr>
        <a:xfrm>
          <a:off x="6149243" y="2489982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FCO + BCO + HCO &lt;= 50,000</a:t>
          </a:r>
        </a:p>
      </dsp:txBody>
      <dsp:txXfrm>
        <a:off x="6149243" y="2489982"/>
        <a:ext cx="1777799" cy="1066679"/>
      </dsp:txXfrm>
    </dsp:sp>
    <dsp:sp modelId="{CBAEC65D-F37A-864C-830C-119D8797FB6E}">
      <dsp:nvSpPr>
        <dsp:cNvPr id="0" name=""/>
        <dsp:cNvSpPr/>
      </dsp:nvSpPr>
      <dsp:spPr>
        <a:xfrm>
          <a:off x="282503" y="3734442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FCSC + BCSC + HCSC &lt;= 9,534</a:t>
          </a:r>
        </a:p>
      </dsp:txBody>
      <dsp:txXfrm>
        <a:off x="282503" y="3734442"/>
        <a:ext cx="1777799" cy="1066679"/>
      </dsp:txXfrm>
    </dsp:sp>
    <dsp:sp modelId="{DAD265A1-5D2E-7241-BCF2-BFD051B5006C}">
      <dsp:nvSpPr>
        <dsp:cNvPr id="0" name=""/>
        <dsp:cNvSpPr/>
      </dsp:nvSpPr>
      <dsp:spPr>
        <a:xfrm>
          <a:off x="2238083" y="3734442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FCEM + BCEM + HCEM &lt;= 15,000</a:t>
          </a:r>
        </a:p>
      </dsp:txBody>
      <dsp:txXfrm>
        <a:off x="2238083" y="3734442"/>
        <a:ext cx="1777799" cy="1066679"/>
      </dsp:txXfrm>
    </dsp:sp>
    <dsp:sp modelId="{DDE747CA-0730-2F4A-A6FF-5F010909FD77}">
      <dsp:nvSpPr>
        <dsp:cNvPr id="0" name=""/>
        <dsp:cNvSpPr/>
      </dsp:nvSpPr>
      <dsp:spPr>
        <a:xfrm>
          <a:off x="4193663" y="3734442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FC1 + BC1 + HC1 + FC2 + BC2 + HC2 = int</a:t>
          </a:r>
        </a:p>
      </dsp:txBody>
      <dsp:txXfrm>
        <a:off x="4193663" y="3734442"/>
        <a:ext cx="1777799" cy="1066679"/>
      </dsp:txXfrm>
    </dsp:sp>
    <dsp:sp modelId="{52022A29-E3D1-4E4A-ACB9-B9E9C36C45B1}">
      <dsp:nvSpPr>
        <dsp:cNvPr id="0" name=""/>
        <dsp:cNvSpPr/>
      </dsp:nvSpPr>
      <dsp:spPr>
        <a:xfrm>
          <a:off x="6149243" y="3734442"/>
          <a:ext cx="1777799" cy="1066679"/>
        </a:xfrm>
        <a:prstGeom prst="rect">
          <a:avLst/>
        </a:prstGeom>
        <a:solidFill>
          <a:srgbClr val="CCA48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FC1,BC1,HC1,FC2,BC2,HC2 &gt;= 0</a:t>
          </a:r>
        </a:p>
      </dsp:txBody>
      <dsp:txXfrm>
        <a:off x="6149243" y="3734442"/>
        <a:ext cx="1777799" cy="1066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184A8-417E-4B61-A45D-0924B55326D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AB3B0-24B9-4ED1-A376-0A399C214F4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41A25-AD68-4470-BDA2-BE787AAF70AC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Find out right at the beginning what your decision variables are to get a better overview and good start about the make-or-buy model. </a:t>
          </a:r>
        </a:p>
      </dsp:txBody>
      <dsp:txXfrm>
        <a:off x="1057183" y="1805"/>
        <a:ext cx="9458416" cy="915310"/>
      </dsp:txXfrm>
    </dsp:sp>
    <dsp:sp modelId="{D0E88999-E63D-4625-B108-46399C174BE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2F3E-85B1-494D-A91E-09E202809BB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003A4-6075-40A8-96DE-59BFB241560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Analyzing the sensitivity report in order to optimize the model and improve the objective function.</a:t>
          </a:r>
        </a:p>
      </dsp:txBody>
      <dsp:txXfrm>
        <a:off x="1057183" y="1145944"/>
        <a:ext cx="9458416" cy="915310"/>
      </dsp:txXfrm>
    </dsp:sp>
    <dsp:sp modelId="{3E4A68DD-B1B3-4784-AE1B-E13151A505A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434E6-B0E8-4542-B813-7A910AFC467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A2DD5-49EF-4F7D-BBE1-082784BE1108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be able to make conclusive decisions and to identify and separate out unnecessary information. </a:t>
          </a:r>
        </a:p>
      </dsp:txBody>
      <dsp:txXfrm>
        <a:off x="1057183" y="2290082"/>
        <a:ext cx="9458416" cy="915310"/>
      </dsp:txXfrm>
    </dsp:sp>
    <dsp:sp modelId="{2967B45C-E89C-49F8-8C88-20C4D2366B4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63818-BD25-471C-8A9D-49D63200749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A4E0A-3363-42F0-B1ED-D3DD9E657DA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Always keep a clear and consistent pattern so that you do not lose track of what you are doing. This also helps others to understand the final model. 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F7147-F200-7D45-8AA0-736AFE0A7C5D}" type="datetimeFigureOut">
              <a:rPr lang="en-JO" smtClean="0"/>
              <a:t>4/22/21</a:t>
            </a:fld>
            <a:endParaRPr lang="en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8BAC8-739C-A34C-8C8F-AAEE154F5BB7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58017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BAC8-739C-A34C-8C8F-AAEE154F5BB7}" type="slidenum">
              <a:rPr lang="en-JO" smtClean="0"/>
              <a:t>2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73040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</a:t>
            </a:r>
            <a:r>
              <a:rPr lang="en-US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Units of Face Cream to Make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en-US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Units of Body Cream to Make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en-US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Units of Hand Cream to Make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</a:t>
            </a:r>
            <a:r>
              <a:rPr lang="en-US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Units of Face Cream to Make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en-US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Units of Body Cream to Make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</a:t>
            </a:r>
            <a:r>
              <a:rPr lang="en-US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Labor Hours to Utilize in Shift 1 of Stage 1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</a:t>
            </a:r>
            <a:r>
              <a:rPr lang="en-US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Labor Hours to Utilize in Shift 1 of Stage 2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</a:t>
            </a:r>
            <a:r>
              <a:rPr lang="en-US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Labor Hours to Utilize in Shift 2 of Stage 1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</a:t>
            </a:r>
            <a:r>
              <a:rPr lang="en-US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Labor Hours to Utilize in Shift 2 of Stage 2</a:t>
            </a:r>
          </a:p>
          <a:p>
            <a:pPr rtl="0"/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FC1 (= Face Cream Make)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BC1 (= Body Cream Make)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HC1 (= Hand Cream Make)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FC2 (= Face Cream Buy)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BC2 (=Body Cream Buy)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HC2 (= Hand Cream Buy)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SS11 (=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Schift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1; Stage1)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SS12 (=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Schift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1; Stage2)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SS21 (=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Schift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2; Stage 1)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SS22 (=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Schift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2; Stage 2)</a:t>
            </a:r>
          </a:p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BAC8-739C-A34C-8C8F-AAEE154F5BB7}" type="slidenum">
              <a:rPr lang="en-JO" smtClean="0"/>
              <a:t>4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73127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Sensitivity Report Findings: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“Riegel Gold face cream” reduced cost of $19.49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Constraint: “Scent and Colors” Raw Material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Underutilized labor hours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 binding constraint of “Scents and Colors” availability,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facility is unable to use 27% of their labor hours. This forces the remainder of demand to be produced at the outsourced facility, increasing overall production costs. 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our scenario model will increase the “scents and colors” availability to mitigate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BAC8-739C-A34C-8C8F-AAEE154F5BB7}" type="slidenum">
              <a:rPr lang="en-JO" smtClean="0"/>
              <a:t>8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98784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Recommendation: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Increase the available supply of “scent and colors” material in order to increase labor hour usage and optimize the minimum production costs.</a:t>
            </a: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Optimal “Scents and Colors” Availability: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9534 pounds (2034 pound increase)</a:t>
            </a: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 Minimized Production Costs: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$1,308,368.59</a:t>
            </a: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Model Improvements: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Cosmetics Company will see a $57,512 decrease in minimized production cost.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production facility will see a 28% increase in utilized labor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BAC8-739C-A34C-8C8F-AAEE154F5BB7}" type="slidenum">
              <a:rPr lang="en-JO" smtClean="0"/>
              <a:t>9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88764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C24-9CAB-A944-805E-3C5022508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467F6-C11A-504E-ABEC-0B02636EA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552C-C93A-464F-A373-76529B47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FE506-D413-CE48-9FAC-3A22D824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2756C-5244-B64C-B883-D2200742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57863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2A1A-2BBD-044E-8999-95B6299C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992F6-B14A-5A45-B3C0-E9F76C606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6A76-DDB8-624A-9385-18C13877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9D69-86F3-1745-A53D-3D4A1E5B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BA8C7-D21E-C949-B4E8-98681FFC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35976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E2AAB-94E6-6D4C-B80F-5C8ACD910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3757-66DE-BA47-B487-476F98DA1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9704F-A1DF-4444-9B50-42F9C787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A581-B761-A445-9E7F-364FA22D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0C98-28DB-1B44-B76E-09B093CD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5967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3BEC-0A70-FE4B-BA6B-0CACC1A7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F53A-E190-7A44-8514-69E55438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0D4F-A2A1-0742-B563-63BBAD89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36A8-3EFA-F64E-B78B-4E7D4487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32D5-8D1A-964F-AFD3-1B4F7282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8945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55C4-0CE8-9D43-A47D-D78BD90B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DF2A8-2DDF-FA41-BF01-061534D9B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5A91-E0B0-6F4B-BA8D-2C1FF517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E0CD-81A4-AE49-9D28-44C9E50F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182E-417A-774D-AE42-D1A9A2F4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9732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8A77-BB64-B24B-B5D6-16F0BBDF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A291-ED62-B847-A957-EF8236104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FD0A7-42B0-0E49-A0D5-80D5BA3E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A6EC2-E470-964B-9CBF-21D803F3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8FB2B-FE6B-2140-931C-04E31517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F983-4794-6240-9BE4-C2FFE3C0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13856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1E47-2BBD-4143-80F3-6541798C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3B7E8-8ECF-F341-8820-27318C20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25C1B-E124-0348-9C19-5FEEAA56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3F93D-4876-694A-AF04-A188A78C2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6D30A-897B-1E48-BCF3-4C68EE402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CF29B-FA86-1A43-8667-62F76810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7158C-D2D4-F84E-A8EB-2DB95EBD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373FE-CB51-5B41-B3C3-1FB60713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47021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11D3-D1F6-F044-BB92-A3182341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78E4D-1496-CC4F-88B4-02FEAECA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1B198-DB01-004D-916E-EEF3707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6F5C6-8786-F44B-803A-A2976B7C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58658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EFD95-617D-E04D-8F44-62E67BB8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B894F-A21D-7647-AF74-FA717B3E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CF10-539A-6A47-A6A6-F8BBC229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7969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CF11-85E9-504F-A39D-27E1FC33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9EF6-8297-8D41-8FA6-1496BB74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35728-82B7-3048-ABE7-6BA8B450C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61F1A-2A26-694F-A69C-526CBF49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8F92-1645-EA42-B9D5-EE4D5543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226C-1914-8943-9715-35861154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86841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9E4F-4D07-EA47-89E6-B0B6C4BD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29B02-130F-0041-8D59-46A36D016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4C473-54F1-5849-91AD-FF23BD28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7553-53BC-364D-A1BB-53682CFB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887E0-8C63-2A46-B1ED-BDBD4E92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45BF5-ADCE-1D4A-9146-249A63A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3051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D110F-E6AF-E540-AA1D-249B1815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771AB-759A-6E4F-9BEA-4751DDFA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7102-5BED-CF42-BA02-62DABA8DF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0B57-52C7-404D-9E39-1FBAA8719D65}" type="datetimeFigureOut">
              <a:rPr lang="en-JO" smtClean="0"/>
              <a:t>4/22/21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3815-363C-E74A-9B2A-0668151D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1C52-2E82-B843-986C-B5D8DDB58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F3C6-2F93-F44E-B69F-CB21DA5B515F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44127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A4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CBA0B3E7-7D52-524B-8317-DFC6BF591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39181" r="13236"/>
          <a:stretch/>
        </p:blipFill>
        <p:spPr>
          <a:xfrm rot="10800000">
            <a:off x="-1" y="0"/>
            <a:ext cx="5113866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8C2D-1806-5A4B-BA1A-5500CA7B5C1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94267" y="6146800"/>
            <a:ext cx="7315200" cy="1488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5E61F5-4CE8-1A4B-B537-3593E80E6332}"/>
              </a:ext>
            </a:extLst>
          </p:cNvPr>
          <p:cNvSpPr txBox="1"/>
          <p:nvPr/>
        </p:nvSpPr>
        <p:spPr>
          <a:xfrm>
            <a:off x="8009467" y="5994399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sz="1400">
                <a:latin typeface="Arial" panose="020B0604020202020204" pitchFamily="34" charset="0"/>
                <a:cs typeface="Arial" panose="020B0604020202020204" pitchFamily="34" charset="0"/>
              </a:rPr>
              <a:t>DATA OPTIMIZATION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E8076-F669-7A41-AB4E-BFED49B0038E}"/>
              </a:ext>
            </a:extLst>
          </p:cNvPr>
          <p:cNvSpPr txBox="1"/>
          <p:nvPr/>
        </p:nvSpPr>
        <p:spPr>
          <a:xfrm>
            <a:off x="6096000" y="2319867"/>
            <a:ext cx="513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cap="all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ROUGIR COSMETICS</a:t>
            </a:r>
          </a:p>
          <a:p>
            <a:pPr algn="ctr"/>
            <a:r>
              <a:rPr lang="en-US" sz="4800" b="1" cap="all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INTERNATIONAL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1D7C2-200E-6248-9720-D78500838936}"/>
              </a:ext>
            </a:extLst>
          </p:cNvPr>
          <p:cNvSpPr txBox="1"/>
          <p:nvPr/>
        </p:nvSpPr>
        <p:spPr>
          <a:xfrm>
            <a:off x="6722533" y="3674533"/>
            <a:ext cx="39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 PRODUCTION OPTIMIZATION CASE</a:t>
            </a:r>
            <a:endParaRPr lang="en-JO" i="1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026" name="Picture 2" descr="Hult International Business School - Wikipedia">
            <a:extLst>
              <a:ext uri="{FF2B5EF4-FFF2-40B4-BE49-F238E27FC236}">
                <a16:creationId xmlns:a16="http://schemas.microsoft.com/office/drawing/2014/main" id="{BBC8CFE4-DFDA-824E-BE22-3DF0F8E4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2" y="-246956"/>
            <a:ext cx="1605751" cy="18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8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A4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3778-74F0-2D4D-88C4-4A9F867C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KEY TAKEAWAYS FOR DATA OPTIMIZATION MODELING</a:t>
            </a:r>
            <a:endParaRPr lang="en-JO" sz="3600" b="1" u="sng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878BEEB-7301-E145-90D8-973C71D97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693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61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6AC57B-ABA4-DA4C-8913-5BFFAF7BF7B6}"/>
              </a:ext>
            </a:extLst>
          </p:cNvPr>
          <p:cNvSpPr/>
          <p:nvPr/>
        </p:nvSpPr>
        <p:spPr>
          <a:xfrm>
            <a:off x="0" y="0"/>
            <a:ext cx="12192000" cy="1335087"/>
          </a:xfrm>
          <a:prstGeom prst="rect">
            <a:avLst/>
          </a:prstGeom>
          <a:solidFill>
            <a:srgbClr val="CCA48A"/>
          </a:solidFill>
          <a:ln>
            <a:solidFill>
              <a:srgbClr val="CCA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C3BA3-393A-8B45-B6CE-380BB287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O" sz="3600" b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FEE9-8B91-2940-8499-2B680057D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Alkubaisi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M. (n.d.). Non-simplex based solution methods.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Linear Programming and Its Applications,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261-294. doi:10.1007/978-3-540-73671-4_9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G., Y., R., M., &amp; R. (2002). Subject disciplines and disciplining subjects.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Postmodernism and Education,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88-106. doi:10.4324/9780203425206-5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Meghabber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F. Z.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2015). REDUCE COSTS IN THE MODERN MANUFACTURING ENVIRONMENT: CASE STUDY WITH IMPLEMENTATION OF TARGET COSTING AND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ε 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 METHOD.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AEuropean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Scientific Journal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doi:University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Tlemcen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ALGERIA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Dellino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G. (2015).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Uncertainty management in simulation-optimization of complex systems algorithms and applications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New York: Springer.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388293-61FE-4441-AE74-64D26C4A6D54}"/>
              </a:ext>
            </a:extLst>
          </p:cNvPr>
          <p:cNvCxnSpPr>
            <a:cxnSpLocks/>
          </p:cNvCxnSpPr>
          <p:nvPr/>
        </p:nvCxnSpPr>
        <p:spPr>
          <a:xfrm>
            <a:off x="3595255" y="1027906"/>
            <a:ext cx="7614612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1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A4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8296-94F2-1E46-95DF-8672D11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O" sz="3600" b="1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TABLE OF CONTENT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67C3FD-B02A-D846-B1FE-6303E4A11022}"/>
              </a:ext>
            </a:extLst>
          </p:cNvPr>
          <p:cNvSpPr/>
          <p:nvPr/>
        </p:nvSpPr>
        <p:spPr>
          <a:xfrm>
            <a:off x="838200" y="1690688"/>
            <a:ext cx="10515599" cy="4259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80C659-F931-0545-8BAE-15AD16565B00}"/>
              </a:ext>
            </a:extLst>
          </p:cNvPr>
          <p:cNvSpPr/>
          <p:nvPr/>
        </p:nvSpPr>
        <p:spPr>
          <a:xfrm>
            <a:off x="838200" y="2285997"/>
            <a:ext cx="10515599" cy="4259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FEC53F8-5870-934F-AF25-7EDBEFD7190C}"/>
              </a:ext>
            </a:extLst>
          </p:cNvPr>
          <p:cNvSpPr/>
          <p:nvPr/>
        </p:nvSpPr>
        <p:spPr>
          <a:xfrm>
            <a:off x="838200" y="2881306"/>
            <a:ext cx="10515599" cy="4259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12E909-5CDA-F14E-BB5D-C05D6BEE7B60}"/>
              </a:ext>
            </a:extLst>
          </p:cNvPr>
          <p:cNvSpPr/>
          <p:nvPr/>
        </p:nvSpPr>
        <p:spPr>
          <a:xfrm>
            <a:off x="838200" y="3476615"/>
            <a:ext cx="10515599" cy="4259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5D90F7-2E0A-3441-BB86-010137B82DD7}"/>
              </a:ext>
            </a:extLst>
          </p:cNvPr>
          <p:cNvSpPr/>
          <p:nvPr/>
        </p:nvSpPr>
        <p:spPr>
          <a:xfrm>
            <a:off x="838200" y="4071924"/>
            <a:ext cx="10515599" cy="4259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59210ED-D089-4448-BCDD-4A246F47CFA8}"/>
              </a:ext>
            </a:extLst>
          </p:cNvPr>
          <p:cNvSpPr/>
          <p:nvPr/>
        </p:nvSpPr>
        <p:spPr>
          <a:xfrm>
            <a:off x="838200" y="4667233"/>
            <a:ext cx="10515599" cy="4259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7C69AB8-CE50-FE4A-95E9-630D2746A9A1}"/>
              </a:ext>
            </a:extLst>
          </p:cNvPr>
          <p:cNvSpPr/>
          <p:nvPr/>
        </p:nvSpPr>
        <p:spPr>
          <a:xfrm>
            <a:off x="838200" y="5262542"/>
            <a:ext cx="10515599" cy="4259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AF9587-C721-C14C-9679-51C196FEBE34}"/>
              </a:ext>
            </a:extLst>
          </p:cNvPr>
          <p:cNvSpPr txBox="1"/>
          <p:nvPr/>
        </p:nvSpPr>
        <p:spPr>
          <a:xfrm>
            <a:off x="838199" y="1734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sz="1600" dirty="0">
                <a:latin typeface="Arial" panose="020B0604020202020204" pitchFamily="34" charset="0"/>
                <a:cs typeface="Arial" panose="020B0604020202020204" pitchFamily="34" charset="0"/>
              </a:rPr>
              <a:t>About Rougir Cosmetics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7A003-FDD3-9B45-A91B-E01042DDEC06}"/>
              </a:ext>
            </a:extLst>
          </p:cNvPr>
          <p:cNvSpPr txBox="1"/>
          <p:nvPr/>
        </p:nvSpPr>
        <p:spPr>
          <a:xfrm>
            <a:off x="838199" y="2341546"/>
            <a:ext cx="420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sz="1600" dirty="0">
                <a:latin typeface="Arial" panose="020B0604020202020204" pitchFamily="34" charset="0"/>
                <a:cs typeface="Arial" panose="020B0604020202020204" pitchFamily="34" charset="0"/>
              </a:rPr>
              <a:t>Decision Variables &amp; Objective 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9BA6D-8F3E-3246-88D5-0CFEFD3DC75E}"/>
              </a:ext>
            </a:extLst>
          </p:cNvPr>
          <p:cNvSpPr txBox="1"/>
          <p:nvPr/>
        </p:nvSpPr>
        <p:spPr>
          <a:xfrm>
            <a:off x="838199" y="294347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sz="1600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A0BCA-C9AD-5F40-AAFC-B9436D0200A2}"/>
              </a:ext>
            </a:extLst>
          </p:cNvPr>
          <p:cNvSpPr txBox="1"/>
          <p:nvPr/>
        </p:nvSpPr>
        <p:spPr>
          <a:xfrm>
            <a:off x="838199" y="353877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sz="1600" dirty="0">
                <a:latin typeface="Arial" panose="020B0604020202020204" pitchFamily="34" charset="0"/>
                <a:cs typeface="Arial" panose="020B0604020202020204" pitchFamily="34" charset="0"/>
              </a:rPr>
              <a:t>Base Model – Initial Findings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BFBC88-BE29-B241-A7AD-CCB8061192EA}"/>
              </a:ext>
            </a:extLst>
          </p:cNvPr>
          <p:cNvSpPr txBox="1"/>
          <p:nvPr/>
        </p:nvSpPr>
        <p:spPr>
          <a:xfrm>
            <a:off x="838199" y="4132644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sz="1600" dirty="0">
                <a:latin typeface="Arial" panose="020B0604020202020204" pitchFamily="34" charset="0"/>
                <a:cs typeface="Arial" panose="020B0604020202020204" pitchFamily="34" charset="0"/>
              </a:rPr>
              <a:t>Sensivity Report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62075-E15B-4542-B861-243F0D76871B}"/>
              </a:ext>
            </a:extLst>
          </p:cNvPr>
          <p:cNvSpPr txBox="1"/>
          <p:nvPr/>
        </p:nvSpPr>
        <p:spPr>
          <a:xfrm>
            <a:off x="838199" y="472650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EE226-D503-2C4B-8423-9BD9281320AB}"/>
              </a:ext>
            </a:extLst>
          </p:cNvPr>
          <p:cNvSpPr txBox="1"/>
          <p:nvPr/>
        </p:nvSpPr>
        <p:spPr>
          <a:xfrm>
            <a:off x="838198" y="5299547"/>
            <a:ext cx="624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sz="1600" dirty="0">
                <a:latin typeface="Arial" panose="020B0604020202020204" pitchFamily="34" charset="0"/>
                <a:cs typeface="Arial" panose="020B0604020202020204" pitchFamily="34" charset="0"/>
              </a:rPr>
              <a:t>Key Takeaways for Data Optimization Modeling</a:t>
            </a:r>
          </a:p>
        </p:txBody>
      </p:sp>
    </p:spTree>
    <p:extLst>
      <p:ext uri="{BB962C8B-B14F-4D97-AF65-F5344CB8AC3E}">
        <p14:creationId xmlns:p14="http://schemas.microsoft.com/office/powerpoint/2010/main" val="256260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13AB27-1D41-3F40-8A85-A00E755F798A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CCA48A"/>
          </a:solidFill>
          <a:ln>
            <a:solidFill>
              <a:srgbClr val="CCA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5A5CC2-B239-3B4F-AE0D-439C62A2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JO" sz="3600" b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ABOUT ROUGIR COSMETICS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72C6A3-928A-D64E-87A0-402FFF3938F1}"/>
              </a:ext>
            </a:extLst>
          </p:cNvPr>
          <p:cNvCxnSpPr>
            <a:cxnSpLocks/>
          </p:cNvCxnSpPr>
          <p:nvPr/>
        </p:nvCxnSpPr>
        <p:spPr>
          <a:xfrm>
            <a:off x="6299200" y="1027906"/>
            <a:ext cx="491066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9C9F9F-73B4-794E-90FC-76F532DC68BE}"/>
              </a:ext>
            </a:extLst>
          </p:cNvPr>
          <p:cNvSpPr txBox="1"/>
          <p:nvPr/>
        </p:nvSpPr>
        <p:spPr>
          <a:xfrm>
            <a:off x="9519610" y="2323374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O" b="1" u="sng" dirty="0">
                <a:latin typeface="Arial" panose="020B0604020202020204" pitchFamily="34" charset="0"/>
                <a:cs typeface="Arial" panose="020B0604020202020204" pitchFamily="34" charset="0"/>
              </a:rPr>
              <a:t>CEO CONCERNS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7B5AE-60D7-8A46-9702-CB0C95293C4E}"/>
              </a:ext>
            </a:extLst>
          </p:cNvPr>
          <p:cNvSpPr txBox="1"/>
          <p:nvPr/>
        </p:nvSpPr>
        <p:spPr>
          <a:xfrm>
            <a:off x="9519611" y="3034574"/>
            <a:ext cx="220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O" dirty="0">
                <a:latin typeface="Arial" panose="020B0604020202020204" pitchFamily="34" charset="0"/>
                <a:cs typeface="Arial" panose="020B0604020202020204" pitchFamily="34" charset="0"/>
              </a:rPr>
              <a:t>Too much outsourced production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1D70D6-FB3F-6341-AF37-A1F4A9E05685}"/>
              </a:ext>
            </a:extLst>
          </p:cNvPr>
          <p:cNvSpPr txBox="1"/>
          <p:nvPr/>
        </p:nvSpPr>
        <p:spPr>
          <a:xfrm>
            <a:off x="364833" y="2323374"/>
            <a:ext cx="281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O" b="1" u="sng" dirty="0">
                <a:latin typeface="Arial" panose="020B0604020202020204" pitchFamily="34" charset="0"/>
                <a:cs typeface="Arial" panose="020B0604020202020204" pitchFamily="34" charset="0"/>
              </a:rPr>
              <a:t>COSMETIC OFFERINGS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211467-0BD4-834D-BD13-3C994A4372EB}"/>
              </a:ext>
            </a:extLst>
          </p:cNvPr>
          <p:cNvSpPr txBox="1"/>
          <p:nvPr/>
        </p:nvSpPr>
        <p:spPr>
          <a:xfrm>
            <a:off x="219358" y="3034574"/>
            <a:ext cx="296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Production and distribution through a subscription-based e-commerce model</a:t>
            </a:r>
            <a:endParaRPr lang="en-J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9A043-3985-7846-9F10-8109E09FDC75}"/>
              </a:ext>
            </a:extLst>
          </p:cNvPr>
          <p:cNvSpPr txBox="1"/>
          <p:nvPr/>
        </p:nvSpPr>
        <p:spPr>
          <a:xfrm>
            <a:off x="3559462" y="2323374"/>
            <a:ext cx="277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O" b="1" u="sng" dirty="0">
                <a:latin typeface="Arial" panose="020B0604020202020204" pitchFamily="34" charset="0"/>
                <a:cs typeface="Arial" panose="020B0604020202020204" pitchFamily="34" charset="0"/>
              </a:rPr>
              <a:t>COMPANY GROWTH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7FB376-A5E5-ED40-8046-EE36B4522569}"/>
              </a:ext>
            </a:extLst>
          </p:cNvPr>
          <p:cNvSpPr txBox="1"/>
          <p:nvPr/>
        </p:nvSpPr>
        <p:spPr>
          <a:xfrm>
            <a:off x="3559462" y="3034574"/>
            <a:ext cx="277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Recent annual sales of over $150 million lead to a double-digit growth over the years</a:t>
            </a:r>
            <a:endParaRPr lang="en-J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6D0B2-671F-AC47-893A-AD5A498446FA}"/>
              </a:ext>
            </a:extLst>
          </p:cNvPr>
          <p:cNvSpPr txBox="1"/>
          <p:nvPr/>
        </p:nvSpPr>
        <p:spPr>
          <a:xfrm>
            <a:off x="6441211" y="2323374"/>
            <a:ext cx="29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O" b="1" u="sng" dirty="0">
                <a:latin typeface="Arial" panose="020B0604020202020204" pitchFamily="34" charset="0"/>
                <a:cs typeface="Arial" panose="020B0604020202020204" pitchFamily="34" charset="0"/>
              </a:rPr>
              <a:t>UPCOMING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17AF24-E475-DE48-8077-6BCB4685CED1}"/>
              </a:ext>
            </a:extLst>
          </p:cNvPr>
          <p:cNvSpPr txBox="1"/>
          <p:nvPr/>
        </p:nvSpPr>
        <p:spPr>
          <a:xfrm>
            <a:off x="6820673" y="3035003"/>
            <a:ext cx="2201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 Cream: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12,000 cartons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Body Cream: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8,000 cases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 Cream: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18,000 cases</a:t>
            </a:r>
            <a:endParaRPr lang="en-J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B70766-A164-3C42-A258-B7DAE15FC59B}"/>
              </a:ext>
            </a:extLst>
          </p:cNvPr>
          <p:cNvSpPr/>
          <p:nvPr/>
        </p:nvSpPr>
        <p:spPr>
          <a:xfrm>
            <a:off x="0" y="0"/>
            <a:ext cx="12192000" cy="1335087"/>
          </a:xfrm>
          <a:prstGeom prst="rect">
            <a:avLst/>
          </a:prstGeom>
          <a:solidFill>
            <a:srgbClr val="CCA48A"/>
          </a:solidFill>
          <a:ln>
            <a:solidFill>
              <a:srgbClr val="CCA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1E54-D172-024B-AC9D-75408D3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5600"/>
            <a:ext cx="4631267" cy="513820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Decision Variables: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Units of Face Cream to Make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Units of Body Cream to Make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Units of Hand Cream to Make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Units of Face Cream to Buy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Units of Body Cream to Buy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Units of Hand Cream to Buy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Number of Labor Hours to Utilize in Shift 1 of Stage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Number of Labor Hours to Utilize in Shift 1 of Stage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Number of Labor Hours to Utilize in Shift 2 of Stage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Number of Labor Hours to Utilize in Shift 2 of Stage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FCW: Water Material Usage in Face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BCW: Water Material Usage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BodyCream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HCW: Water Material Usage in Hand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FCO: Oil Material Usage in Face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BCO: Oil Material Usage in Body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HCO: Oil Material Usage in Hand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FCSC: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Scent&amp;Color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Material Usage in Face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BCSC: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Scent&amp;Color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Material Usage in Body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HCSC: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Scent&amp;Color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Material Usage in Hand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FCEM: Emulsifier Material Usage in Face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BCEM: Emulsifier Material Usage in Body Cream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HCEM: Emulsifier Material Usage in Hand Cream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CF4F8D-C3FC-C84B-8FF1-4A4CE50A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30" y="2440781"/>
            <a:ext cx="7007907" cy="432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AB729C-6748-AE4A-93B7-5DB047CB79CE}"/>
              </a:ext>
            </a:extLst>
          </p:cNvPr>
          <p:cNvSpPr txBox="1">
            <a:spLocks/>
          </p:cNvSpPr>
          <p:nvPr/>
        </p:nvSpPr>
        <p:spPr>
          <a:xfrm>
            <a:off x="838200" y="365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JO" sz="3600" b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DECISION VARIABLES &amp; OBJECTIVE FUNCTION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014A53-DAC4-0449-B13A-BB24A351765D}"/>
              </a:ext>
            </a:extLst>
          </p:cNvPr>
          <p:cNvCxnSpPr>
            <a:cxnSpLocks/>
          </p:cNvCxnSpPr>
          <p:nvPr/>
        </p:nvCxnSpPr>
        <p:spPr>
          <a:xfrm>
            <a:off x="9753600" y="1010971"/>
            <a:ext cx="145626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3463AE-1C5D-BF49-B9DC-8969DBE18CF1}"/>
              </a:ext>
            </a:extLst>
          </p:cNvPr>
          <p:cNvSpPr txBox="1"/>
          <p:nvPr/>
        </p:nvSpPr>
        <p:spPr>
          <a:xfrm>
            <a:off x="4724400" y="1597870"/>
            <a:ext cx="7132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Objective Function: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minimize production costs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40FC2 +55BC2 + 12FC1 + 12,8BC1 + 12,40HC1 + 8,50SS11 + 9,25SS12 + 9,35SS21 + 10,18SS22 + 0HC2</a:t>
            </a:r>
            <a:endParaRPr lang="en-J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8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587AC1-2C8B-064A-81BA-5E734E643675}"/>
              </a:ext>
            </a:extLst>
          </p:cNvPr>
          <p:cNvSpPr/>
          <p:nvPr/>
        </p:nvSpPr>
        <p:spPr>
          <a:xfrm>
            <a:off x="0" y="0"/>
            <a:ext cx="12192000" cy="1335087"/>
          </a:xfrm>
          <a:prstGeom prst="rect">
            <a:avLst/>
          </a:prstGeom>
          <a:solidFill>
            <a:srgbClr val="CCA48A"/>
          </a:solidFill>
          <a:ln>
            <a:solidFill>
              <a:srgbClr val="CCA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92FCE-2800-6341-8F5F-AFCCF5EC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O" sz="3600" b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CONSTRAINTS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64E98F-00F1-4BBE-A4C9-B5CF64267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430419"/>
              </p:ext>
            </p:extLst>
          </p:nvPr>
        </p:nvGraphicFramePr>
        <p:xfrm>
          <a:off x="1991226" y="1690689"/>
          <a:ext cx="8209547" cy="4802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9D5D4-6FC2-FD4E-A7BC-70E9E1D9CDEF}"/>
              </a:ext>
            </a:extLst>
          </p:cNvPr>
          <p:cNvCxnSpPr>
            <a:cxnSpLocks/>
          </p:cNvCxnSpPr>
          <p:nvPr/>
        </p:nvCxnSpPr>
        <p:spPr>
          <a:xfrm>
            <a:off x="3740727" y="1027906"/>
            <a:ext cx="746914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0D198D4-283D-134E-A9C9-59A308E9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13" y="0"/>
            <a:ext cx="7291287" cy="39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2112B9CE-08DC-B24C-86DB-306B6F7A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02" y="3713194"/>
            <a:ext cx="7256346" cy="314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61B2F6-CA96-C946-89F4-7318AC89EF1C}"/>
              </a:ext>
            </a:extLst>
          </p:cNvPr>
          <p:cNvSpPr/>
          <p:nvPr/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rgbClr val="CCA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D138B0-A1CF-134E-AA98-3988B432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640080"/>
            <a:ext cx="3350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JO" sz="3200" b="1" u="sng" dirty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99975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14070A-A5DE-5145-B5E4-0465896B919F}"/>
              </a:ext>
            </a:extLst>
          </p:cNvPr>
          <p:cNvSpPr/>
          <p:nvPr/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rgbClr val="CCA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186685-9DDE-C24F-A4E3-3F953CCB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403" y="423332"/>
            <a:ext cx="7343129" cy="2870966"/>
          </a:xfrm>
        </p:spPr>
        <p:txBody>
          <a:bodyPr anchor="ctr">
            <a:norm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 order for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Rougir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Cosmetics to minimize production cost the company should choose the amount of product to make or to purchase(Make or Buy Model)</a:t>
            </a: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Rougir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Cosmetics must produce </a:t>
            </a:r>
            <a:r>
              <a:rPr lang="en-US" sz="1700" u="sng" dirty="0">
                <a:latin typeface="Arial" panose="020B0604020202020204" pitchFamily="34" charset="0"/>
                <a:cs typeface="Arial" panose="020B0604020202020204" pitchFamily="34" charset="0"/>
              </a:rPr>
              <a:t>18,000 units of hand cream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u="sng" dirty="0">
                <a:latin typeface="Arial" panose="020B0604020202020204" pitchFamily="34" charset="0"/>
                <a:cs typeface="Arial" panose="020B0604020202020204" pitchFamily="34" charset="0"/>
              </a:rPr>
              <a:t>1,000 units of body cream.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 Due to the shortage of scents &amp; color material,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Rougir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Cosmetics have to subcontract the manufacturing process of </a:t>
            </a:r>
            <a:r>
              <a:rPr lang="en-US" sz="1700" u="sng" dirty="0">
                <a:latin typeface="Arial" panose="020B0604020202020204" pitchFamily="34" charset="0"/>
                <a:cs typeface="Arial" panose="020B0604020202020204" pitchFamily="34" charset="0"/>
              </a:rPr>
              <a:t>12,000 units of face cream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u="sng" dirty="0">
                <a:latin typeface="Arial" panose="020B0604020202020204" pitchFamily="34" charset="0"/>
                <a:cs typeface="Arial" panose="020B0604020202020204" pitchFamily="34" charset="0"/>
              </a:rPr>
              <a:t>7,000 of body cream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ensure demand is fulfilled. 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All production cost including raw material, labor, and subcontract cost with total of </a:t>
            </a:r>
            <a:r>
              <a:rPr lang="en-US" sz="1700" u="sng" dirty="0">
                <a:latin typeface="Arial" panose="020B0604020202020204" pitchFamily="34" charset="0"/>
                <a:cs typeface="Arial" panose="020B0604020202020204" pitchFamily="34" charset="0"/>
              </a:rPr>
              <a:t>$1,365,880 in production cost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JO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E1FBAE-8A6C-FE4D-B1A5-927ADE58A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096" y="3902368"/>
            <a:ext cx="7351942" cy="251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983C2A-5733-7B47-8536-0FAD6AF9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640080"/>
            <a:ext cx="3350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JO" sz="3200" b="1" u="sng" dirty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BASE MODEL</a:t>
            </a:r>
          </a:p>
        </p:txBody>
      </p:sp>
    </p:spTree>
    <p:extLst>
      <p:ext uri="{BB962C8B-B14F-4D97-AF65-F5344CB8AC3E}">
        <p14:creationId xmlns:p14="http://schemas.microsoft.com/office/powerpoint/2010/main" val="191479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4B21EB-E91C-364E-ADC7-676A7B9F1EC4}"/>
              </a:ext>
            </a:extLst>
          </p:cNvPr>
          <p:cNvSpPr/>
          <p:nvPr/>
        </p:nvSpPr>
        <p:spPr>
          <a:xfrm>
            <a:off x="-10002" y="-2"/>
            <a:ext cx="5702110" cy="6858002"/>
          </a:xfrm>
          <a:prstGeom prst="rect">
            <a:avLst/>
          </a:prstGeom>
          <a:solidFill>
            <a:srgbClr val="CCA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C270F4-DDE5-9140-B71A-8DFEFCD8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50" y="700186"/>
            <a:ext cx="6182280" cy="1188720"/>
          </a:xfrm>
        </p:spPr>
        <p:txBody>
          <a:bodyPr anchor="ctr">
            <a:normAutofit/>
          </a:bodyPr>
          <a:lstStyle/>
          <a:p>
            <a:r>
              <a:rPr lang="en-JO" sz="3600" b="1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BASE MODEL:</a:t>
            </a:r>
            <a:br>
              <a:rPr lang="en-JO" sz="3600" b="1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JO" sz="3600" b="1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SENSITIVITY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D9F7EA-8043-494B-A8BF-2B040050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50" y="2066544"/>
            <a:ext cx="5374494" cy="433425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Sensitivity Report Findings: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Riegel Gold face cream” reduced cost of $19.49</a:t>
            </a:r>
          </a:p>
          <a:p>
            <a:pPr lvl="1" fontAlgn="base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 Constraint: “Scent and Colors” Raw Material</a:t>
            </a:r>
          </a:p>
          <a:p>
            <a:pPr lvl="1" fontAlgn="base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Underutilized labor hours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binding constraint of “Scents and Colors” availability, the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Rougir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facility is unable to use 27% of their labor hours. This forces the remainder of demand to be produced at the outsourced facility, increasing overall production costs. </a:t>
            </a:r>
          </a:p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Model Solution: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Increase the “scents and colors” material availability.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8C51AC9-CF25-4340-B0C4-1115FDEF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6940" y="1251387"/>
            <a:ext cx="5937446" cy="26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E6A7780-FA50-1F44-BBF7-D565496C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6940" y="4344540"/>
            <a:ext cx="5937445" cy="152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9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49742E-3C5F-0C46-9274-62D01046FCF8}"/>
              </a:ext>
            </a:extLst>
          </p:cNvPr>
          <p:cNvSpPr/>
          <p:nvPr/>
        </p:nvSpPr>
        <p:spPr>
          <a:xfrm>
            <a:off x="-10002" y="-2"/>
            <a:ext cx="5702110" cy="6858002"/>
          </a:xfrm>
          <a:prstGeom prst="rect">
            <a:avLst/>
          </a:prstGeom>
          <a:solidFill>
            <a:srgbClr val="CCA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E458A1-9FBD-6C44-80C4-AD9F8E8C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" y="700186"/>
            <a:ext cx="5416058" cy="1188720"/>
          </a:xfrm>
        </p:spPr>
        <p:txBody>
          <a:bodyPr anchor="ctr">
            <a:normAutofit/>
          </a:bodyPr>
          <a:lstStyle/>
          <a:p>
            <a:r>
              <a:rPr lang="en-JO" sz="3600" b="1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OPTIMAL SCENARIO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6651AF-6731-DC4B-88B9-B6E08E96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50" y="2066544"/>
            <a:ext cx="5374494" cy="433425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Recommendation: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Increase the available supply of “scent and colors” material in order to increase labor hour usage and optimize the minimum production costs.</a:t>
            </a:r>
          </a:p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Optimal “Scents and Colors” Availability: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9534 pounds (2034 pound increase)</a:t>
            </a:r>
          </a:p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Minimized Production Costs: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$1,308,368.59</a:t>
            </a:r>
          </a:p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Model Improvements: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Rougir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Cosmetics Company will see a $57,512 decrease in minimized production cost.</a:t>
            </a:r>
          </a:p>
          <a:p>
            <a:pPr fontAlgn="base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Rougir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production facility will see a 28% increase in utilized labor hours.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796CBF-DB84-2748-96ED-34122217C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r="2024" b="12934"/>
          <a:stretch/>
        </p:blipFill>
        <p:spPr bwMode="auto">
          <a:xfrm>
            <a:off x="5853469" y="1294547"/>
            <a:ext cx="6142008" cy="186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527F978-E750-F942-A40C-8115D1E9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469" y="3302852"/>
            <a:ext cx="6142008" cy="226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1281</Words>
  <Application>Microsoft Macintosh PowerPoint</Application>
  <PresentationFormat>Widescreen</PresentationFormat>
  <Paragraphs>126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PowerPoint Presentation</vt:lpstr>
      <vt:lpstr>TABLE OF CONTENT</vt:lpstr>
      <vt:lpstr>ABOUT ROUGIR COSMETICS</vt:lpstr>
      <vt:lpstr>PowerPoint Presentation</vt:lpstr>
      <vt:lpstr>CONSTRAINTS</vt:lpstr>
      <vt:lpstr>CONSTRAINTS</vt:lpstr>
      <vt:lpstr>BASE MODEL</vt:lpstr>
      <vt:lpstr>BASE MODEL: SENSITIVITY ANALYSIS</vt:lpstr>
      <vt:lpstr>OPTIMAL SCENARIO MODEL</vt:lpstr>
      <vt:lpstr>KEY TAKEAWAYS FOR DATA OPTIMIZATION MODELING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Yasmeen Khaled</dc:creator>
  <cp:lastModifiedBy>Brian Kurniawan</cp:lastModifiedBy>
  <cp:revision>25</cp:revision>
  <dcterms:created xsi:type="dcterms:W3CDTF">2021-03-18T22:21:00Z</dcterms:created>
  <dcterms:modified xsi:type="dcterms:W3CDTF">2021-04-22T16:47:14Z</dcterms:modified>
</cp:coreProperties>
</file>