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
  </p:notesMasterIdLst>
  <p:handoutMasterIdLst>
    <p:handoutMasterId r:id="rId24"/>
  </p:handoutMasterIdLst>
  <p:sldIdLst>
    <p:sldId id="256" r:id="rId2"/>
    <p:sldId id="331" r:id="rId3"/>
    <p:sldId id="499" r:id="rId4"/>
    <p:sldId id="492" r:id="rId5"/>
    <p:sldId id="493" r:id="rId6"/>
    <p:sldId id="494" r:id="rId7"/>
    <p:sldId id="496" r:id="rId8"/>
    <p:sldId id="495" r:id="rId9"/>
    <p:sldId id="500" r:id="rId10"/>
    <p:sldId id="486" r:id="rId11"/>
    <p:sldId id="506" r:id="rId12"/>
    <p:sldId id="507" r:id="rId13"/>
    <p:sldId id="508" r:id="rId14"/>
    <p:sldId id="509" r:id="rId15"/>
    <p:sldId id="503" r:id="rId16"/>
    <p:sldId id="510" r:id="rId17"/>
    <p:sldId id="485" r:id="rId18"/>
    <p:sldId id="511" r:id="rId19"/>
    <p:sldId id="512" r:id="rId20"/>
    <p:sldId id="513" r:id="rId21"/>
    <p:sldId id="514" r:id="rId22"/>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D14FF"/>
    <a:srgbClr val="00A249"/>
    <a:srgbClr val="6600CC"/>
    <a:srgbClr val="FF66CC"/>
    <a:srgbClr val="FF00FF"/>
    <a:srgbClr val="4F81BD"/>
    <a:srgbClr val="3333B2"/>
    <a:srgbClr val="4044B9"/>
    <a:srgbClr val="0064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F445C8-D867-274B-9D54-2988C4AB8669}" v="8" dt="2024-02-18T02:58:04.7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97" autoAdjust="0"/>
    <p:restoredTop sz="82303" autoAdjust="0"/>
  </p:normalViewPr>
  <p:slideViewPr>
    <p:cSldViewPr>
      <p:cViewPr varScale="1">
        <p:scale>
          <a:sx n="128" d="100"/>
          <a:sy n="128" d="100"/>
        </p:scale>
        <p:origin x="1672" y="168"/>
      </p:cViewPr>
      <p:guideLst>
        <p:guide orient="horz" pos="2160"/>
        <p:guide pos="3840"/>
      </p:guideLst>
    </p:cSldViewPr>
  </p:slideViewPr>
  <p:outlineViewPr>
    <p:cViewPr>
      <p:scale>
        <a:sx n="33" d="100"/>
        <a:sy n="33" d="100"/>
      </p:scale>
      <p:origin x="0" y="0"/>
    </p:cViewPr>
  </p:outlineViewPr>
  <p:notesTextViewPr>
    <p:cViewPr>
      <p:scale>
        <a:sx n="105" d="100"/>
        <a:sy n="105" d="100"/>
      </p:scale>
      <p:origin x="0" y="0"/>
    </p:cViewPr>
  </p:notesTextViewPr>
  <p:notesViewPr>
    <p:cSldViewPr>
      <p:cViewPr varScale="1">
        <p:scale>
          <a:sx n="55" d="100"/>
          <a:sy n="55" d="100"/>
        </p:scale>
        <p:origin x="261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Xin" userId="b7f2aaf2-998d-41f2-82ec-5ede7c070652" providerId="ADAL" clId="{34F445C8-D867-274B-9D54-2988C4AB8669}"/>
    <pc:docChg chg="undo custSel modSld">
      <pc:chgData name="CHEN, Xin" userId="b7f2aaf2-998d-41f2-82ec-5ede7c070652" providerId="ADAL" clId="{34F445C8-D867-274B-9D54-2988C4AB8669}" dt="2024-02-18T03:19:55.408" v="118" actId="20577"/>
      <pc:docMkLst>
        <pc:docMk/>
      </pc:docMkLst>
      <pc:sldChg chg="modSp mod">
        <pc:chgData name="CHEN, Xin" userId="b7f2aaf2-998d-41f2-82ec-5ede7c070652" providerId="ADAL" clId="{34F445C8-D867-274B-9D54-2988C4AB8669}" dt="2024-02-18T03:19:55.408" v="118" actId="20577"/>
        <pc:sldMkLst>
          <pc:docMk/>
          <pc:sldMk cId="3551910531" sldId="485"/>
        </pc:sldMkLst>
        <pc:spChg chg="mod">
          <ac:chgData name="CHEN, Xin" userId="b7f2aaf2-998d-41f2-82ec-5ede7c070652" providerId="ADAL" clId="{34F445C8-D867-274B-9D54-2988C4AB8669}" dt="2024-02-18T03:19:55.408" v="118" actId="20577"/>
          <ac:spMkLst>
            <pc:docMk/>
            <pc:sldMk cId="3551910531" sldId="485"/>
            <ac:spMk id="9" creationId="{AC2C81E6-F0F3-4B4E-90E2-715C2A54466A}"/>
          </ac:spMkLst>
        </pc:spChg>
        <pc:spChg chg="mod">
          <ac:chgData name="CHEN, Xin" userId="b7f2aaf2-998d-41f2-82ec-5ede7c070652" providerId="ADAL" clId="{34F445C8-D867-274B-9D54-2988C4AB8669}" dt="2024-02-18T03:19:16.734" v="51" actId="1036"/>
          <ac:spMkLst>
            <pc:docMk/>
            <pc:sldMk cId="3551910531" sldId="485"/>
            <ac:spMk id="10" creationId="{4304590A-1E94-F247-A0B1-378097A21A84}"/>
          </ac:spMkLst>
        </pc:spChg>
        <pc:spChg chg="mod">
          <ac:chgData name="CHEN, Xin" userId="b7f2aaf2-998d-41f2-82ec-5ede7c070652" providerId="ADAL" clId="{34F445C8-D867-274B-9D54-2988C4AB8669}" dt="2024-02-18T03:19:16.734" v="51" actId="1036"/>
          <ac:spMkLst>
            <pc:docMk/>
            <pc:sldMk cId="3551910531" sldId="485"/>
            <ac:spMk id="12" creationId="{0738318A-CD91-BA4D-B3EE-4BCE79857BCF}"/>
          </ac:spMkLst>
        </pc:spChg>
      </pc:sldChg>
      <pc:sldChg chg="addSp delSp modSp mod">
        <pc:chgData name="CHEN, Xin" userId="b7f2aaf2-998d-41f2-82ec-5ede7c070652" providerId="ADAL" clId="{34F445C8-D867-274B-9D54-2988C4AB8669}" dt="2024-02-18T02:59:03.674" v="42" actId="478"/>
        <pc:sldMkLst>
          <pc:docMk/>
          <pc:sldMk cId="2349003906" sldId="511"/>
        </pc:sldMkLst>
        <pc:spChg chg="add mod">
          <ac:chgData name="CHEN, Xin" userId="b7f2aaf2-998d-41f2-82ec-5ede7c070652" providerId="ADAL" clId="{34F445C8-D867-274B-9D54-2988C4AB8669}" dt="2024-02-18T02:57:02.290" v="23" actId="13822"/>
          <ac:spMkLst>
            <pc:docMk/>
            <pc:sldMk cId="2349003906" sldId="511"/>
            <ac:spMk id="8" creationId="{C069D11E-9865-626E-960D-84B251EAF3C7}"/>
          </ac:spMkLst>
        </pc:spChg>
        <pc:spChg chg="add mod">
          <ac:chgData name="CHEN, Xin" userId="b7f2aaf2-998d-41f2-82ec-5ede7c070652" providerId="ADAL" clId="{34F445C8-D867-274B-9D54-2988C4AB8669}" dt="2024-02-18T02:57:09.092" v="25" actId="1076"/>
          <ac:spMkLst>
            <pc:docMk/>
            <pc:sldMk cId="2349003906" sldId="511"/>
            <ac:spMk id="10" creationId="{C8419768-4FD5-3E2F-07CD-EA5FBA715D58}"/>
          </ac:spMkLst>
        </pc:spChg>
        <pc:cxnChg chg="del">
          <ac:chgData name="CHEN, Xin" userId="b7f2aaf2-998d-41f2-82ec-5ede7c070652" providerId="ADAL" clId="{34F445C8-D867-274B-9D54-2988C4AB8669}" dt="2024-02-18T02:59:03.674" v="42" actId="478"/>
          <ac:cxnSpMkLst>
            <pc:docMk/>
            <pc:sldMk cId="2349003906" sldId="511"/>
            <ac:cxnSpMk id="27" creationId="{922B4170-8542-8326-E2D4-9A63DE86874F}"/>
          </ac:cxnSpMkLst>
        </pc:cxnChg>
      </pc:sldChg>
      <pc:sldChg chg="addSp delSp modSp mod">
        <pc:chgData name="CHEN, Xin" userId="b7f2aaf2-998d-41f2-82ec-5ede7c070652" providerId="ADAL" clId="{34F445C8-D867-274B-9D54-2988C4AB8669}" dt="2024-02-18T02:59:05.681" v="43" actId="478"/>
        <pc:sldMkLst>
          <pc:docMk/>
          <pc:sldMk cId="977693572" sldId="512"/>
        </pc:sldMkLst>
        <pc:spChg chg="add mod">
          <ac:chgData name="CHEN, Xin" userId="b7f2aaf2-998d-41f2-82ec-5ede7c070652" providerId="ADAL" clId="{34F445C8-D867-274B-9D54-2988C4AB8669}" dt="2024-02-18T02:57:21.559" v="27" actId="1076"/>
          <ac:spMkLst>
            <pc:docMk/>
            <pc:sldMk cId="977693572" sldId="512"/>
            <ac:spMk id="13" creationId="{41A26BF2-84A0-E73C-F3BE-75FED944697B}"/>
          </ac:spMkLst>
        </pc:spChg>
        <pc:spChg chg="add mod">
          <ac:chgData name="CHEN, Xin" userId="b7f2aaf2-998d-41f2-82ec-5ede7c070652" providerId="ADAL" clId="{34F445C8-D867-274B-9D54-2988C4AB8669}" dt="2024-02-18T02:57:27.213" v="29" actId="1076"/>
          <ac:spMkLst>
            <pc:docMk/>
            <pc:sldMk cId="977693572" sldId="512"/>
            <ac:spMk id="14" creationId="{8B1FC471-8BFC-474E-40F7-DC08EFFF74EF}"/>
          </ac:spMkLst>
        </pc:spChg>
        <pc:cxnChg chg="del">
          <ac:chgData name="CHEN, Xin" userId="b7f2aaf2-998d-41f2-82ec-5ede7c070652" providerId="ADAL" clId="{34F445C8-D867-274B-9D54-2988C4AB8669}" dt="2024-02-18T02:59:05.681" v="43" actId="478"/>
          <ac:cxnSpMkLst>
            <pc:docMk/>
            <pc:sldMk cId="977693572" sldId="512"/>
            <ac:cxnSpMk id="10" creationId="{88A7AAC8-86B5-14E6-8F15-AF75B852AC05}"/>
          </ac:cxnSpMkLst>
        </pc:cxnChg>
      </pc:sldChg>
      <pc:sldChg chg="addSp delSp modSp mod">
        <pc:chgData name="CHEN, Xin" userId="b7f2aaf2-998d-41f2-82ec-5ede7c070652" providerId="ADAL" clId="{34F445C8-D867-274B-9D54-2988C4AB8669}" dt="2024-02-18T02:59:07.227" v="44" actId="478"/>
        <pc:sldMkLst>
          <pc:docMk/>
          <pc:sldMk cId="727935716" sldId="513"/>
        </pc:sldMkLst>
        <pc:spChg chg="add mod">
          <ac:chgData name="CHEN, Xin" userId="b7f2aaf2-998d-41f2-82ec-5ede7c070652" providerId="ADAL" clId="{34F445C8-D867-274B-9D54-2988C4AB8669}" dt="2024-02-18T02:57:36.216" v="31" actId="1076"/>
          <ac:spMkLst>
            <pc:docMk/>
            <pc:sldMk cId="727935716" sldId="513"/>
            <ac:spMk id="14" creationId="{84D7AF13-F4AB-6CB5-AE11-72D207453114}"/>
          </ac:spMkLst>
        </pc:spChg>
        <pc:spChg chg="add mod">
          <ac:chgData name="CHEN, Xin" userId="b7f2aaf2-998d-41f2-82ec-5ede7c070652" providerId="ADAL" clId="{34F445C8-D867-274B-9D54-2988C4AB8669}" dt="2024-02-18T02:57:41.421" v="33" actId="1076"/>
          <ac:spMkLst>
            <pc:docMk/>
            <pc:sldMk cId="727935716" sldId="513"/>
            <ac:spMk id="15" creationId="{25DCCA0E-551E-B4BB-AA1A-75FF3C5CAD73}"/>
          </ac:spMkLst>
        </pc:spChg>
        <pc:spChg chg="add mod">
          <ac:chgData name="CHEN, Xin" userId="b7f2aaf2-998d-41f2-82ec-5ede7c070652" providerId="ADAL" clId="{34F445C8-D867-274B-9D54-2988C4AB8669}" dt="2024-02-18T02:57:48.464" v="35" actId="1076"/>
          <ac:spMkLst>
            <pc:docMk/>
            <pc:sldMk cId="727935716" sldId="513"/>
            <ac:spMk id="17" creationId="{661FA77C-69A1-CE66-A574-5110D7E78F18}"/>
          </ac:spMkLst>
        </pc:spChg>
        <pc:cxnChg chg="del">
          <ac:chgData name="CHEN, Xin" userId="b7f2aaf2-998d-41f2-82ec-5ede7c070652" providerId="ADAL" clId="{34F445C8-D867-274B-9D54-2988C4AB8669}" dt="2024-02-18T02:59:07.227" v="44" actId="478"/>
          <ac:cxnSpMkLst>
            <pc:docMk/>
            <pc:sldMk cId="727935716" sldId="513"/>
            <ac:cxnSpMk id="16" creationId="{8602131D-6F75-37B1-105B-334416A8AC0C}"/>
          </ac:cxnSpMkLst>
        </pc:cxnChg>
      </pc:sldChg>
      <pc:sldChg chg="addSp delSp modSp mod">
        <pc:chgData name="CHEN, Xin" userId="b7f2aaf2-998d-41f2-82ec-5ede7c070652" providerId="ADAL" clId="{34F445C8-D867-274B-9D54-2988C4AB8669}" dt="2024-02-18T02:59:09.085" v="45" actId="478"/>
        <pc:sldMkLst>
          <pc:docMk/>
          <pc:sldMk cId="3010052991" sldId="514"/>
        </pc:sldMkLst>
        <pc:spChg chg="add mod">
          <ac:chgData name="CHEN, Xin" userId="b7f2aaf2-998d-41f2-82ec-5ede7c070652" providerId="ADAL" clId="{34F445C8-D867-274B-9D54-2988C4AB8669}" dt="2024-02-18T02:58:03.996" v="39" actId="1076"/>
          <ac:spMkLst>
            <pc:docMk/>
            <pc:sldMk cId="3010052991" sldId="514"/>
            <ac:spMk id="17" creationId="{699B1F03-3890-3D8F-D66E-BD158353043C}"/>
          </ac:spMkLst>
        </pc:spChg>
        <pc:spChg chg="add mod">
          <ac:chgData name="CHEN, Xin" userId="b7f2aaf2-998d-41f2-82ec-5ede7c070652" providerId="ADAL" clId="{34F445C8-D867-274B-9D54-2988C4AB8669}" dt="2024-02-18T02:58:10.424" v="41" actId="1076"/>
          <ac:spMkLst>
            <pc:docMk/>
            <pc:sldMk cId="3010052991" sldId="514"/>
            <ac:spMk id="26" creationId="{23A62242-86FC-A4CD-A31E-6C97F15A1D7E}"/>
          </ac:spMkLst>
        </pc:spChg>
        <pc:cxnChg chg="del">
          <ac:chgData name="CHEN, Xin" userId="b7f2aaf2-998d-41f2-82ec-5ede7c070652" providerId="ADAL" clId="{34F445C8-D867-274B-9D54-2988C4AB8669}" dt="2024-02-18T02:59:09.085" v="45" actId="478"/>
          <ac:cxnSpMkLst>
            <pc:docMk/>
            <pc:sldMk cId="3010052991" sldId="514"/>
            <ac:cxnSpMk id="16" creationId="{8D3A6FA9-95B7-F67B-A220-C2710670D830}"/>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8"/>
          </a:xfrm>
          <a:prstGeom prst="rect">
            <a:avLst/>
          </a:prstGeom>
        </p:spPr>
        <p:txBody>
          <a:bodyPr vert="horz" lIns="96634" tIns="48317" rIns="96634" bIns="48317"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8"/>
          </a:xfrm>
          <a:prstGeom prst="rect">
            <a:avLst/>
          </a:prstGeom>
        </p:spPr>
        <p:txBody>
          <a:bodyPr vert="horz" lIns="96634" tIns="48317" rIns="96634" bIns="48317" rtlCol="0"/>
          <a:lstStyle>
            <a:lvl1pPr algn="r">
              <a:defRPr sz="1300"/>
            </a:lvl1pPr>
          </a:lstStyle>
          <a:p>
            <a:fld id="{0B9AF00C-6D75-48A8-A194-B96D46F0E30B}" type="datetimeFigureOut">
              <a:rPr lang="en-US" smtClean="0"/>
              <a:t>2/18/24</a:t>
            </a:fld>
            <a:endParaRPr lang="en-US"/>
          </a:p>
        </p:txBody>
      </p:sp>
      <p:sp>
        <p:nvSpPr>
          <p:cNvPr id="4" name="Footer Placeholder 3"/>
          <p:cNvSpPr>
            <a:spLocks noGrp="1"/>
          </p:cNvSpPr>
          <p:nvPr>
            <p:ph type="ftr" sz="quarter" idx="2"/>
          </p:nvPr>
        </p:nvSpPr>
        <p:spPr>
          <a:xfrm>
            <a:off x="0" y="9119474"/>
            <a:ext cx="3169920" cy="481727"/>
          </a:xfrm>
          <a:prstGeom prst="rect">
            <a:avLst/>
          </a:prstGeom>
        </p:spPr>
        <p:txBody>
          <a:bodyPr vert="horz" lIns="96634" tIns="48317" rIns="96634" bIns="48317"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7"/>
          </a:xfrm>
          <a:prstGeom prst="rect">
            <a:avLst/>
          </a:prstGeom>
        </p:spPr>
        <p:txBody>
          <a:bodyPr vert="horz" lIns="96634" tIns="48317" rIns="96634" bIns="48317" rtlCol="0" anchor="b"/>
          <a:lstStyle>
            <a:lvl1pPr algn="r">
              <a:defRPr sz="1300"/>
            </a:lvl1pPr>
          </a:lstStyle>
          <a:p>
            <a:fld id="{38F204BC-D94E-4A4A-A5D3-5EDFD9255BF2}" type="slidenum">
              <a:rPr lang="en-US" smtClean="0"/>
              <a:t>‹#›</a:t>
            </a:fld>
            <a:endParaRPr lang="en-US"/>
          </a:p>
        </p:txBody>
      </p:sp>
    </p:spTree>
    <p:extLst>
      <p:ext uri="{BB962C8B-B14F-4D97-AF65-F5344CB8AC3E}">
        <p14:creationId xmlns:p14="http://schemas.microsoft.com/office/powerpoint/2010/main" val="36508512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34" tIns="48317" rIns="96634" bIns="48317"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34" tIns="48317" rIns="96634" bIns="48317" rtlCol="0"/>
          <a:lstStyle>
            <a:lvl1pPr algn="r" fontAlgn="auto">
              <a:spcBef>
                <a:spcPts val="0"/>
              </a:spcBef>
              <a:spcAft>
                <a:spcPts val="0"/>
              </a:spcAft>
              <a:defRPr sz="1300" smtClean="0">
                <a:latin typeface="+mn-lt"/>
                <a:cs typeface="+mn-cs"/>
              </a:defRPr>
            </a:lvl1pPr>
          </a:lstStyle>
          <a:p>
            <a:pPr>
              <a:defRPr/>
            </a:pPr>
            <a:fld id="{564DB847-A7C6-423F-B771-46A6092732E3}" type="datetimeFigureOut">
              <a:rPr lang="en-US"/>
              <a:pPr>
                <a:defRPr/>
              </a:pPr>
              <a:t>2/18/24</a:t>
            </a:fld>
            <a:endParaRPr lang="en-US"/>
          </a:p>
        </p:txBody>
      </p:sp>
      <p:sp>
        <p:nvSpPr>
          <p:cNvPr id="4" name="Slide Image Placeholder 3"/>
          <p:cNvSpPr>
            <a:spLocks noGrp="1" noRot="1" noChangeAspect="1"/>
          </p:cNvSpPr>
          <p:nvPr>
            <p:ph type="sldImg" idx="2"/>
          </p:nvPr>
        </p:nvSpPr>
        <p:spPr>
          <a:xfrm>
            <a:off x="457200" y="719138"/>
            <a:ext cx="6400800" cy="3602037"/>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3"/>
            <a:ext cx="3169920" cy="480060"/>
          </a:xfrm>
          <a:prstGeom prst="rect">
            <a:avLst/>
          </a:prstGeom>
        </p:spPr>
        <p:txBody>
          <a:bodyPr vert="horz" lIns="96634" tIns="48317" rIns="96634" bIns="48317"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587" y="9119473"/>
            <a:ext cx="3169920" cy="480060"/>
          </a:xfrm>
          <a:prstGeom prst="rect">
            <a:avLst/>
          </a:prstGeom>
        </p:spPr>
        <p:txBody>
          <a:bodyPr vert="horz" lIns="96634" tIns="48317" rIns="96634" bIns="48317" rtlCol="0" anchor="b"/>
          <a:lstStyle>
            <a:lvl1pPr algn="r" fontAlgn="auto">
              <a:spcBef>
                <a:spcPts val="0"/>
              </a:spcBef>
              <a:spcAft>
                <a:spcPts val="0"/>
              </a:spcAft>
              <a:defRPr sz="1300" smtClean="0">
                <a:latin typeface="+mn-lt"/>
                <a:cs typeface="+mn-cs"/>
              </a:defRPr>
            </a:lvl1pPr>
          </a:lstStyle>
          <a:p>
            <a:pPr>
              <a:defRPr/>
            </a:pPr>
            <a:fld id="{37FC56A9-71FA-49A8-A49B-73E0C4B6E024}" type="slidenum">
              <a:rPr lang="en-US"/>
              <a:pPr>
                <a:defRPr/>
              </a:pPr>
              <a:t>‹#›</a:t>
            </a:fld>
            <a:endParaRPr lang="en-US"/>
          </a:p>
        </p:txBody>
      </p:sp>
    </p:spTree>
    <p:extLst>
      <p:ext uri="{BB962C8B-B14F-4D97-AF65-F5344CB8AC3E}">
        <p14:creationId xmlns:p14="http://schemas.microsoft.com/office/powerpoint/2010/main" val="34352467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1</a:t>
            </a:fld>
            <a:endParaRPr lang="en-US"/>
          </a:p>
        </p:txBody>
      </p:sp>
    </p:spTree>
    <p:extLst>
      <p:ext uri="{BB962C8B-B14F-4D97-AF65-F5344CB8AC3E}">
        <p14:creationId xmlns:p14="http://schemas.microsoft.com/office/powerpoint/2010/main" val="2517595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A1639-79BF-AA8E-AC6A-BDD39CD150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7278EB-C224-D31E-E6EE-BC7170A9B03A}"/>
              </a:ext>
            </a:extLst>
          </p:cNvPr>
          <p:cNvSpPr>
            <a:spLocks noGrp="1" noRot="1" noChangeAspect="1"/>
          </p:cNvSpPr>
          <p:nvPr>
            <p:ph type="sldImg"/>
          </p:nvPr>
        </p:nvSpPr>
        <p:spPr>
          <a:xfrm>
            <a:off x="457200" y="719138"/>
            <a:ext cx="6400800" cy="3602037"/>
          </a:xfrm>
        </p:spPr>
      </p:sp>
      <p:sp>
        <p:nvSpPr>
          <p:cNvPr id="3" name="Notes Placeholder 2">
            <a:extLst>
              <a:ext uri="{FF2B5EF4-FFF2-40B4-BE49-F238E27FC236}">
                <a16:creationId xmlns:a16="http://schemas.microsoft.com/office/drawing/2014/main" id="{AD625A3A-D409-36D6-F6CB-2AF6F08F77D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A750068-1945-BFE0-0C30-35C3BE223F4D}"/>
              </a:ext>
            </a:extLst>
          </p:cNvPr>
          <p:cNvSpPr>
            <a:spLocks noGrp="1"/>
          </p:cNvSpPr>
          <p:nvPr>
            <p:ph type="sldNum" sz="quarter" idx="10"/>
          </p:nvPr>
        </p:nvSpPr>
        <p:spPr/>
        <p:txBody>
          <a:bodyPr/>
          <a:lstStyle/>
          <a:p>
            <a:pPr>
              <a:defRPr/>
            </a:pPr>
            <a:fld id="{37FC56A9-71FA-49A8-A49B-73E0C4B6E024}" type="slidenum">
              <a:rPr lang="en-US" smtClean="0"/>
              <a:pPr>
                <a:defRPr/>
              </a:pPr>
              <a:t>14</a:t>
            </a:fld>
            <a:endParaRPr lang="en-US"/>
          </a:p>
        </p:txBody>
      </p:sp>
    </p:spTree>
    <p:extLst>
      <p:ext uri="{BB962C8B-B14F-4D97-AF65-F5344CB8AC3E}">
        <p14:creationId xmlns:p14="http://schemas.microsoft.com/office/powerpoint/2010/main" val="3027598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15</a:t>
            </a:fld>
            <a:endParaRPr lang="en-US"/>
          </a:p>
        </p:txBody>
      </p:sp>
    </p:spTree>
    <p:extLst>
      <p:ext uri="{BB962C8B-B14F-4D97-AF65-F5344CB8AC3E}">
        <p14:creationId xmlns:p14="http://schemas.microsoft.com/office/powerpoint/2010/main" val="603933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7B85D9-5008-7D73-762F-B34D3B0D5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14E158-64FF-7E82-53DC-4C76C4CB624C}"/>
              </a:ext>
            </a:extLst>
          </p:cNvPr>
          <p:cNvSpPr>
            <a:spLocks noGrp="1" noRot="1" noChangeAspect="1"/>
          </p:cNvSpPr>
          <p:nvPr>
            <p:ph type="sldImg"/>
          </p:nvPr>
        </p:nvSpPr>
        <p:spPr>
          <a:xfrm>
            <a:off x="457200" y="719138"/>
            <a:ext cx="6400800" cy="3602037"/>
          </a:xfrm>
        </p:spPr>
      </p:sp>
      <p:sp>
        <p:nvSpPr>
          <p:cNvPr id="3" name="Notes Placeholder 2">
            <a:extLst>
              <a:ext uri="{FF2B5EF4-FFF2-40B4-BE49-F238E27FC236}">
                <a16:creationId xmlns:a16="http://schemas.microsoft.com/office/drawing/2014/main" id="{2FB37FDD-D518-A770-0ACF-98E01111989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BCA5F9B-2058-4ACB-1A96-4F60DB23FF8D}"/>
              </a:ext>
            </a:extLst>
          </p:cNvPr>
          <p:cNvSpPr>
            <a:spLocks noGrp="1"/>
          </p:cNvSpPr>
          <p:nvPr>
            <p:ph type="sldNum" sz="quarter" idx="10"/>
          </p:nvPr>
        </p:nvSpPr>
        <p:spPr/>
        <p:txBody>
          <a:bodyPr/>
          <a:lstStyle/>
          <a:p>
            <a:pPr>
              <a:defRPr/>
            </a:pPr>
            <a:fld id="{37FC56A9-71FA-49A8-A49B-73E0C4B6E024}" type="slidenum">
              <a:rPr lang="en-US" smtClean="0"/>
              <a:pPr>
                <a:defRPr/>
              </a:pPr>
              <a:t>16</a:t>
            </a:fld>
            <a:endParaRPr lang="en-US"/>
          </a:p>
        </p:txBody>
      </p:sp>
    </p:spTree>
    <p:extLst>
      <p:ext uri="{BB962C8B-B14F-4D97-AF65-F5344CB8AC3E}">
        <p14:creationId xmlns:p14="http://schemas.microsoft.com/office/powerpoint/2010/main" val="2250876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17</a:t>
            </a:fld>
            <a:endParaRPr lang="en-US"/>
          </a:p>
        </p:txBody>
      </p:sp>
    </p:spTree>
    <p:extLst>
      <p:ext uri="{BB962C8B-B14F-4D97-AF65-F5344CB8AC3E}">
        <p14:creationId xmlns:p14="http://schemas.microsoft.com/office/powerpoint/2010/main" val="3099819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AAD3E-5CC4-AF9F-6040-53BA8BE67E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A50392-69C1-75DB-E150-22576BEA98D6}"/>
              </a:ext>
            </a:extLst>
          </p:cNvPr>
          <p:cNvSpPr>
            <a:spLocks noGrp="1" noRot="1" noChangeAspect="1"/>
          </p:cNvSpPr>
          <p:nvPr>
            <p:ph type="sldImg"/>
          </p:nvPr>
        </p:nvSpPr>
        <p:spPr>
          <a:xfrm>
            <a:off x="457200" y="719138"/>
            <a:ext cx="6400800" cy="3602037"/>
          </a:xfrm>
        </p:spPr>
      </p:sp>
      <p:sp>
        <p:nvSpPr>
          <p:cNvPr id="3" name="Notes Placeholder 2">
            <a:extLst>
              <a:ext uri="{FF2B5EF4-FFF2-40B4-BE49-F238E27FC236}">
                <a16:creationId xmlns:a16="http://schemas.microsoft.com/office/drawing/2014/main" id="{17DB0462-19D9-0310-8856-FCD0F6EC8D2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01EB359-7161-C114-C55D-4E125DA0CBCD}"/>
              </a:ext>
            </a:extLst>
          </p:cNvPr>
          <p:cNvSpPr>
            <a:spLocks noGrp="1"/>
          </p:cNvSpPr>
          <p:nvPr>
            <p:ph type="sldNum" sz="quarter" idx="10"/>
          </p:nvPr>
        </p:nvSpPr>
        <p:spPr/>
        <p:txBody>
          <a:bodyPr/>
          <a:lstStyle/>
          <a:p>
            <a:pPr>
              <a:defRPr/>
            </a:pPr>
            <a:fld id="{37FC56A9-71FA-49A8-A49B-73E0C4B6E024}" type="slidenum">
              <a:rPr lang="en-US" smtClean="0"/>
              <a:pPr>
                <a:defRPr/>
              </a:pPr>
              <a:t>18</a:t>
            </a:fld>
            <a:endParaRPr lang="en-US"/>
          </a:p>
        </p:txBody>
      </p:sp>
    </p:spTree>
    <p:extLst>
      <p:ext uri="{BB962C8B-B14F-4D97-AF65-F5344CB8AC3E}">
        <p14:creationId xmlns:p14="http://schemas.microsoft.com/office/powerpoint/2010/main" val="2793739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D8363-8CF0-4508-6799-253D5A8250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C44C05-B366-7A77-0DD8-8D7547AE2168}"/>
              </a:ext>
            </a:extLst>
          </p:cNvPr>
          <p:cNvSpPr>
            <a:spLocks noGrp="1" noRot="1" noChangeAspect="1"/>
          </p:cNvSpPr>
          <p:nvPr>
            <p:ph type="sldImg"/>
          </p:nvPr>
        </p:nvSpPr>
        <p:spPr>
          <a:xfrm>
            <a:off x="457200" y="719138"/>
            <a:ext cx="6400800" cy="3602037"/>
          </a:xfrm>
        </p:spPr>
      </p:sp>
      <p:sp>
        <p:nvSpPr>
          <p:cNvPr id="3" name="Notes Placeholder 2">
            <a:extLst>
              <a:ext uri="{FF2B5EF4-FFF2-40B4-BE49-F238E27FC236}">
                <a16:creationId xmlns:a16="http://schemas.microsoft.com/office/drawing/2014/main" id="{C44635CF-7A5E-DAAC-4B17-EC562855186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707C108-5044-8007-3964-C634E5A493AF}"/>
              </a:ext>
            </a:extLst>
          </p:cNvPr>
          <p:cNvSpPr>
            <a:spLocks noGrp="1"/>
          </p:cNvSpPr>
          <p:nvPr>
            <p:ph type="sldNum" sz="quarter" idx="10"/>
          </p:nvPr>
        </p:nvSpPr>
        <p:spPr/>
        <p:txBody>
          <a:bodyPr/>
          <a:lstStyle/>
          <a:p>
            <a:pPr>
              <a:defRPr/>
            </a:pPr>
            <a:fld id="{37FC56A9-71FA-49A8-A49B-73E0C4B6E024}" type="slidenum">
              <a:rPr lang="en-US" smtClean="0"/>
              <a:pPr>
                <a:defRPr/>
              </a:pPr>
              <a:t>19</a:t>
            </a:fld>
            <a:endParaRPr lang="en-US"/>
          </a:p>
        </p:txBody>
      </p:sp>
    </p:spTree>
    <p:extLst>
      <p:ext uri="{BB962C8B-B14F-4D97-AF65-F5344CB8AC3E}">
        <p14:creationId xmlns:p14="http://schemas.microsoft.com/office/powerpoint/2010/main" val="666989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826DC-AFE7-F27C-37DE-4D22CC0239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406453-BD74-4A26-9843-570D220E6840}"/>
              </a:ext>
            </a:extLst>
          </p:cNvPr>
          <p:cNvSpPr>
            <a:spLocks noGrp="1" noRot="1" noChangeAspect="1"/>
          </p:cNvSpPr>
          <p:nvPr>
            <p:ph type="sldImg"/>
          </p:nvPr>
        </p:nvSpPr>
        <p:spPr>
          <a:xfrm>
            <a:off x="457200" y="719138"/>
            <a:ext cx="6400800" cy="3602037"/>
          </a:xfrm>
        </p:spPr>
      </p:sp>
      <p:sp>
        <p:nvSpPr>
          <p:cNvPr id="3" name="Notes Placeholder 2">
            <a:extLst>
              <a:ext uri="{FF2B5EF4-FFF2-40B4-BE49-F238E27FC236}">
                <a16:creationId xmlns:a16="http://schemas.microsoft.com/office/drawing/2014/main" id="{1908837F-2C50-7B33-7BE5-711EA2FEBC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10C3970-3F87-74ED-6317-9CFD69785178}"/>
              </a:ext>
            </a:extLst>
          </p:cNvPr>
          <p:cNvSpPr>
            <a:spLocks noGrp="1"/>
          </p:cNvSpPr>
          <p:nvPr>
            <p:ph type="sldNum" sz="quarter" idx="10"/>
          </p:nvPr>
        </p:nvSpPr>
        <p:spPr/>
        <p:txBody>
          <a:bodyPr/>
          <a:lstStyle/>
          <a:p>
            <a:pPr>
              <a:defRPr/>
            </a:pPr>
            <a:fld id="{37FC56A9-71FA-49A8-A49B-73E0C4B6E024}" type="slidenum">
              <a:rPr lang="en-US" smtClean="0"/>
              <a:pPr>
                <a:defRPr/>
              </a:pPr>
              <a:t>20</a:t>
            </a:fld>
            <a:endParaRPr lang="en-US"/>
          </a:p>
        </p:txBody>
      </p:sp>
    </p:spTree>
    <p:extLst>
      <p:ext uri="{BB962C8B-B14F-4D97-AF65-F5344CB8AC3E}">
        <p14:creationId xmlns:p14="http://schemas.microsoft.com/office/powerpoint/2010/main" val="1545631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A504B-7BED-9A8F-922A-25F2978908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BC4EAE-0EA5-CD22-E1B4-816427E1F1DF}"/>
              </a:ext>
            </a:extLst>
          </p:cNvPr>
          <p:cNvSpPr>
            <a:spLocks noGrp="1" noRot="1" noChangeAspect="1"/>
          </p:cNvSpPr>
          <p:nvPr>
            <p:ph type="sldImg"/>
          </p:nvPr>
        </p:nvSpPr>
        <p:spPr>
          <a:xfrm>
            <a:off x="457200" y="719138"/>
            <a:ext cx="6400800" cy="3602037"/>
          </a:xfrm>
        </p:spPr>
      </p:sp>
      <p:sp>
        <p:nvSpPr>
          <p:cNvPr id="3" name="Notes Placeholder 2">
            <a:extLst>
              <a:ext uri="{FF2B5EF4-FFF2-40B4-BE49-F238E27FC236}">
                <a16:creationId xmlns:a16="http://schemas.microsoft.com/office/drawing/2014/main" id="{DB501931-253A-41AB-8839-A5C44FC3F71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936935-24DF-7964-A307-1338EBD56479}"/>
              </a:ext>
            </a:extLst>
          </p:cNvPr>
          <p:cNvSpPr>
            <a:spLocks noGrp="1"/>
          </p:cNvSpPr>
          <p:nvPr>
            <p:ph type="sldNum" sz="quarter" idx="10"/>
          </p:nvPr>
        </p:nvSpPr>
        <p:spPr/>
        <p:txBody>
          <a:bodyPr/>
          <a:lstStyle/>
          <a:p>
            <a:pPr>
              <a:defRPr/>
            </a:pPr>
            <a:fld id="{37FC56A9-71FA-49A8-A49B-73E0C4B6E024}" type="slidenum">
              <a:rPr lang="en-US" smtClean="0"/>
              <a:pPr>
                <a:defRPr/>
              </a:pPr>
              <a:t>21</a:t>
            </a:fld>
            <a:endParaRPr lang="en-US"/>
          </a:p>
        </p:txBody>
      </p:sp>
    </p:spTree>
    <p:extLst>
      <p:ext uri="{BB962C8B-B14F-4D97-AF65-F5344CB8AC3E}">
        <p14:creationId xmlns:p14="http://schemas.microsoft.com/office/powerpoint/2010/main" val="1913238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719138"/>
            <a:ext cx="6400800" cy="360203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7FC56A9-71FA-49A8-A49B-73E0C4B6E024}" type="slidenum">
              <a:rPr lang="en-US" smtClean="0"/>
              <a:pPr>
                <a:defRPr/>
              </a:pPr>
              <a:t>5</a:t>
            </a:fld>
            <a:endParaRPr lang="en-US"/>
          </a:p>
        </p:txBody>
      </p:sp>
    </p:spTree>
    <p:extLst>
      <p:ext uri="{BB962C8B-B14F-4D97-AF65-F5344CB8AC3E}">
        <p14:creationId xmlns:p14="http://schemas.microsoft.com/office/powerpoint/2010/main" val="2633769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719138"/>
            <a:ext cx="6400800" cy="360203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7FC56A9-71FA-49A8-A49B-73E0C4B6E024}" type="slidenum">
              <a:rPr lang="en-US" smtClean="0"/>
              <a:pPr>
                <a:defRPr/>
              </a:pPr>
              <a:t>6</a:t>
            </a:fld>
            <a:endParaRPr lang="en-US"/>
          </a:p>
        </p:txBody>
      </p:sp>
    </p:spTree>
    <p:extLst>
      <p:ext uri="{BB962C8B-B14F-4D97-AF65-F5344CB8AC3E}">
        <p14:creationId xmlns:p14="http://schemas.microsoft.com/office/powerpoint/2010/main" val="530617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719138"/>
            <a:ext cx="6400800" cy="360203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7FC56A9-71FA-49A8-A49B-73E0C4B6E024}" type="slidenum">
              <a:rPr lang="en-US" smtClean="0"/>
              <a:pPr>
                <a:defRPr/>
              </a:pPr>
              <a:t>7</a:t>
            </a:fld>
            <a:endParaRPr lang="en-US"/>
          </a:p>
        </p:txBody>
      </p:sp>
    </p:spTree>
    <p:extLst>
      <p:ext uri="{BB962C8B-B14F-4D97-AF65-F5344CB8AC3E}">
        <p14:creationId xmlns:p14="http://schemas.microsoft.com/office/powerpoint/2010/main" val="2908939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719138"/>
            <a:ext cx="6400800" cy="360203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7FC56A9-71FA-49A8-A49B-73E0C4B6E024}" type="slidenum">
              <a:rPr lang="en-US" smtClean="0"/>
              <a:pPr>
                <a:defRPr/>
              </a:pPr>
              <a:t>8</a:t>
            </a:fld>
            <a:endParaRPr lang="en-US"/>
          </a:p>
        </p:txBody>
      </p:sp>
    </p:spTree>
    <p:extLst>
      <p:ext uri="{BB962C8B-B14F-4D97-AF65-F5344CB8AC3E}">
        <p14:creationId xmlns:p14="http://schemas.microsoft.com/office/powerpoint/2010/main" val="185608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10</a:t>
            </a:fld>
            <a:endParaRPr lang="en-US"/>
          </a:p>
        </p:txBody>
      </p:sp>
    </p:spTree>
    <p:extLst>
      <p:ext uri="{BB962C8B-B14F-4D97-AF65-F5344CB8AC3E}">
        <p14:creationId xmlns:p14="http://schemas.microsoft.com/office/powerpoint/2010/main" val="3328151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11</a:t>
            </a:fld>
            <a:endParaRPr lang="en-US"/>
          </a:p>
        </p:txBody>
      </p:sp>
    </p:spTree>
    <p:extLst>
      <p:ext uri="{BB962C8B-B14F-4D97-AF65-F5344CB8AC3E}">
        <p14:creationId xmlns:p14="http://schemas.microsoft.com/office/powerpoint/2010/main" val="3481556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12</a:t>
            </a:fld>
            <a:endParaRPr lang="en-US"/>
          </a:p>
        </p:txBody>
      </p:sp>
    </p:spTree>
    <p:extLst>
      <p:ext uri="{BB962C8B-B14F-4D97-AF65-F5344CB8AC3E}">
        <p14:creationId xmlns:p14="http://schemas.microsoft.com/office/powerpoint/2010/main" val="2311449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0FB7A-B27D-6614-67A9-57352B1FB4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111890-94B9-C655-30AD-727734729E1F}"/>
              </a:ext>
            </a:extLst>
          </p:cNvPr>
          <p:cNvSpPr>
            <a:spLocks noGrp="1" noRot="1" noChangeAspect="1"/>
          </p:cNvSpPr>
          <p:nvPr>
            <p:ph type="sldImg"/>
          </p:nvPr>
        </p:nvSpPr>
        <p:spPr>
          <a:xfrm>
            <a:off x="457200" y="719138"/>
            <a:ext cx="6400800" cy="3602037"/>
          </a:xfrm>
        </p:spPr>
      </p:sp>
      <p:sp>
        <p:nvSpPr>
          <p:cNvPr id="3" name="Notes Placeholder 2">
            <a:extLst>
              <a:ext uri="{FF2B5EF4-FFF2-40B4-BE49-F238E27FC236}">
                <a16:creationId xmlns:a16="http://schemas.microsoft.com/office/drawing/2014/main" id="{52C8C651-EDB3-E4D4-54C4-CE3E029A85D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58275B-AD7C-2173-E15D-5B6DDC05A246}"/>
              </a:ext>
            </a:extLst>
          </p:cNvPr>
          <p:cNvSpPr>
            <a:spLocks noGrp="1"/>
          </p:cNvSpPr>
          <p:nvPr>
            <p:ph type="sldNum" sz="quarter" idx="10"/>
          </p:nvPr>
        </p:nvSpPr>
        <p:spPr/>
        <p:txBody>
          <a:bodyPr/>
          <a:lstStyle/>
          <a:p>
            <a:pPr>
              <a:defRPr/>
            </a:pPr>
            <a:fld id="{37FC56A9-71FA-49A8-A49B-73E0C4B6E024}" type="slidenum">
              <a:rPr lang="en-US" smtClean="0"/>
              <a:pPr>
                <a:defRPr/>
              </a:pPr>
              <a:t>13</a:t>
            </a:fld>
            <a:endParaRPr lang="en-US"/>
          </a:p>
        </p:txBody>
      </p:sp>
    </p:spTree>
    <p:extLst>
      <p:ext uri="{BB962C8B-B14F-4D97-AF65-F5344CB8AC3E}">
        <p14:creationId xmlns:p14="http://schemas.microsoft.com/office/powerpoint/2010/main" val="91715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4" name="Rectangle 3"/>
          <p:cNvSpPr/>
          <p:nvPr/>
        </p:nvSpPr>
        <p:spPr>
          <a:xfrm>
            <a:off x="5455907" y="6597352"/>
            <a:ext cx="6736092"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2" y="6597352"/>
            <a:ext cx="5455907"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711200" y="1295400"/>
            <a:ext cx="10769600" cy="1557536"/>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5345" y="6597352"/>
            <a:ext cx="544056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CSCI2100D Data Structures</a:t>
            </a:r>
          </a:p>
        </p:txBody>
      </p:sp>
      <p:sp>
        <p:nvSpPr>
          <p:cNvPr id="2" name="Title 1"/>
          <p:cNvSpPr>
            <a:spLocks noGrp="1"/>
          </p:cNvSpPr>
          <p:nvPr>
            <p:ph type="ctrTitle"/>
          </p:nvPr>
        </p:nvSpPr>
        <p:spPr>
          <a:xfrm>
            <a:off x="812800" y="1447800"/>
            <a:ext cx="10563787" cy="838200"/>
          </a:xfrm>
        </p:spPr>
        <p:txBody>
          <a:bodyPr/>
          <a:lstStyle>
            <a:lvl1pPr>
              <a:defRPr baseline="0">
                <a:solidFill>
                  <a:schemeClr val="bg1"/>
                </a:solidFill>
                <a:latin typeface="+mj-lt"/>
                <a:cs typeface="Times New Roman" panose="02020603050405020304" pitchFamily="18" charset="0"/>
              </a:defRPr>
            </a:lvl1pPr>
          </a:lstStyle>
          <a:p>
            <a:r>
              <a:rPr lang="en-US" dirty="0"/>
              <a:t>Click to edit Master title style</a:t>
            </a:r>
          </a:p>
        </p:txBody>
      </p:sp>
      <p:sp>
        <p:nvSpPr>
          <p:cNvPr id="9" name="Footer Placeholder 4"/>
          <p:cNvSpPr>
            <a:spLocks noGrp="1"/>
          </p:cNvSpPr>
          <p:nvPr>
            <p:ph type="ftr" sz="quarter" idx="11"/>
          </p:nvPr>
        </p:nvSpPr>
        <p:spPr>
          <a:xfrm>
            <a:off x="6096000" y="6597352"/>
            <a:ext cx="5376597" cy="260648"/>
          </a:xfrm>
        </p:spPr>
        <p:txBody>
          <a:bodyPr/>
          <a:lstStyle>
            <a:lvl1pPr algn="l">
              <a:defRPr lang="en-AU" b="0" i="0" smtClean="0">
                <a:solidFill>
                  <a:schemeClr val="bg1"/>
                </a:solidFill>
                <a:effectLst/>
              </a:defRPr>
            </a:lvl1pPr>
          </a:lstStyle>
          <a:p>
            <a:pPr>
              <a:defRPr/>
            </a:pPr>
            <a:r>
              <a:rPr lang="en-US" dirty="0"/>
              <a:t>Introduction</a:t>
            </a:r>
          </a:p>
        </p:txBody>
      </p:sp>
      <p:sp>
        <p:nvSpPr>
          <p:cNvPr id="10" name="Slide Number Placeholder 5"/>
          <p:cNvSpPr>
            <a:spLocks noGrp="1"/>
          </p:cNvSpPr>
          <p:nvPr>
            <p:ph type="sldNum" sz="quarter" idx="12"/>
          </p:nvPr>
        </p:nvSpPr>
        <p:spPr>
          <a:xfrm>
            <a:off x="10668000" y="6597352"/>
            <a:ext cx="1524000" cy="260648"/>
          </a:xfr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59EC681-8D43-4411-94FF-0E685A50AF1A}" type="datetime1">
              <a:rPr lang="en-US" smtClean="0"/>
              <a:t>2/18/24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Introduction</a:t>
            </a:r>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CA36733-459D-4C68-B614-1F8D3D4A1C30}" type="datetime1">
              <a:rPr lang="en-US" smtClean="0"/>
              <a:t>2/18/24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Introduction</a:t>
            </a:r>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9" name="Rectangle 3"/>
          <p:cNvSpPr/>
          <p:nvPr userDrawn="1"/>
        </p:nvSpPr>
        <p:spPr>
          <a:xfrm>
            <a:off x="5455907" y="6597352"/>
            <a:ext cx="6736092"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Rectangle 4"/>
          <p:cNvSpPr/>
          <p:nvPr userDrawn="1"/>
        </p:nvSpPr>
        <p:spPr>
          <a:xfrm>
            <a:off x="-2" y="6597352"/>
            <a:ext cx="5455907"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1" name="TextBox 6"/>
          <p:cNvSpPr txBox="1"/>
          <p:nvPr userDrawn="1"/>
        </p:nvSpPr>
        <p:spPr>
          <a:xfrm>
            <a:off x="15345" y="6597352"/>
            <a:ext cx="544056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CSCI2100D Data Structures</a:t>
            </a:r>
          </a:p>
        </p:txBody>
      </p:sp>
      <p:sp>
        <p:nvSpPr>
          <p:cNvPr id="12" name="Footer Placeholder 4"/>
          <p:cNvSpPr>
            <a:spLocks noGrp="1"/>
          </p:cNvSpPr>
          <p:nvPr>
            <p:ph type="ftr" sz="quarter" idx="11"/>
          </p:nvPr>
        </p:nvSpPr>
        <p:spPr>
          <a:xfrm>
            <a:off x="6096000" y="6597352"/>
            <a:ext cx="5376597" cy="260648"/>
          </a:xfrm>
        </p:spPr>
        <p:txBody>
          <a:bodyPr/>
          <a:lstStyle>
            <a:lvl1pPr algn="l">
              <a:defRPr lang="en-AU" b="0" i="0" smtClean="0">
                <a:solidFill>
                  <a:schemeClr val="bg1"/>
                </a:solidFill>
                <a:effectLst/>
              </a:defRPr>
            </a:lvl1pPr>
          </a:lstStyle>
          <a:p>
            <a:pPr>
              <a:defRPr/>
            </a:pPr>
            <a:r>
              <a:rPr lang="en-US" dirty="0"/>
              <a:t>Introduction</a:t>
            </a:r>
          </a:p>
        </p:txBody>
      </p:sp>
      <p:sp>
        <p:nvSpPr>
          <p:cNvPr id="13" name="Slide Number Placeholder 5"/>
          <p:cNvSpPr>
            <a:spLocks noGrp="1"/>
          </p:cNvSpPr>
          <p:nvPr>
            <p:ph type="sldNum" sz="quarter" idx="12"/>
          </p:nvPr>
        </p:nvSpPr>
        <p:spPr>
          <a:xfrm>
            <a:off x="10668000" y="6597352"/>
            <a:ext cx="1524000" cy="260648"/>
          </a:xfr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
        <p:nvSpPr>
          <p:cNvPr id="14" name="Rounded Rectangle 5"/>
          <p:cNvSpPr/>
          <p:nvPr userDrawn="1"/>
        </p:nvSpPr>
        <p:spPr>
          <a:xfrm>
            <a:off x="825413" y="2884552"/>
            <a:ext cx="10769600" cy="901432"/>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Title 1"/>
          <p:cNvSpPr>
            <a:spLocks noGrp="1"/>
          </p:cNvSpPr>
          <p:nvPr>
            <p:ph type="ctrTitle"/>
          </p:nvPr>
        </p:nvSpPr>
        <p:spPr>
          <a:xfrm>
            <a:off x="928320" y="2916168"/>
            <a:ext cx="10563787" cy="838200"/>
          </a:xfrm>
        </p:spPr>
        <p:txBody>
          <a:bodyPr/>
          <a:lstStyle>
            <a:lvl1pPr>
              <a:defRPr sz="4000" baseline="0">
                <a:solidFill>
                  <a:schemeClr val="bg1"/>
                </a:solidFill>
                <a:latin typeface="+mj-lt"/>
                <a:cs typeface="Times New Roman" panose="02020603050405020304" pitchFamily="18" charset="0"/>
              </a:defRPr>
            </a:lvl1pPr>
          </a:lstStyle>
          <a:p>
            <a:r>
              <a:rPr lang="en-US" dirty="0"/>
              <a:t>Click to edit Master title style</a:t>
            </a:r>
          </a:p>
        </p:txBody>
      </p:sp>
    </p:spTree>
    <p:extLst>
      <p:ext uri="{BB962C8B-B14F-4D97-AF65-F5344CB8AC3E}">
        <p14:creationId xmlns:p14="http://schemas.microsoft.com/office/powerpoint/2010/main" val="159807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p:nvSpPr>
        <p:spPr>
          <a:xfrm>
            <a:off x="0" y="-5298"/>
            <a:ext cx="12192000" cy="92202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Content Placeholder 2"/>
          <p:cNvSpPr>
            <a:spLocks noGrp="1"/>
          </p:cNvSpPr>
          <p:nvPr>
            <p:ph idx="1"/>
          </p:nvPr>
        </p:nvSpPr>
        <p:spPr>
          <a:xfrm>
            <a:off x="406400" y="1196753"/>
            <a:ext cx="11176000" cy="4929411"/>
          </a:xfrm>
        </p:spPr>
        <p:txBody>
          <a:bodyPr/>
          <a:lstStyle>
            <a:lvl1pPr>
              <a:buSzPct val="60000"/>
              <a:buFontTx/>
              <a:buBlip>
                <a:blip r:embed="rId2"/>
              </a:buBlip>
              <a:defRPr>
                <a:latin typeface="+mj-lt"/>
                <a:cs typeface="Times New Roman" panose="02020603050405020304" pitchFamily="18" charset="0"/>
              </a:defRPr>
            </a:lvl1pPr>
            <a:lvl2pPr>
              <a:buSzPct val="60000"/>
              <a:buFontTx/>
              <a:buBlip>
                <a:blip r:embed="rId3"/>
              </a:buBlip>
              <a:defRPr>
                <a:latin typeface="+mj-lt"/>
                <a:cs typeface="Times New Roman" panose="02020603050405020304" pitchFamily="18" charset="0"/>
              </a:defRPr>
            </a:lvl2pPr>
            <a:lvl3pPr>
              <a:defRPr>
                <a:latin typeface="+mj-lt"/>
                <a:cs typeface="Times New Roman" panose="02020603050405020304" pitchFamily="18" charset="0"/>
              </a:defRPr>
            </a:lvl3pPr>
            <a:lvl4pPr>
              <a:defRPr>
                <a:latin typeface="+mj-lt"/>
                <a:cs typeface="Times New Roman" panose="02020603050405020304" pitchFamily="18" charset="0"/>
              </a:defRPr>
            </a:lvl4pPr>
            <a:lvl5pPr>
              <a:defRPr>
                <a:latin typeface="+mj-lt"/>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1" y="14645"/>
            <a:ext cx="12191999" cy="900183"/>
          </a:xfrm>
        </p:spPr>
        <p:txBody>
          <a:bodyPr/>
          <a:lstStyle>
            <a:lvl1pPr marL="182880" algn="l">
              <a:defRPr baseline="0">
                <a:solidFill>
                  <a:schemeClr val="bg1"/>
                </a:solidFill>
                <a:latin typeface="+mj-lt"/>
                <a:cs typeface="Times New Roman" panose="02020603050405020304" pitchFamily="18" charset="0"/>
              </a:defRPr>
            </a:lvl1pPr>
          </a:lstStyle>
          <a:p>
            <a:r>
              <a:rPr lang="en-US" dirty="0"/>
              <a:t>Click to edit Master title style</a:t>
            </a:r>
          </a:p>
        </p:txBody>
      </p:sp>
      <p:sp>
        <p:nvSpPr>
          <p:cNvPr id="20" name="Rectangle 3"/>
          <p:cNvSpPr/>
          <p:nvPr userDrawn="1"/>
        </p:nvSpPr>
        <p:spPr>
          <a:xfrm>
            <a:off x="5455907" y="6597352"/>
            <a:ext cx="6736092"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1" name="Rectangle 4"/>
          <p:cNvSpPr/>
          <p:nvPr userDrawn="1"/>
        </p:nvSpPr>
        <p:spPr>
          <a:xfrm>
            <a:off x="-2" y="6597352"/>
            <a:ext cx="5455907"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2" name="TextBox 6"/>
          <p:cNvSpPr txBox="1"/>
          <p:nvPr userDrawn="1"/>
        </p:nvSpPr>
        <p:spPr>
          <a:xfrm>
            <a:off x="15345" y="6597352"/>
            <a:ext cx="544056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CSCI2100D Data Structures</a:t>
            </a:r>
          </a:p>
        </p:txBody>
      </p:sp>
      <p:sp>
        <p:nvSpPr>
          <p:cNvPr id="23" name="Footer Placeholder 4"/>
          <p:cNvSpPr>
            <a:spLocks noGrp="1"/>
          </p:cNvSpPr>
          <p:nvPr>
            <p:ph type="ftr" sz="quarter" idx="11"/>
          </p:nvPr>
        </p:nvSpPr>
        <p:spPr>
          <a:xfrm>
            <a:off x="6096000" y="6597352"/>
            <a:ext cx="5376597" cy="260648"/>
          </a:xfrm>
        </p:spPr>
        <p:txBody>
          <a:bodyPr/>
          <a:lstStyle>
            <a:lvl1pPr algn="l">
              <a:defRPr lang="en-AU" b="0" i="0" smtClean="0">
                <a:solidFill>
                  <a:schemeClr val="bg1"/>
                </a:solidFill>
                <a:effectLst/>
              </a:defRPr>
            </a:lvl1pPr>
          </a:lstStyle>
          <a:p>
            <a:pPr>
              <a:defRPr/>
            </a:pPr>
            <a:r>
              <a:rPr lang="en-US" dirty="0"/>
              <a:t>Introduction</a:t>
            </a:r>
          </a:p>
        </p:txBody>
      </p:sp>
      <p:sp>
        <p:nvSpPr>
          <p:cNvPr id="24" name="Slide Number Placeholder 5"/>
          <p:cNvSpPr>
            <a:spLocks noGrp="1"/>
          </p:cNvSpPr>
          <p:nvPr>
            <p:ph type="sldNum" sz="quarter" idx="12"/>
          </p:nvPr>
        </p:nvSpPr>
        <p:spPr>
          <a:xfrm>
            <a:off x="10668000" y="6597352"/>
            <a:ext cx="1524000" cy="260648"/>
          </a:xfr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Rectangle 6"/>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Content Placeholder 2"/>
          <p:cNvSpPr>
            <a:spLocks noGrp="1"/>
          </p:cNvSpPr>
          <p:nvPr>
            <p:ph sz="half" idx="1"/>
          </p:nvPr>
        </p:nvSpPr>
        <p:spPr>
          <a:xfrm>
            <a:off x="3048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1" y="0"/>
            <a:ext cx="12191999" cy="762000"/>
          </a:xfrm>
        </p:spPr>
        <p:txBody>
          <a:bodyPr/>
          <a:lstStyle>
            <a:lvl1pPr marL="182880" algn="l">
              <a:defRPr baseline="0">
                <a:solidFill>
                  <a:schemeClr val="bg1"/>
                </a:solidFill>
              </a:defRPr>
            </a:lvl1pPr>
          </a:lstStyle>
          <a:p>
            <a:r>
              <a:rPr lang="en-US" dirty="0"/>
              <a:t>Click to edit Master title style</a:t>
            </a:r>
          </a:p>
        </p:txBody>
      </p:sp>
      <p:sp>
        <p:nvSpPr>
          <p:cNvPr id="21" name="Rectangle 3"/>
          <p:cNvSpPr/>
          <p:nvPr userDrawn="1"/>
        </p:nvSpPr>
        <p:spPr>
          <a:xfrm>
            <a:off x="5455907" y="6597352"/>
            <a:ext cx="6736092"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2" name="Rectangle 4"/>
          <p:cNvSpPr/>
          <p:nvPr userDrawn="1"/>
        </p:nvSpPr>
        <p:spPr>
          <a:xfrm>
            <a:off x="-2" y="6597352"/>
            <a:ext cx="5455907"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3" name="TextBox 6"/>
          <p:cNvSpPr txBox="1"/>
          <p:nvPr userDrawn="1"/>
        </p:nvSpPr>
        <p:spPr>
          <a:xfrm>
            <a:off x="15345" y="6597352"/>
            <a:ext cx="544056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CSCI2100D Data Structures</a:t>
            </a:r>
          </a:p>
        </p:txBody>
      </p:sp>
      <p:sp>
        <p:nvSpPr>
          <p:cNvPr id="24" name="Footer Placeholder 4"/>
          <p:cNvSpPr>
            <a:spLocks noGrp="1"/>
          </p:cNvSpPr>
          <p:nvPr>
            <p:ph type="ftr" sz="quarter" idx="11"/>
          </p:nvPr>
        </p:nvSpPr>
        <p:spPr>
          <a:xfrm>
            <a:off x="6096000" y="6597352"/>
            <a:ext cx="5376597" cy="260648"/>
          </a:xfrm>
        </p:spPr>
        <p:txBody>
          <a:bodyPr/>
          <a:lstStyle>
            <a:lvl1pPr algn="l">
              <a:defRPr lang="en-AU" b="0" i="0" smtClean="0">
                <a:solidFill>
                  <a:schemeClr val="bg1"/>
                </a:solidFill>
                <a:effectLst/>
              </a:defRPr>
            </a:lvl1pPr>
          </a:lstStyle>
          <a:p>
            <a:pPr>
              <a:defRPr/>
            </a:pPr>
            <a:r>
              <a:rPr lang="en-US" dirty="0"/>
              <a:t>Introduction</a:t>
            </a:r>
          </a:p>
        </p:txBody>
      </p:sp>
      <p:sp>
        <p:nvSpPr>
          <p:cNvPr id="25" name="Slide Number Placeholder 5"/>
          <p:cNvSpPr>
            <a:spLocks noGrp="1"/>
          </p:cNvSpPr>
          <p:nvPr>
            <p:ph type="sldNum" sz="quarter" idx="12"/>
          </p:nvPr>
        </p:nvSpPr>
        <p:spPr>
          <a:xfrm>
            <a:off x="10668000" y="6597352"/>
            <a:ext cx="1524000" cy="260648"/>
          </a:xfr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9" name="Rectangle 8"/>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609600" y="9906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1676401"/>
            <a:ext cx="5386917"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99060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1676401"/>
            <a:ext cx="5389033"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1" y="0"/>
            <a:ext cx="12191999" cy="762000"/>
          </a:xfrm>
        </p:spPr>
        <p:txBody>
          <a:bodyPr/>
          <a:lstStyle>
            <a:lvl1pPr marL="182880" algn="l">
              <a:defRPr baseline="0">
                <a:solidFill>
                  <a:schemeClr val="bg1"/>
                </a:solidFill>
              </a:defRPr>
            </a:lvl1pPr>
          </a:lstStyle>
          <a:p>
            <a:r>
              <a:rPr lang="en-US" dirty="0"/>
              <a:t>Click to edit Master title style</a:t>
            </a:r>
          </a:p>
        </p:txBody>
      </p:sp>
      <p:sp>
        <p:nvSpPr>
          <p:cNvPr id="23" name="Rectangle 3"/>
          <p:cNvSpPr/>
          <p:nvPr userDrawn="1"/>
        </p:nvSpPr>
        <p:spPr>
          <a:xfrm>
            <a:off x="5455907" y="6597352"/>
            <a:ext cx="6736092"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4" name="Rectangle 4"/>
          <p:cNvSpPr/>
          <p:nvPr userDrawn="1"/>
        </p:nvSpPr>
        <p:spPr>
          <a:xfrm>
            <a:off x="-2" y="6597352"/>
            <a:ext cx="5455907"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5" name="TextBox 6"/>
          <p:cNvSpPr txBox="1"/>
          <p:nvPr userDrawn="1"/>
        </p:nvSpPr>
        <p:spPr>
          <a:xfrm>
            <a:off x="15345" y="6597352"/>
            <a:ext cx="544056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CSCI2100D Data Structures</a:t>
            </a:r>
          </a:p>
        </p:txBody>
      </p:sp>
      <p:sp>
        <p:nvSpPr>
          <p:cNvPr id="26" name="Footer Placeholder 4"/>
          <p:cNvSpPr>
            <a:spLocks noGrp="1"/>
          </p:cNvSpPr>
          <p:nvPr>
            <p:ph type="ftr" sz="quarter" idx="11"/>
          </p:nvPr>
        </p:nvSpPr>
        <p:spPr>
          <a:xfrm>
            <a:off x="6096000" y="6597352"/>
            <a:ext cx="5376597" cy="260648"/>
          </a:xfrm>
        </p:spPr>
        <p:txBody>
          <a:bodyPr/>
          <a:lstStyle>
            <a:lvl1pPr algn="l">
              <a:defRPr lang="en-AU" b="0" i="0" smtClean="0">
                <a:solidFill>
                  <a:schemeClr val="bg1"/>
                </a:solidFill>
                <a:effectLst/>
              </a:defRPr>
            </a:lvl1pPr>
          </a:lstStyle>
          <a:p>
            <a:pPr>
              <a:defRPr/>
            </a:pPr>
            <a:r>
              <a:rPr lang="en-US" dirty="0"/>
              <a:t>Introduction</a:t>
            </a:r>
          </a:p>
        </p:txBody>
      </p:sp>
      <p:sp>
        <p:nvSpPr>
          <p:cNvPr id="27" name="Slide Number Placeholder 5"/>
          <p:cNvSpPr>
            <a:spLocks noGrp="1"/>
          </p:cNvSpPr>
          <p:nvPr>
            <p:ph type="sldNum" sz="quarter" idx="12"/>
          </p:nvPr>
        </p:nvSpPr>
        <p:spPr>
          <a:xfrm>
            <a:off x="10668000" y="6597352"/>
            <a:ext cx="1524000" cy="260648"/>
          </a:xfr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 y="0"/>
            <a:ext cx="12191999" cy="762000"/>
          </a:xfrm>
        </p:spPr>
        <p:txBody>
          <a:bodyPr/>
          <a:lstStyle>
            <a:lvl1pPr marL="182880" algn="l">
              <a:defRPr baseline="0">
                <a:solidFill>
                  <a:schemeClr val="bg1"/>
                </a:solidFill>
                <a:latin typeface="+mn-lt"/>
              </a:defRPr>
            </a:lvl1pPr>
          </a:lstStyle>
          <a:p>
            <a:r>
              <a:rPr lang="en-US" dirty="0"/>
              <a:t>Click to edit Master title style</a:t>
            </a:r>
          </a:p>
        </p:txBody>
      </p:sp>
      <p:sp>
        <p:nvSpPr>
          <p:cNvPr id="19" name="Rectangle 3"/>
          <p:cNvSpPr/>
          <p:nvPr userDrawn="1"/>
        </p:nvSpPr>
        <p:spPr>
          <a:xfrm>
            <a:off x="5455907" y="6597352"/>
            <a:ext cx="6736092"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0" name="Rectangle 4"/>
          <p:cNvSpPr/>
          <p:nvPr userDrawn="1"/>
        </p:nvSpPr>
        <p:spPr>
          <a:xfrm>
            <a:off x="-2" y="6597352"/>
            <a:ext cx="5455907"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1" name="TextBox 6"/>
          <p:cNvSpPr txBox="1"/>
          <p:nvPr userDrawn="1"/>
        </p:nvSpPr>
        <p:spPr>
          <a:xfrm>
            <a:off x="15345" y="6597352"/>
            <a:ext cx="544056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CSCI2100D Data Structures</a:t>
            </a:r>
          </a:p>
        </p:txBody>
      </p:sp>
      <p:sp>
        <p:nvSpPr>
          <p:cNvPr id="22" name="Footer Placeholder 4"/>
          <p:cNvSpPr>
            <a:spLocks noGrp="1"/>
          </p:cNvSpPr>
          <p:nvPr>
            <p:ph type="ftr" sz="quarter" idx="11"/>
          </p:nvPr>
        </p:nvSpPr>
        <p:spPr>
          <a:xfrm>
            <a:off x="6096000" y="6597352"/>
            <a:ext cx="5376597" cy="260648"/>
          </a:xfrm>
        </p:spPr>
        <p:txBody>
          <a:bodyPr/>
          <a:lstStyle>
            <a:lvl1pPr algn="l">
              <a:defRPr lang="en-AU" b="0" i="0" smtClean="0">
                <a:solidFill>
                  <a:schemeClr val="bg1"/>
                </a:solidFill>
                <a:effectLst/>
              </a:defRPr>
            </a:lvl1pPr>
          </a:lstStyle>
          <a:p>
            <a:pPr>
              <a:defRPr/>
            </a:pPr>
            <a:r>
              <a:rPr lang="en-US" dirty="0"/>
              <a:t>Introduction</a:t>
            </a:r>
          </a:p>
        </p:txBody>
      </p:sp>
      <p:sp>
        <p:nvSpPr>
          <p:cNvPr id="23" name="Slide Number Placeholder 5"/>
          <p:cNvSpPr>
            <a:spLocks noGrp="1"/>
          </p:cNvSpPr>
          <p:nvPr>
            <p:ph type="sldNum" sz="quarter" idx="12"/>
          </p:nvPr>
        </p:nvSpPr>
        <p:spPr>
          <a:xfrm>
            <a:off x="10668000" y="6597352"/>
            <a:ext cx="1524000" cy="260648"/>
          </a:xfr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7" name="Rectangle 3"/>
          <p:cNvSpPr/>
          <p:nvPr userDrawn="1"/>
        </p:nvSpPr>
        <p:spPr>
          <a:xfrm>
            <a:off x="5455907" y="6597352"/>
            <a:ext cx="6736092"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8" name="Rectangle 4"/>
          <p:cNvSpPr/>
          <p:nvPr userDrawn="1"/>
        </p:nvSpPr>
        <p:spPr>
          <a:xfrm>
            <a:off x="-2" y="6597352"/>
            <a:ext cx="5455907"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9" name="TextBox 6"/>
          <p:cNvSpPr txBox="1"/>
          <p:nvPr userDrawn="1"/>
        </p:nvSpPr>
        <p:spPr>
          <a:xfrm>
            <a:off x="15345" y="6597352"/>
            <a:ext cx="544056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CSCI2100D Data Structures</a:t>
            </a:r>
          </a:p>
        </p:txBody>
      </p:sp>
      <p:sp>
        <p:nvSpPr>
          <p:cNvPr id="20" name="Footer Placeholder 4"/>
          <p:cNvSpPr>
            <a:spLocks noGrp="1"/>
          </p:cNvSpPr>
          <p:nvPr>
            <p:ph type="ftr" sz="quarter" idx="11"/>
          </p:nvPr>
        </p:nvSpPr>
        <p:spPr>
          <a:xfrm>
            <a:off x="6096000" y="6597352"/>
            <a:ext cx="5376597" cy="260648"/>
          </a:xfrm>
        </p:spPr>
        <p:txBody>
          <a:bodyPr/>
          <a:lstStyle>
            <a:lvl1pPr algn="l">
              <a:defRPr lang="en-AU" b="0" i="0" smtClean="0">
                <a:solidFill>
                  <a:schemeClr val="bg1"/>
                </a:solidFill>
                <a:effectLst/>
              </a:defRPr>
            </a:lvl1pPr>
          </a:lstStyle>
          <a:p>
            <a:pPr>
              <a:defRPr/>
            </a:pPr>
            <a:r>
              <a:rPr lang="en-US" dirty="0"/>
              <a:t>Introduction</a:t>
            </a:r>
          </a:p>
        </p:txBody>
      </p:sp>
      <p:sp>
        <p:nvSpPr>
          <p:cNvPr id="21" name="Slide Number Placeholder 5"/>
          <p:cNvSpPr>
            <a:spLocks noGrp="1"/>
          </p:cNvSpPr>
          <p:nvPr>
            <p:ph type="sldNum" sz="quarter" idx="12"/>
          </p:nvPr>
        </p:nvSpPr>
        <p:spPr>
          <a:xfrm>
            <a:off x="10668000" y="6597352"/>
            <a:ext cx="1524000" cy="260648"/>
          </a:xfr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B1A3CDFA-330E-4CAA-8D3D-CB5AEA74F8D2}" type="datetime1">
              <a:rPr lang="en-US" smtClean="0"/>
              <a:t>2/18/24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Introduction</a:t>
            </a:r>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897267CC-F936-4338-A5BF-4A2F6369C5A4}" type="datetime1">
              <a:rPr lang="en-US" smtClean="0"/>
              <a:t>2/18/24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Introduction</a:t>
            </a:r>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0C732611-0F25-4EBF-9023-C4FFDAAD1EC6}" type="datetime1">
              <a:rPr lang="en-US" smtClean="0"/>
              <a:t>2/18/24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dirty="0"/>
              <a:t>Introduction</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677" r:id="rId2"/>
    <p:sldLayoutId id="2147483672" r:id="rId3"/>
    <p:sldLayoutId id="2147483673" r:id="rId4"/>
    <p:sldLayoutId id="2147483674" r:id="rId5"/>
    <p:sldLayoutId id="2147483675" r:id="rId6"/>
    <p:sldLayoutId id="2147483676" r:id="rId7"/>
    <p:sldLayoutId id="2147483667" r:id="rId8"/>
    <p:sldLayoutId id="2147483668" r:id="rId9"/>
    <p:sldLayoutId id="2147483669" r:id="rId10"/>
    <p:sldLayoutId id="2147483670" r:id="rId11"/>
  </p:sldLayoutIdLs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www.cuhk.edu.hk/policy/academichonesty/" TargetMode="External"/><Relationship Id="rId4" Type="http://schemas.openxmlformats.org/officeDocument/2006/relationships/image" Target="../media/image2.gi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a:xfrm>
            <a:off x="2133600" y="1371600"/>
            <a:ext cx="7924800" cy="1409328"/>
          </a:xfrm>
        </p:spPr>
        <p:txBody>
          <a:bodyPr/>
          <a:lstStyle/>
          <a:p>
            <a:r>
              <a:rPr lang="en-US" altLang="zh-CN" sz="3600" dirty="0"/>
              <a:t>CSCI2100D Lab 2</a:t>
            </a:r>
            <a:endParaRPr lang="en-US" sz="3600" dirty="0">
              <a:latin typeface="Comic Sans MS" panose="030F0702030302020204" pitchFamily="66" charset="0"/>
            </a:endParaRPr>
          </a:p>
        </p:txBody>
      </p:sp>
      <p:sp>
        <p:nvSpPr>
          <p:cNvPr id="4" name="Slide Number Placeholder 3"/>
          <p:cNvSpPr>
            <a:spLocks noGrp="1"/>
          </p:cNvSpPr>
          <p:nvPr>
            <p:ph type="sldNum" sz="quarter" idx="12"/>
          </p:nvPr>
        </p:nvSpPr>
        <p:spPr>
          <a:xfrm>
            <a:off x="9912424" y="6597352"/>
            <a:ext cx="755576" cy="260648"/>
          </a:xfrm>
        </p:spPr>
        <p:txBody>
          <a:bodyPr/>
          <a:lstStyle/>
          <a:p>
            <a:pPr>
              <a:defRPr/>
            </a:pPr>
            <a:r>
              <a:rPr lang="en-US" dirty="0"/>
              <a:t>1</a:t>
            </a:r>
          </a:p>
        </p:txBody>
      </p:sp>
      <p:sp>
        <p:nvSpPr>
          <p:cNvPr id="6" name="TextBox 5"/>
          <p:cNvSpPr txBox="1"/>
          <p:nvPr/>
        </p:nvSpPr>
        <p:spPr>
          <a:xfrm>
            <a:off x="3593722" y="3429001"/>
            <a:ext cx="5004556" cy="461665"/>
          </a:xfrm>
          <a:prstGeom prst="rect">
            <a:avLst/>
          </a:prstGeom>
          <a:noFill/>
        </p:spPr>
        <p:txBody>
          <a:bodyPr wrap="square" rtlCol="0">
            <a:spAutoFit/>
          </a:bodyPr>
          <a:lstStyle/>
          <a:p>
            <a:pPr algn="ctr"/>
            <a:r>
              <a:rPr lang="en-US" altLang="zh-CN" sz="2400" dirty="0">
                <a:latin typeface="Comic Sans MS" panose="030F0702030302020204" pitchFamily="66" charset="0"/>
                <a:cs typeface="Times New Roman" panose="02020603050405020304" pitchFamily="18" charset="0"/>
              </a:rPr>
              <a:t>Xin CHEN</a:t>
            </a:r>
          </a:p>
        </p:txBody>
      </p:sp>
      <p:sp>
        <p:nvSpPr>
          <p:cNvPr id="9" name="Rectangle 8"/>
          <p:cNvSpPr/>
          <p:nvPr/>
        </p:nvSpPr>
        <p:spPr>
          <a:xfrm>
            <a:off x="3935760" y="3068960"/>
            <a:ext cx="360040"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矩形 1"/>
          <p:cNvSpPr/>
          <p:nvPr/>
        </p:nvSpPr>
        <p:spPr>
          <a:xfrm>
            <a:off x="2704220" y="4294837"/>
            <a:ext cx="7208204" cy="646331"/>
          </a:xfrm>
          <a:prstGeom prst="rect">
            <a:avLst/>
          </a:prstGeom>
        </p:spPr>
        <p:txBody>
          <a:bodyPr wrap="square">
            <a:spAutoFit/>
          </a:bodyPr>
          <a:lstStyle/>
          <a:p>
            <a:pPr algn="ctr"/>
            <a:r>
              <a:rPr lang="en-US" dirty="0">
                <a:latin typeface="Comic Sans MS" panose="030F0702030302020204" pitchFamily="66" charset="0"/>
              </a:rPr>
              <a:t>Department of Systems Engineering and Engineering Management</a:t>
            </a:r>
          </a:p>
          <a:p>
            <a:pPr algn="ctr"/>
            <a:r>
              <a:rPr lang="en-US" dirty="0">
                <a:latin typeface="Comic Sans MS" panose="030F0702030302020204" pitchFamily="66" charset="0"/>
              </a:rPr>
              <a:t>Chinese University of Hong Kong</a:t>
            </a:r>
          </a:p>
        </p:txBody>
      </p:sp>
      <p:sp>
        <p:nvSpPr>
          <p:cNvPr id="8"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dirty="0"/>
              <a:t>Lab 2</a:t>
            </a:r>
          </a:p>
        </p:txBody>
      </p:sp>
    </p:spTree>
  </p:cSld>
  <p:clrMapOvr>
    <a:masterClrMapping/>
  </p:clrMapOvr>
  <mc:AlternateContent xmlns:mc="http://schemas.openxmlformats.org/markup-compatibility/2006" xmlns:p14="http://schemas.microsoft.com/office/powerpoint/2010/main">
    <mc:Choice Requires="p14">
      <p:transition spd="slow" p14:dur="2000" advTm="1352"/>
    </mc:Choice>
    <mc:Fallback xmlns="">
      <p:transition spd="slow" advTm="135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1">
            <a:extLst>
              <a:ext uri="{FF2B5EF4-FFF2-40B4-BE49-F238E27FC236}">
                <a16:creationId xmlns:a16="http://schemas.microsoft.com/office/drawing/2014/main" id="{D71A3A47-E492-2249-A785-53C8DC913F72}"/>
              </a:ext>
            </a:extLst>
          </p:cNvPr>
          <p:cNvSpPr>
            <a:spLocks noGrp="1"/>
          </p:cNvSpPr>
          <p:nvPr>
            <p:ph idx="1"/>
          </p:nvPr>
        </p:nvSpPr>
        <p:spPr>
          <a:xfrm>
            <a:off x="695398" y="1196752"/>
            <a:ext cx="10801200" cy="4929411"/>
          </a:xfrm>
          <a:ln>
            <a:noFill/>
          </a:ln>
        </p:spPr>
        <p:txBody>
          <a:bodyPr/>
          <a:lstStyle/>
          <a:p>
            <a:pPr lvl="0"/>
            <a:r>
              <a:rPr lang="en-US" altLang="zh-CN" sz="2400" dirty="0"/>
              <a:t>3</a:t>
            </a:r>
            <a:r>
              <a:rPr lang="zh-CN" altLang="en-US" sz="2400" dirty="0"/>
              <a:t> </a:t>
            </a:r>
            <a:r>
              <a:rPr lang="en-US" altLang="zh-CN" sz="2400" dirty="0"/>
              <a:t>Problems</a:t>
            </a:r>
            <a:r>
              <a:rPr lang="zh-CN" altLang="en-US" sz="2400" dirty="0"/>
              <a:t> </a:t>
            </a:r>
            <a:r>
              <a:rPr lang="en-US" altLang="zh-CN" sz="2400" dirty="0"/>
              <a:t>(Required) + 1 Problem (Bonus)</a:t>
            </a:r>
          </a:p>
          <a:p>
            <a:pPr lvl="0"/>
            <a:r>
              <a:rPr lang="en-US" altLang="zh-CN" sz="2400" dirty="0"/>
              <a:t>Please add this declaration on the top of all your codes submitted to the OJ.</a:t>
            </a:r>
          </a:p>
          <a:p>
            <a:pPr lvl="1"/>
            <a:endParaRPr lang="en-US" sz="2000" dirty="0">
              <a:solidFill>
                <a:srgbClr val="FF0000"/>
              </a:solidFill>
            </a:endParaRPr>
          </a:p>
          <a:p>
            <a:endParaRPr lang="en-US" sz="2400" dirty="0">
              <a:solidFill>
                <a:srgbClr val="FF0000"/>
              </a:solidFill>
            </a:endParaRPr>
          </a:p>
          <a:p>
            <a:endParaRPr lang="en-US" sz="2400" dirty="0">
              <a:solidFill>
                <a:srgbClr val="FF0000"/>
              </a:solidFill>
            </a:endParaRPr>
          </a:p>
        </p:txBody>
      </p:sp>
      <p:sp>
        <p:nvSpPr>
          <p:cNvPr id="3" name="标题 2"/>
          <p:cNvSpPr>
            <a:spLocks noGrp="1"/>
          </p:cNvSpPr>
          <p:nvPr>
            <p:ph type="title"/>
          </p:nvPr>
        </p:nvSpPr>
        <p:spPr/>
        <p:txBody>
          <a:bodyPr/>
          <a:lstStyle/>
          <a:p>
            <a:pPr marL="0"/>
            <a:r>
              <a:rPr lang="en-US" altLang="zh-CN" dirty="0"/>
              <a:t> </a:t>
            </a:r>
            <a:r>
              <a:rPr lang="en-US" altLang="zh-CN" sz="3600" dirty="0"/>
              <a:t>Declaration</a:t>
            </a:r>
            <a:endParaRPr lang="en-US" altLang="zh-CN" dirty="0"/>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10</a:t>
            </a:fld>
            <a:endParaRPr lang="en-US" dirty="0"/>
          </a:p>
        </p:txBody>
      </p:sp>
      <p:sp>
        <p:nvSpPr>
          <p:cNvPr id="6"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dirty="0"/>
              <a:t>Lab 2</a:t>
            </a:r>
          </a:p>
        </p:txBody>
      </p:sp>
      <p:sp>
        <p:nvSpPr>
          <p:cNvPr id="7" name="Content Placeholder 2">
            <a:extLst>
              <a:ext uri="{FF2B5EF4-FFF2-40B4-BE49-F238E27FC236}">
                <a16:creationId xmlns:a16="http://schemas.microsoft.com/office/drawing/2014/main" id="{AC9A40FD-F6CB-E848-9955-0670EA6D471C}"/>
              </a:ext>
            </a:extLst>
          </p:cNvPr>
          <p:cNvSpPr txBox="1">
            <a:spLocks/>
          </p:cNvSpPr>
          <p:nvPr/>
        </p:nvSpPr>
        <p:spPr bwMode="auto">
          <a:xfrm>
            <a:off x="2769575" y="2348880"/>
            <a:ext cx="6652846" cy="3744416"/>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SzPct val="60000"/>
              <a:buFontTx/>
              <a:buBlip>
                <a:blip r:embed="rId3"/>
              </a:buBlip>
              <a:defRPr sz="3200" kern="1200">
                <a:solidFill>
                  <a:schemeClr val="tx1"/>
                </a:solidFill>
                <a:latin typeface="+mj-lt"/>
                <a:ea typeface="+mn-ea"/>
                <a:cs typeface="Times New Roman" panose="02020603050405020304" pitchFamily="18" charset="0"/>
              </a:defRPr>
            </a:lvl1pPr>
            <a:lvl2pPr marL="742950" indent="-285750" algn="l" rtl="0" eaLnBrk="1" fontAlgn="base" hangingPunct="1">
              <a:spcBef>
                <a:spcPct val="20000"/>
              </a:spcBef>
              <a:spcAft>
                <a:spcPct val="0"/>
              </a:spcAft>
              <a:buSzPct val="60000"/>
              <a:buFontTx/>
              <a:buBlip>
                <a:blip r:embed="rId4"/>
              </a:buBlip>
              <a:defRPr sz="2800" kern="1200">
                <a:solidFill>
                  <a:schemeClr val="tx1"/>
                </a:solidFill>
                <a:latin typeface="+mj-lt"/>
                <a:ea typeface="+mn-ea"/>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I, &lt;Your Full Name&gt;, am submitting the assignment for</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an individual project.</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I declare that the assignment here submitted is original except for source material explicitly acknowledged, the piece of work, or a part of the piece of work has not been submitted for more than one purpose (i.e., to satisfy the requirements in two different courses) without declaration. I also acknowledge that I am aware of University policy and regulations on honesty in academic work, and of the disciplinary guidelines and procedures applicable to breaches of such policy and regulations, as contained in the University website </a:t>
            </a:r>
            <a:r>
              <a:rPr lang="en-US" altLang="zh-CN" sz="1400" kern="0" dirty="0">
                <a:solidFill>
                  <a:srgbClr val="000088"/>
                </a:solidFill>
                <a:latin typeface="Consolas" panose="020B0609020204030204" pitchFamily="49" charset="0"/>
                <a:cs typeface="Consolas" panose="020B0609020204030204" pitchFamily="49" charset="0"/>
                <a:hlinkClick r:id="rId5">
                  <a:extLst>
                    <a:ext uri="{A12FA001-AC4F-418D-AE19-62706E023703}">
                      <ahyp:hlinkClr xmlns:ahyp="http://schemas.microsoft.com/office/drawing/2018/hyperlinkcolor" val="tx"/>
                    </a:ext>
                  </a:extLst>
                </a:hlinkClick>
              </a:rPr>
              <a:t>http://www.cuhk.edu.hk/policy/academichonesty/</a:t>
            </a:r>
            <a:r>
              <a:rPr lang="en-US" altLang="zh-CN" sz="1400" kern="0" dirty="0">
                <a:solidFill>
                  <a:srgbClr val="000088"/>
                </a:solidFill>
                <a:latin typeface="Consolas" panose="020B0609020204030204" pitchFamily="49" charset="0"/>
                <a:cs typeface="Consolas" panose="020B0609020204030204" pitchFamily="49" charset="0"/>
              </a:rPr>
              <a:t>. </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It is also understood that assignments without a properly signed declaration by the student concerned will be graded as</a:t>
            </a:r>
            <a:r>
              <a:rPr lang="zh-CN" altLang="en-US" sz="1400" kern="0" dirty="0">
                <a:solidFill>
                  <a:srgbClr val="000088"/>
                </a:solidFill>
                <a:latin typeface="Consolas" panose="020B0609020204030204" pitchFamily="49" charset="0"/>
                <a:cs typeface="Consolas" panose="020B0609020204030204" pitchFamily="49" charset="0"/>
              </a:rPr>
              <a:t> </a:t>
            </a:r>
            <a:r>
              <a:rPr lang="en-US" altLang="zh-CN" sz="1400" kern="0" dirty="0">
                <a:solidFill>
                  <a:srgbClr val="000088"/>
                </a:solidFill>
                <a:latin typeface="Consolas" panose="020B0609020204030204" pitchFamily="49" charset="0"/>
                <a:cs typeface="Consolas" panose="020B0609020204030204" pitchFamily="49" charset="0"/>
              </a:rPr>
              <a:t>zero</a:t>
            </a:r>
            <a:r>
              <a:rPr lang="zh-CN" altLang="en-US" sz="1400" kern="0" dirty="0">
                <a:solidFill>
                  <a:srgbClr val="000088"/>
                </a:solidFill>
                <a:latin typeface="Consolas" panose="020B0609020204030204" pitchFamily="49" charset="0"/>
                <a:cs typeface="Consolas" panose="020B0609020204030204" pitchFamily="49" charset="0"/>
              </a:rPr>
              <a:t> </a:t>
            </a:r>
            <a:r>
              <a:rPr lang="en-US" altLang="zh-CN" sz="1400" kern="0" dirty="0">
                <a:solidFill>
                  <a:srgbClr val="000088"/>
                </a:solidFill>
                <a:latin typeface="Consolas" panose="020B0609020204030204" pitchFamily="49" charset="0"/>
                <a:cs typeface="Consolas" panose="020B0609020204030204" pitchFamily="49" charset="0"/>
              </a:rPr>
              <a:t>by the teacher(s).</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a:t>
            </a:r>
          </a:p>
          <a:p>
            <a:pPr marL="0" indent="0">
              <a:spcBef>
                <a:spcPts val="0"/>
              </a:spcBef>
              <a:buNone/>
            </a:pPr>
            <a:endParaRPr lang="en-US" sz="1400" kern="0" dirty="0">
              <a:solidFill>
                <a:srgbClr val="000088"/>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92381454"/>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
            <a:extLst>
              <a:ext uri="{FF2B5EF4-FFF2-40B4-BE49-F238E27FC236}">
                <a16:creationId xmlns:a16="http://schemas.microsoft.com/office/drawing/2014/main" id="{7ECB4FEB-D416-394A-A033-2AA0EC841D2E}"/>
              </a:ext>
            </a:extLst>
          </p:cNvPr>
          <p:cNvSpPr>
            <a:spLocks noGrp="1"/>
          </p:cNvSpPr>
          <p:nvPr>
            <p:ph idx="1"/>
          </p:nvPr>
        </p:nvSpPr>
        <p:spPr>
          <a:xfrm>
            <a:off x="695398" y="1196752"/>
            <a:ext cx="10801200" cy="4929411"/>
          </a:xfrm>
          <a:ln>
            <a:noFill/>
          </a:ln>
        </p:spPr>
        <p:txBody>
          <a:bodyPr/>
          <a:lstStyle/>
          <a:p>
            <a:pPr lvl="0"/>
            <a:r>
              <a:rPr lang="en-US" altLang="zh-CN" sz="2400" dirty="0">
                <a:solidFill>
                  <a:prstClr val="black"/>
                </a:solidFill>
              </a:rPr>
              <a:t>Implement Stack with Array</a:t>
            </a:r>
          </a:p>
          <a:p>
            <a:pPr lvl="1"/>
            <a:r>
              <a:rPr lang="en-US" altLang="zh-CN" sz="2000" dirty="0"/>
              <a:t>Use the provided code template, complete the missing part.</a:t>
            </a:r>
            <a:endParaRPr lang="en-US" sz="2400" dirty="0">
              <a:solidFill>
                <a:srgbClr val="FF0000"/>
              </a:solidFill>
            </a:endParaRPr>
          </a:p>
          <a:p>
            <a:endParaRPr lang="en-US" sz="2400" dirty="0">
              <a:solidFill>
                <a:srgbClr val="FF0000"/>
              </a:solidFill>
            </a:endParaRPr>
          </a:p>
        </p:txBody>
      </p:sp>
      <p:sp>
        <p:nvSpPr>
          <p:cNvPr id="3" name="标题 2"/>
          <p:cNvSpPr>
            <a:spLocks noGrp="1"/>
          </p:cNvSpPr>
          <p:nvPr>
            <p:ph type="title"/>
          </p:nvPr>
        </p:nvSpPr>
        <p:spPr/>
        <p:txBody>
          <a:bodyPr/>
          <a:lstStyle/>
          <a:p>
            <a:pPr marL="0"/>
            <a:r>
              <a:rPr lang="en-US" altLang="zh-CN" dirty="0"/>
              <a:t> </a:t>
            </a:r>
            <a:r>
              <a:rPr lang="en-US" altLang="zh-CN" sz="3600" dirty="0"/>
              <a:t>Problem 1</a:t>
            </a:r>
            <a:endParaRPr lang="en-US" altLang="zh-CN" dirty="0"/>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11</a:t>
            </a:fld>
            <a:endParaRPr lang="en-US" dirty="0"/>
          </a:p>
        </p:txBody>
      </p:sp>
      <p:sp>
        <p:nvSpPr>
          <p:cNvPr id="6"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dirty="0"/>
              <a:t>Lab 2</a:t>
            </a:r>
          </a:p>
        </p:txBody>
      </p:sp>
      <p:sp>
        <p:nvSpPr>
          <p:cNvPr id="7" name="Rectangle 2">
            <a:extLst>
              <a:ext uri="{FF2B5EF4-FFF2-40B4-BE49-F238E27FC236}">
                <a16:creationId xmlns:a16="http://schemas.microsoft.com/office/drawing/2014/main" id="{C4276646-FDE7-DF45-A49A-2626220AE1B5}"/>
              </a:ext>
            </a:extLst>
          </p:cNvPr>
          <p:cNvSpPr/>
          <p:nvPr/>
        </p:nvSpPr>
        <p:spPr>
          <a:xfrm>
            <a:off x="706504" y="2420888"/>
            <a:ext cx="5400602" cy="3547963"/>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normAutofit/>
          </a:bodyPr>
          <a:lstStyle/>
          <a:p>
            <a:pPr>
              <a:spcBef>
                <a:spcPts val="0"/>
              </a:spcBef>
              <a:buSzPct val="60000"/>
            </a:pPr>
            <a:r>
              <a:rPr lang="en-US" sz="1400" dirty="0">
                <a:solidFill>
                  <a:srgbClr val="000088"/>
                </a:solidFill>
                <a:latin typeface="Consolas" panose="020B0609020204030204" pitchFamily="49" charset="0"/>
                <a:cs typeface="Consolas" panose="020B0609020204030204" pitchFamily="49" charset="0"/>
              </a:rPr>
              <a:t>Description:</a:t>
            </a:r>
          </a:p>
          <a:p>
            <a:pPr>
              <a:spcBef>
                <a:spcPts val="0"/>
              </a:spcBef>
              <a:buSzPct val="60000"/>
            </a:pPr>
            <a:r>
              <a:rPr lang="en-US" altLang="zh-HK" sz="1400" dirty="0">
                <a:solidFill>
                  <a:srgbClr val="000088"/>
                </a:solidFill>
                <a:latin typeface="Consolas" panose="020B0609020204030204" pitchFamily="49" charset="0"/>
                <a:cs typeface="Consolas" panose="020B0609020204030204" pitchFamily="49" charset="0"/>
              </a:rPr>
              <a:t>Implement the stack ADT with the array.</a:t>
            </a:r>
          </a:p>
          <a:p>
            <a:pPr>
              <a:spcBef>
                <a:spcPts val="0"/>
              </a:spcBef>
              <a:buSzPct val="60000"/>
            </a:pPr>
            <a:endParaRPr lang="en-US" altLang="zh-HK" sz="1400" dirty="0">
              <a:solidFill>
                <a:srgbClr val="000088"/>
              </a:solidFill>
              <a:latin typeface="Consolas" panose="020B0609020204030204" pitchFamily="49" charset="0"/>
              <a:cs typeface="Consolas" panose="020B0609020204030204" pitchFamily="49" charset="0"/>
            </a:endParaRPr>
          </a:p>
          <a:p>
            <a:pPr>
              <a:spcBef>
                <a:spcPts val="0"/>
              </a:spcBef>
              <a:buSzPct val="60000"/>
            </a:pPr>
            <a:r>
              <a:rPr lang="en-US" altLang="zh-HK" sz="1400" dirty="0">
                <a:solidFill>
                  <a:srgbClr val="000088"/>
                </a:solidFill>
                <a:latin typeface="Consolas" panose="020B0609020204030204" pitchFamily="49" charset="0"/>
                <a:cs typeface="Consolas" panose="020B0609020204030204" pitchFamily="49" charset="0"/>
              </a:rPr>
              <a:t>Input: </a:t>
            </a:r>
          </a:p>
          <a:p>
            <a:pPr>
              <a:spcBef>
                <a:spcPts val="0"/>
              </a:spcBef>
              <a:buSzPct val="60000"/>
            </a:pPr>
            <a:r>
              <a:rPr lang="en-US" altLang="zh-HK" sz="1400" dirty="0">
                <a:solidFill>
                  <a:srgbClr val="000088"/>
                </a:solidFill>
                <a:latin typeface="Consolas" panose="020B0609020204030204" pitchFamily="49" charset="0"/>
                <a:cs typeface="Consolas" panose="020B0609020204030204" pitchFamily="49" charset="0"/>
              </a:rPr>
              <a:t>The first line contain</a:t>
            </a:r>
            <a:r>
              <a:rPr lang="en-US" altLang="zh-CN" sz="1400" dirty="0">
                <a:solidFill>
                  <a:srgbClr val="000088"/>
                </a:solidFill>
                <a:latin typeface="Consolas" panose="020B0609020204030204" pitchFamily="49" charset="0"/>
                <a:cs typeface="Consolas" panose="020B0609020204030204" pitchFamily="49" charset="0"/>
              </a:rPr>
              <a:t>s</a:t>
            </a:r>
            <a:r>
              <a:rPr lang="en-US" altLang="zh-HK" sz="1400" dirty="0">
                <a:solidFill>
                  <a:srgbClr val="000088"/>
                </a:solidFill>
                <a:latin typeface="Consolas" panose="020B0609020204030204" pitchFamily="49" charset="0"/>
                <a:cs typeface="Consolas" panose="020B0609020204030204" pitchFamily="49" charset="0"/>
              </a:rPr>
              <a:t> one integer which is capacity.</a:t>
            </a:r>
          </a:p>
          <a:p>
            <a:pPr>
              <a:spcBef>
                <a:spcPts val="0"/>
              </a:spcBef>
              <a:buSzPct val="60000"/>
            </a:pPr>
            <a:r>
              <a:rPr lang="en-US" altLang="zh-HK" sz="1400" dirty="0">
                <a:solidFill>
                  <a:srgbClr val="000088"/>
                </a:solidFill>
                <a:latin typeface="Consolas" panose="020B0609020204030204" pitchFamily="49" charset="0"/>
                <a:cs typeface="Consolas" panose="020B0609020204030204" pitchFamily="49" charset="0"/>
              </a:rPr>
              <a:t>The second line contains one integer:</a:t>
            </a:r>
            <a:r>
              <a:rPr lang="zh-CN" altLang="en-US" sz="1400" dirty="0">
                <a:solidFill>
                  <a:srgbClr val="000088"/>
                </a:solidFill>
                <a:latin typeface="Consolas" panose="020B0609020204030204" pitchFamily="49" charset="0"/>
                <a:cs typeface="Consolas" panose="020B0609020204030204" pitchFamily="49" charset="0"/>
              </a:rPr>
              <a:t> </a:t>
            </a:r>
            <a:r>
              <a:rPr lang="en-US" altLang="zh-CN" sz="1400" dirty="0">
                <a:solidFill>
                  <a:srgbClr val="000088"/>
                </a:solidFill>
                <a:latin typeface="Consolas" panose="020B0609020204030204" pitchFamily="49" charset="0"/>
                <a:cs typeface="Consolas" panose="020B0609020204030204" pitchFamily="49" charset="0"/>
              </a:rPr>
              <a:t>N.</a:t>
            </a:r>
          </a:p>
          <a:p>
            <a:pPr>
              <a:spcBef>
                <a:spcPts val="0"/>
              </a:spcBef>
              <a:buSzPct val="60000"/>
            </a:pPr>
            <a:r>
              <a:rPr lang="en-US" altLang="zh-HK" sz="1400" dirty="0">
                <a:solidFill>
                  <a:srgbClr val="000088"/>
                </a:solidFill>
                <a:latin typeface="Consolas" panose="020B0609020204030204" pitchFamily="49" charset="0"/>
                <a:cs typeface="Consolas" panose="020B0609020204030204" pitchFamily="49" charset="0"/>
              </a:rPr>
              <a:t>The next N lines, each of which contains an operation: push x (an Integer) or top or pop or </a:t>
            </a:r>
            <a:r>
              <a:rPr lang="en-US" altLang="zh-HK" sz="1400" dirty="0" err="1">
                <a:solidFill>
                  <a:srgbClr val="000088"/>
                </a:solidFill>
                <a:latin typeface="Consolas" panose="020B0609020204030204" pitchFamily="49" charset="0"/>
                <a:cs typeface="Consolas" panose="020B0609020204030204" pitchFamily="49" charset="0"/>
              </a:rPr>
              <a:t>isFull</a:t>
            </a:r>
            <a:r>
              <a:rPr lang="en-US" altLang="zh-HK" sz="1400" dirty="0">
                <a:solidFill>
                  <a:srgbClr val="000088"/>
                </a:solidFill>
                <a:latin typeface="Consolas" panose="020B0609020204030204" pitchFamily="49" charset="0"/>
                <a:cs typeface="Consolas" panose="020B0609020204030204" pitchFamily="49" charset="0"/>
              </a:rPr>
              <a:t> or </a:t>
            </a:r>
            <a:r>
              <a:rPr lang="en-US" altLang="zh-HK" sz="1400" dirty="0" err="1">
                <a:solidFill>
                  <a:srgbClr val="000088"/>
                </a:solidFill>
                <a:latin typeface="Consolas" panose="020B0609020204030204" pitchFamily="49" charset="0"/>
                <a:cs typeface="Consolas" panose="020B0609020204030204" pitchFamily="49" charset="0"/>
              </a:rPr>
              <a:t>isEmpty</a:t>
            </a:r>
            <a:r>
              <a:rPr lang="en-US" altLang="zh-HK" sz="1400" dirty="0">
                <a:solidFill>
                  <a:srgbClr val="000088"/>
                </a:solidFill>
                <a:latin typeface="Consolas" panose="020B0609020204030204" pitchFamily="49" charset="0"/>
                <a:cs typeface="Consolas" panose="020B0609020204030204" pitchFamily="49" charset="0"/>
              </a:rPr>
              <a:t>.</a:t>
            </a:r>
          </a:p>
          <a:p>
            <a:pPr>
              <a:spcBef>
                <a:spcPts val="0"/>
              </a:spcBef>
              <a:buSzPct val="60000"/>
            </a:pPr>
            <a:endParaRPr lang="en-US" altLang="zh-HK" sz="1400" dirty="0">
              <a:solidFill>
                <a:srgbClr val="000088"/>
              </a:solidFill>
              <a:latin typeface="Consolas" panose="020B0609020204030204" pitchFamily="49" charset="0"/>
              <a:cs typeface="Consolas" panose="020B0609020204030204" pitchFamily="49" charset="0"/>
            </a:endParaRPr>
          </a:p>
          <a:p>
            <a:pPr>
              <a:spcBef>
                <a:spcPts val="0"/>
              </a:spcBef>
              <a:buSzPct val="60000"/>
            </a:pPr>
            <a:r>
              <a:rPr lang="en-US" altLang="zh-HK" sz="1400" dirty="0">
                <a:solidFill>
                  <a:srgbClr val="000088"/>
                </a:solidFill>
                <a:latin typeface="Consolas" panose="020B0609020204030204" pitchFamily="49" charset="0"/>
                <a:cs typeface="Consolas" panose="020B0609020204030204" pitchFamily="49" charset="0"/>
              </a:rPr>
              <a:t>Output:</a:t>
            </a:r>
          </a:p>
          <a:p>
            <a:pPr>
              <a:spcBef>
                <a:spcPts val="0"/>
              </a:spcBef>
              <a:buSzPct val="60000"/>
            </a:pPr>
            <a:r>
              <a:rPr lang="en-US" altLang="zh-HK" sz="1400" dirty="0">
                <a:solidFill>
                  <a:srgbClr val="000088"/>
                </a:solidFill>
                <a:latin typeface="Consolas" panose="020B0609020204030204" pitchFamily="49" charset="0"/>
                <a:cs typeface="Consolas" panose="020B0609020204030204" pitchFamily="49" charset="0"/>
              </a:rPr>
              <a:t>Each line is the warning or result of Top</a:t>
            </a:r>
          </a:p>
          <a:p>
            <a:pPr>
              <a:spcBef>
                <a:spcPts val="0"/>
              </a:spcBef>
              <a:buSzPct val="60000"/>
            </a:pPr>
            <a:endParaRPr lang="en-US" sz="1400" dirty="0">
              <a:solidFill>
                <a:srgbClr val="000088"/>
              </a:solidFill>
              <a:latin typeface="Consolas" panose="020B0609020204030204" pitchFamily="49" charset="0"/>
              <a:cs typeface="Consolas" panose="020B0609020204030204" pitchFamily="49" charset="0"/>
            </a:endParaRPr>
          </a:p>
        </p:txBody>
      </p:sp>
      <p:sp>
        <p:nvSpPr>
          <p:cNvPr id="9" name="Rectangle 2">
            <a:extLst>
              <a:ext uri="{FF2B5EF4-FFF2-40B4-BE49-F238E27FC236}">
                <a16:creationId xmlns:a16="http://schemas.microsoft.com/office/drawing/2014/main" id="{FD7D700E-1C42-307B-2046-5DA724FFBBF4}"/>
              </a:ext>
            </a:extLst>
          </p:cNvPr>
          <p:cNvSpPr/>
          <p:nvPr/>
        </p:nvSpPr>
        <p:spPr>
          <a:xfrm>
            <a:off x="7068269" y="2420888"/>
            <a:ext cx="4417227" cy="3547963"/>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normAutofit/>
          </a:bodyPr>
          <a:lstStyle/>
          <a:p>
            <a:pPr>
              <a:spcBef>
                <a:spcPts val="0"/>
              </a:spcBef>
              <a:buSzPct val="60000"/>
            </a:pPr>
            <a:r>
              <a:rPr lang="en-HK" sz="1400" dirty="0">
                <a:solidFill>
                  <a:srgbClr val="FF0000"/>
                </a:solidFill>
                <a:latin typeface="Consolas" panose="020B0609020204030204" pitchFamily="49" charset="0"/>
                <a:cs typeface="Consolas" panose="020B0609020204030204" pitchFamily="49" charset="0"/>
              </a:rPr>
              <a:t>Sample Input 1:</a:t>
            </a:r>
            <a:r>
              <a:rPr lang="en-US" sz="1400" dirty="0">
                <a:solidFill>
                  <a:srgbClr val="000088"/>
                </a:solidFill>
                <a:latin typeface="Consolas" panose="020B0609020204030204" pitchFamily="49" charset="0"/>
                <a:cs typeface="Consolas" panose="020B0609020204030204" pitchFamily="49" charset="0"/>
              </a:rPr>
              <a:t>	</a:t>
            </a:r>
            <a:r>
              <a:rPr lang="en-HK" altLang="zh-CN" sz="1400" dirty="0">
                <a:solidFill>
                  <a:srgbClr val="FF0000"/>
                </a:solidFill>
                <a:latin typeface="Consolas" panose="020B0609020204030204" pitchFamily="49" charset="0"/>
                <a:cs typeface="Consolas" panose="020B0609020204030204" pitchFamily="49" charset="0"/>
              </a:rPr>
              <a:t>Sample Output 1:</a:t>
            </a:r>
            <a:endParaRPr lang="en-HK" sz="1400" dirty="0">
              <a:solidFill>
                <a:srgbClr val="FF0000"/>
              </a:solidFill>
              <a:latin typeface="Consolas" panose="020B0609020204030204" pitchFamily="49" charset="0"/>
              <a:cs typeface="Consolas" panose="020B0609020204030204" pitchFamily="49" charset="0"/>
            </a:endParaRPr>
          </a:p>
          <a:p>
            <a:pPr>
              <a:spcBef>
                <a:spcPts val="0"/>
              </a:spcBef>
              <a:buSzPct val="60000"/>
            </a:pPr>
            <a:r>
              <a:rPr lang="en-HK" altLang="zh-CN" sz="1400" dirty="0">
                <a:solidFill>
                  <a:srgbClr val="000088"/>
                </a:solidFill>
                <a:latin typeface="Consolas" panose="020B0609020204030204" pitchFamily="49" charset="0"/>
                <a:cs typeface="Consolas" panose="020B0609020204030204" pitchFamily="49" charset="0"/>
              </a:rPr>
              <a:t>2                  Full!!!!</a:t>
            </a:r>
          </a:p>
          <a:p>
            <a:pPr>
              <a:spcBef>
                <a:spcPts val="0"/>
              </a:spcBef>
              <a:buSzPct val="60000"/>
            </a:pPr>
            <a:r>
              <a:rPr lang="en-HK" altLang="zh-CN" sz="1400" dirty="0">
                <a:solidFill>
                  <a:srgbClr val="000088"/>
                </a:solidFill>
                <a:latin typeface="Consolas" panose="020B0609020204030204" pitchFamily="49" charset="0"/>
                <a:cs typeface="Consolas" panose="020B0609020204030204" pitchFamily="49" charset="0"/>
              </a:rPr>
              <a:t>9                  2</a:t>
            </a:r>
          </a:p>
          <a:p>
            <a:pPr>
              <a:spcBef>
                <a:spcPts val="0"/>
              </a:spcBef>
              <a:buSzPct val="60000"/>
            </a:pPr>
            <a:r>
              <a:rPr lang="en-US" altLang="zh-CN" sz="1400" dirty="0">
                <a:solidFill>
                  <a:srgbClr val="000088"/>
                </a:solidFill>
                <a:latin typeface="Consolas" panose="020B0609020204030204" pitchFamily="49" charset="0"/>
                <a:cs typeface="Consolas" panose="020B0609020204030204" pitchFamily="49" charset="0"/>
              </a:rPr>
              <a:t>push 1             Full!!!!</a:t>
            </a:r>
          </a:p>
          <a:p>
            <a:pPr>
              <a:spcBef>
                <a:spcPts val="0"/>
              </a:spcBef>
              <a:buSzPct val="60000"/>
            </a:pPr>
            <a:r>
              <a:rPr lang="en-US" altLang="zh-CN" sz="1400" dirty="0">
                <a:solidFill>
                  <a:srgbClr val="000088"/>
                </a:solidFill>
                <a:latin typeface="Consolas" panose="020B0609020204030204" pitchFamily="49" charset="0"/>
                <a:cs typeface="Consolas" panose="020B0609020204030204" pitchFamily="49" charset="0"/>
              </a:rPr>
              <a:t>push 2             1</a:t>
            </a:r>
          </a:p>
          <a:p>
            <a:pPr>
              <a:spcBef>
                <a:spcPts val="0"/>
              </a:spcBef>
              <a:buSzPct val="60000"/>
            </a:pPr>
            <a:r>
              <a:rPr lang="en-US" altLang="zh-CN" sz="1400" dirty="0">
                <a:solidFill>
                  <a:srgbClr val="000088"/>
                </a:solidFill>
                <a:latin typeface="Consolas" panose="020B0609020204030204" pitchFamily="49" charset="0"/>
                <a:cs typeface="Consolas" panose="020B0609020204030204" pitchFamily="49" charset="0"/>
              </a:rPr>
              <a:t>push 3             Empty!!!</a:t>
            </a:r>
          </a:p>
          <a:p>
            <a:pPr>
              <a:spcBef>
                <a:spcPts val="0"/>
              </a:spcBef>
              <a:buSzPct val="60000"/>
            </a:pPr>
            <a:r>
              <a:rPr lang="en-US" altLang="zh-CN" sz="1400" dirty="0">
                <a:solidFill>
                  <a:srgbClr val="000088"/>
                </a:solidFill>
                <a:latin typeface="Consolas" panose="020B0609020204030204" pitchFamily="49" charset="0"/>
                <a:cs typeface="Consolas" panose="020B0609020204030204" pitchFamily="49" charset="0"/>
              </a:rPr>
              <a:t>top                </a:t>
            </a:r>
          </a:p>
          <a:p>
            <a:pPr>
              <a:spcBef>
                <a:spcPts val="0"/>
              </a:spcBef>
              <a:buSzPct val="60000"/>
            </a:pPr>
            <a:r>
              <a:rPr lang="en-US" altLang="zh-CN" sz="1400" dirty="0" err="1">
                <a:solidFill>
                  <a:srgbClr val="000088"/>
                </a:solidFill>
                <a:latin typeface="Consolas" panose="020B0609020204030204" pitchFamily="49" charset="0"/>
                <a:cs typeface="Consolas" panose="020B0609020204030204" pitchFamily="49" charset="0"/>
              </a:rPr>
              <a:t>isFull</a:t>
            </a:r>
            <a:r>
              <a:rPr lang="en-US" altLang="zh-CN" sz="1400" dirty="0">
                <a:solidFill>
                  <a:srgbClr val="000088"/>
                </a:solidFill>
                <a:latin typeface="Consolas" panose="020B0609020204030204" pitchFamily="49" charset="0"/>
                <a:cs typeface="Consolas" panose="020B0609020204030204" pitchFamily="49" charset="0"/>
              </a:rPr>
              <a:t>             </a:t>
            </a:r>
          </a:p>
          <a:p>
            <a:pPr>
              <a:spcBef>
                <a:spcPts val="0"/>
              </a:spcBef>
              <a:buSzPct val="60000"/>
            </a:pPr>
            <a:r>
              <a:rPr lang="en-US" altLang="zh-CN" sz="1400" dirty="0">
                <a:solidFill>
                  <a:srgbClr val="000088"/>
                </a:solidFill>
                <a:latin typeface="Consolas" panose="020B0609020204030204" pitchFamily="49" charset="0"/>
                <a:cs typeface="Consolas" panose="020B0609020204030204" pitchFamily="49" charset="0"/>
              </a:rPr>
              <a:t>pop         </a:t>
            </a:r>
          </a:p>
          <a:p>
            <a:pPr>
              <a:spcBef>
                <a:spcPts val="0"/>
              </a:spcBef>
              <a:buSzPct val="60000"/>
            </a:pPr>
            <a:r>
              <a:rPr lang="en-US" altLang="zh-CN" sz="1400" dirty="0">
                <a:solidFill>
                  <a:srgbClr val="000088"/>
                </a:solidFill>
                <a:latin typeface="Consolas" panose="020B0609020204030204" pitchFamily="49" charset="0"/>
                <a:cs typeface="Consolas" panose="020B0609020204030204" pitchFamily="49" charset="0"/>
              </a:rPr>
              <a:t>top                </a:t>
            </a:r>
          </a:p>
          <a:p>
            <a:pPr>
              <a:spcBef>
                <a:spcPts val="0"/>
              </a:spcBef>
              <a:buSzPct val="60000"/>
            </a:pPr>
            <a:r>
              <a:rPr lang="en-US" altLang="zh-CN" sz="1400" dirty="0">
                <a:solidFill>
                  <a:srgbClr val="000088"/>
                </a:solidFill>
                <a:latin typeface="Consolas" panose="020B0609020204030204" pitchFamily="49" charset="0"/>
                <a:cs typeface="Consolas" panose="020B0609020204030204" pitchFamily="49" charset="0"/>
              </a:rPr>
              <a:t>pop</a:t>
            </a:r>
          </a:p>
          <a:p>
            <a:pPr>
              <a:spcBef>
                <a:spcPts val="0"/>
              </a:spcBef>
              <a:buSzPct val="60000"/>
            </a:pPr>
            <a:r>
              <a:rPr lang="en-US" altLang="zh-CN" sz="1400" dirty="0" err="1">
                <a:solidFill>
                  <a:srgbClr val="000088"/>
                </a:solidFill>
                <a:latin typeface="Consolas" panose="020B0609020204030204" pitchFamily="49" charset="0"/>
                <a:cs typeface="Consolas" panose="020B0609020204030204" pitchFamily="49" charset="0"/>
              </a:rPr>
              <a:t>isEmpty</a:t>
            </a:r>
            <a:r>
              <a:rPr lang="zh-CN" altLang="en-US" sz="1400" dirty="0">
                <a:solidFill>
                  <a:srgbClr val="000088"/>
                </a:solidFill>
                <a:latin typeface="Consolas" panose="020B0609020204030204" pitchFamily="49" charset="0"/>
                <a:cs typeface="Consolas" panose="020B0609020204030204" pitchFamily="49" charset="0"/>
              </a:rPr>
              <a:t>                 </a:t>
            </a:r>
            <a:r>
              <a:rPr lang="en-US" altLang="zh-CN" sz="1400" dirty="0">
                <a:solidFill>
                  <a:srgbClr val="000088"/>
                </a:solidFill>
                <a:latin typeface="Consolas" panose="020B0609020204030204" pitchFamily="49" charset="0"/>
                <a:cs typeface="Consolas" panose="020B0609020204030204" pitchFamily="49" charset="0"/>
              </a:rPr>
              <a:t>	</a:t>
            </a:r>
            <a:endParaRPr lang="en-HK" sz="1400" dirty="0">
              <a:solidFill>
                <a:srgbClr val="000088"/>
              </a:solidFill>
              <a:latin typeface="Consolas" panose="020B0609020204030204" pitchFamily="49" charset="0"/>
              <a:cs typeface="Consolas" panose="020B0609020204030204" pitchFamily="49" charset="0"/>
            </a:endParaRPr>
          </a:p>
          <a:p>
            <a:pPr>
              <a:spcBef>
                <a:spcPts val="0"/>
              </a:spcBef>
              <a:buSzPct val="60000"/>
            </a:pPr>
            <a:endParaRPr lang="en-US" sz="1400" dirty="0">
              <a:solidFill>
                <a:srgbClr val="000088"/>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206724"/>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
            <a:extLst>
              <a:ext uri="{FF2B5EF4-FFF2-40B4-BE49-F238E27FC236}">
                <a16:creationId xmlns:a16="http://schemas.microsoft.com/office/drawing/2014/main" id="{3CD196A2-4D80-184A-9146-566A87A7B303}"/>
              </a:ext>
            </a:extLst>
          </p:cNvPr>
          <p:cNvSpPr>
            <a:spLocks noGrp="1"/>
          </p:cNvSpPr>
          <p:nvPr>
            <p:ph idx="1"/>
          </p:nvPr>
        </p:nvSpPr>
        <p:spPr>
          <a:xfrm>
            <a:off x="695398" y="1196752"/>
            <a:ext cx="10801200" cy="4929411"/>
          </a:xfrm>
          <a:ln>
            <a:noFill/>
          </a:ln>
        </p:spPr>
        <p:txBody>
          <a:bodyPr/>
          <a:lstStyle/>
          <a:p>
            <a:r>
              <a:rPr lang="en-US" altLang="zh-CN" sz="2400" dirty="0">
                <a:solidFill>
                  <a:prstClr val="black"/>
                </a:solidFill>
              </a:rPr>
              <a:t>Implement Stack with Array (cont.)</a:t>
            </a:r>
          </a:p>
          <a:p>
            <a:pPr lvl="1"/>
            <a:r>
              <a:rPr lang="en-US" altLang="zh-CN" sz="2000" dirty="0"/>
              <a:t>Complete the stack ADT.</a:t>
            </a:r>
            <a:endParaRPr lang="en-US" sz="2000" dirty="0">
              <a:solidFill>
                <a:srgbClr val="FF0000"/>
              </a:solidFill>
            </a:endParaRPr>
          </a:p>
          <a:p>
            <a:endParaRPr lang="en-US" sz="2400" dirty="0">
              <a:solidFill>
                <a:srgbClr val="FF0000"/>
              </a:solidFill>
            </a:endParaRPr>
          </a:p>
          <a:p>
            <a:endParaRPr lang="en-US" sz="2400" dirty="0">
              <a:solidFill>
                <a:srgbClr val="FF0000"/>
              </a:solidFill>
            </a:endParaRPr>
          </a:p>
        </p:txBody>
      </p:sp>
      <p:sp>
        <p:nvSpPr>
          <p:cNvPr id="3" name="标题 2"/>
          <p:cNvSpPr>
            <a:spLocks noGrp="1"/>
          </p:cNvSpPr>
          <p:nvPr>
            <p:ph type="title"/>
          </p:nvPr>
        </p:nvSpPr>
        <p:spPr/>
        <p:txBody>
          <a:bodyPr/>
          <a:lstStyle/>
          <a:p>
            <a:pPr marL="0"/>
            <a:r>
              <a:rPr lang="en-US" altLang="zh-CN" dirty="0"/>
              <a:t> </a:t>
            </a:r>
            <a:r>
              <a:rPr lang="en-US" altLang="zh-CN" sz="3600" dirty="0"/>
              <a:t>Problem 1</a:t>
            </a:r>
            <a:endParaRPr lang="en-US" altLang="zh-CN" dirty="0"/>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12</a:t>
            </a:fld>
            <a:endParaRPr lang="en-US" dirty="0"/>
          </a:p>
        </p:txBody>
      </p:sp>
      <p:sp>
        <p:nvSpPr>
          <p:cNvPr id="6"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dirty="0"/>
              <a:t>Lab 2</a:t>
            </a:r>
          </a:p>
        </p:txBody>
      </p:sp>
      <p:sp>
        <p:nvSpPr>
          <p:cNvPr id="10" name="Rectangle 10">
            <a:extLst>
              <a:ext uri="{FF2B5EF4-FFF2-40B4-BE49-F238E27FC236}">
                <a16:creationId xmlns:a16="http://schemas.microsoft.com/office/drawing/2014/main" id="{F84C062C-2E1B-8C41-928C-2C6671BEF496}"/>
              </a:ext>
            </a:extLst>
          </p:cNvPr>
          <p:cNvSpPr/>
          <p:nvPr/>
        </p:nvSpPr>
        <p:spPr>
          <a:xfrm>
            <a:off x="850699" y="2197893"/>
            <a:ext cx="5351586" cy="2031325"/>
          </a:xfrm>
          <a:prstGeom prst="rect">
            <a:avLst/>
          </a:prstGeom>
          <a:solidFill>
            <a:schemeClr val="bg1">
              <a:lumMod val="95000"/>
            </a:schemeClr>
          </a:solidFill>
        </p:spPr>
        <p:txBody>
          <a:bodyPr wrap="square">
            <a:spAutoFit/>
          </a:bodyPr>
          <a:lstStyle/>
          <a:p>
            <a:r>
              <a:rPr lang="en-HK" sz="1400" dirty="0">
                <a:solidFill>
                  <a:srgbClr val="000088"/>
                </a:solidFill>
                <a:latin typeface="Consolas" panose="020B0609020204030204" pitchFamily="49" charset="0"/>
                <a:cs typeface="Consolas" panose="020B0609020204030204" pitchFamily="49" charset="0"/>
              </a:rPr>
              <a:t>struct stack {</a:t>
            </a:r>
          </a:p>
          <a:p>
            <a:r>
              <a:rPr lang="zh-CN" altLang="en-US" sz="1400" dirty="0">
                <a:solidFill>
                  <a:srgbClr val="000088"/>
                </a:solidFill>
                <a:latin typeface="Consolas" panose="020B0609020204030204" pitchFamily="49" charset="0"/>
                <a:cs typeface="Consolas" panose="020B0609020204030204" pitchFamily="49" charset="0"/>
              </a:rPr>
              <a:t>  </a:t>
            </a:r>
            <a:r>
              <a:rPr lang="en-HK" sz="1400" dirty="0">
                <a:solidFill>
                  <a:srgbClr val="000088"/>
                </a:solidFill>
                <a:latin typeface="Consolas" panose="020B0609020204030204" pitchFamily="49" charset="0"/>
                <a:cs typeface="Consolas" panose="020B0609020204030204" pitchFamily="49" charset="0"/>
              </a:rPr>
              <a:t>int capacity;</a:t>
            </a:r>
          </a:p>
          <a:p>
            <a:r>
              <a:rPr lang="zh-CN" altLang="en-US" sz="1400" dirty="0">
                <a:solidFill>
                  <a:srgbClr val="000088"/>
                </a:solidFill>
                <a:latin typeface="Consolas" panose="020B0609020204030204" pitchFamily="49" charset="0"/>
                <a:cs typeface="Consolas" panose="020B0609020204030204" pitchFamily="49" charset="0"/>
              </a:rPr>
              <a:t>  </a:t>
            </a:r>
            <a:r>
              <a:rPr lang="en-HK" altLang="zh-CN" sz="1400" dirty="0">
                <a:solidFill>
                  <a:srgbClr val="000088"/>
                </a:solidFill>
                <a:latin typeface="Consolas" panose="020B0609020204030204" pitchFamily="49" charset="0"/>
                <a:cs typeface="Consolas" panose="020B0609020204030204" pitchFamily="49" charset="0"/>
              </a:rPr>
              <a:t>int size</a:t>
            </a:r>
            <a:r>
              <a:rPr lang="en-HK" sz="1400" dirty="0">
                <a:solidFill>
                  <a:srgbClr val="000088"/>
                </a:solidFill>
                <a:latin typeface="Consolas" panose="020B0609020204030204" pitchFamily="49" charset="0"/>
                <a:cs typeface="Consolas" panose="020B0609020204030204" pitchFamily="49" charset="0"/>
              </a:rPr>
              <a:t>;</a:t>
            </a:r>
          </a:p>
          <a:p>
            <a:r>
              <a:rPr lang="en-HK" sz="1400" dirty="0">
                <a:solidFill>
                  <a:srgbClr val="000088"/>
                </a:solidFill>
                <a:latin typeface="Consolas" panose="020B0609020204030204" pitchFamily="49" charset="0"/>
                <a:cs typeface="Consolas" panose="020B0609020204030204" pitchFamily="49" charset="0"/>
              </a:rPr>
              <a:t>  int* </a:t>
            </a:r>
            <a:r>
              <a:rPr lang="en-HK" sz="1400" dirty="0" err="1">
                <a:solidFill>
                  <a:srgbClr val="000088"/>
                </a:solidFill>
                <a:latin typeface="Consolas" panose="020B0609020204030204" pitchFamily="49" charset="0"/>
                <a:cs typeface="Consolas" panose="020B0609020204030204" pitchFamily="49" charset="0"/>
              </a:rPr>
              <a:t>arr</a:t>
            </a:r>
            <a:r>
              <a:rPr lang="en-HK" sz="1400" dirty="0">
                <a:solidFill>
                  <a:srgbClr val="000088"/>
                </a:solidFill>
                <a:latin typeface="Consolas" panose="020B0609020204030204" pitchFamily="49" charset="0"/>
                <a:cs typeface="Consolas" panose="020B0609020204030204" pitchFamily="49" charset="0"/>
              </a:rPr>
              <a:t>;</a:t>
            </a:r>
          </a:p>
          <a:p>
            <a:r>
              <a:rPr lang="en-HK" sz="1400" dirty="0">
                <a:solidFill>
                  <a:srgbClr val="000088"/>
                </a:solidFill>
                <a:latin typeface="Consolas" panose="020B0609020204030204" pitchFamily="49" charset="0"/>
                <a:cs typeface="Consolas" panose="020B0609020204030204" pitchFamily="49" charset="0"/>
              </a:rPr>
              <a:t>};</a:t>
            </a:r>
          </a:p>
          <a:p>
            <a:br>
              <a:rPr lang="en-HK" sz="1400" dirty="0">
                <a:solidFill>
                  <a:srgbClr val="000088"/>
                </a:solidFill>
                <a:latin typeface="Consolas" panose="020B0609020204030204" pitchFamily="49" charset="0"/>
                <a:cs typeface="Consolas" panose="020B0609020204030204" pitchFamily="49" charset="0"/>
              </a:rPr>
            </a:br>
            <a:r>
              <a:rPr lang="en-HK" sz="1400" dirty="0">
                <a:solidFill>
                  <a:srgbClr val="000088"/>
                </a:solidFill>
                <a:latin typeface="Consolas" panose="020B0609020204030204" pitchFamily="49" charset="0"/>
                <a:cs typeface="Consolas" panose="020B0609020204030204" pitchFamily="49" charset="0"/>
              </a:rPr>
              <a:t>typedef struct stack* </a:t>
            </a:r>
            <a:r>
              <a:rPr lang="en-HK" sz="1400" dirty="0" err="1">
                <a:solidFill>
                  <a:srgbClr val="000088"/>
                </a:solidFill>
                <a:latin typeface="Consolas" panose="020B0609020204030204" pitchFamily="49" charset="0"/>
                <a:cs typeface="Consolas" panose="020B0609020204030204" pitchFamily="49" charset="0"/>
              </a:rPr>
              <a:t>StackADT</a:t>
            </a:r>
            <a:r>
              <a:rPr lang="en-HK" sz="1400" dirty="0">
                <a:solidFill>
                  <a:srgbClr val="000088"/>
                </a:solidFill>
                <a:latin typeface="Consolas" panose="020B0609020204030204" pitchFamily="49" charset="0"/>
                <a:cs typeface="Consolas" panose="020B0609020204030204" pitchFamily="49" charset="0"/>
              </a:rPr>
              <a:t>;</a:t>
            </a:r>
          </a:p>
          <a:p>
            <a:endParaRPr lang="en-HK" sz="1400" dirty="0">
              <a:solidFill>
                <a:srgbClr val="000088"/>
              </a:solidFill>
              <a:latin typeface="Consolas" panose="020B0609020204030204" pitchFamily="49" charset="0"/>
              <a:cs typeface="Consolas" panose="020B0609020204030204" pitchFamily="49" charset="0"/>
            </a:endParaRPr>
          </a:p>
          <a:p>
            <a:r>
              <a:rPr lang="en-HK" sz="1400" dirty="0">
                <a:solidFill>
                  <a:srgbClr val="000088"/>
                </a:solidFill>
                <a:latin typeface="Consolas" panose="020B0609020204030204" pitchFamily="49" charset="0"/>
                <a:cs typeface="Consolas" panose="020B0609020204030204" pitchFamily="49" charset="0"/>
              </a:rPr>
              <a:t>#define INF -1</a:t>
            </a:r>
          </a:p>
        </p:txBody>
      </p:sp>
      <p:sp>
        <p:nvSpPr>
          <p:cNvPr id="2" name="Rectangle 10">
            <a:extLst>
              <a:ext uri="{FF2B5EF4-FFF2-40B4-BE49-F238E27FC236}">
                <a16:creationId xmlns:a16="http://schemas.microsoft.com/office/drawing/2014/main" id="{42BBCFF6-D959-8B81-1EB4-4F1DAA38AE16}"/>
              </a:ext>
            </a:extLst>
          </p:cNvPr>
          <p:cNvSpPr/>
          <p:nvPr/>
        </p:nvSpPr>
        <p:spPr>
          <a:xfrm>
            <a:off x="6357586" y="1336119"/>
            <a:ext cx="5351586" cy="4185761"/>
          </a:xfrm>
          <a:prstGeom prst="rect">
            <a:avLst/>
          </a:prstGeom>
          <a:solidFill>
            <a:schemeClr val="bg1">
              <a:lumMod val="95000"/>
            </a:schemeClr>
          </a:solidFill>
        </p:spPr>
        <p:txBody>
          <a:bodyPr wrap="square">
            <a:spAutoFit/>
          </a:bodyPr>
          <a:lstStyle/>
          <a:p>
            <a:r>
              <a:rPr lang="en-HK" sz="1400" dirty="0" err="1">
                <a:solidFill>
                  <a:srgbClr val="000088"/>
                </a:solidFill>
                <a:latin typeface="Consolas" panose="020B0609020204030204" pitchFamily="49" charset="0"/>
                <a:cs typeface="Consolas" panose="020B0609020204030204" pitchFamily="49" charset="0"/>
              </a:rPr>
              <a:t>StackADT</a:t>
            </a:r>
            <a:r>
              <a:rPr lang="en-HK" sz="1400" dirty="0">
                <a:solidFill>
                  <a:srgbClr val="000088"/>
                </a:solidFill>
                <a:latin typeface="Consolas" panose="020B0609020204030204" pitchFamily="49" charset="0"/>
                <a:cs typeface="Consolas" panose="020B0609020204030204" pitchFamily="49" charset="0"/>
              </a:rPr>
              <a:t> </a:t>
            </a:r>
            <a:r>
              <a:rPr lang="en-HK" sz="1400" dirty="0" err="1">
                <a:solidFill>
                  <a:srgbClr val="000088"/>
                </a:solidFill>
                <a:latin typeface="Consolas" panose="020B0609020204030204" pitchFamily="49" charset="0"/>
                <a:cs typeface="Consolas" panose="020B0609020204030204" pitchFamily="49" charset="0"/>
              </a:rPr>
              <a:t>CreateStack</a:t>
            </a:r>
            <a:r>
              <a:rPr lang="en-HK" sz="1400" dirty="0">
                <a:solidFill>
                  <a:srgbClr val="000088"/>
                </a:solidFill>
                <a:latin typeface="Consolas" panose="020B0609020204030204" pitchFamily="49" charset="0"/>
                <a:cs typeface="Consolas" panose="020B0609020204030204" pitchFamily="49" charset="0"/>
              </a:rPr>
              <a:t>(int capacity);</a:t>
            </a:r>
          </a:p>
          <a:p>
            <a:endParaRPr lang="en-HK" sz="1400" dirty="0">
              <a:solidFill>
                <a:srgbClr val="000088"/>
              </a:solidFill>
              <a:latin typeface="Consolas" panose="020B0609020204030204" pitchFamily="49" charset="0"/>
              <a:cs typeface="Consolas" panose="020B0609020204030204" pitchFamily="49" charset="0"/>
            </a:endParaRPr>
          </a:p>
          <a:p>
            <a:r>
              <a:rPr lang="en-HK" altLang="zh-CN" sz="1400" dirty="0">
                <a:solidFill>
                  <a:schemeClr val="accent2"/>
                </a:solidFill>
                <a:latin typeface="Consolas" panose="020B0609020204030204" pitchFamily="49" charset="0"/>
                <a:cs typeface="Consolas" panose="020B0609020204030204" pitchFamily="49" charset="0"/>
              </a:rPr>
              <a:t>// </a:t>
            </a:r>
            <a:r>
              <a:rPr lang="en-US" altLang="zh-CN" sz="1400" dirty="0">
                <a:solidFill>
                  <a:schemeClr val="accent2"/>
                </a:solidFill>
                <a:latin typeface="Consolas" panose="020B0609020204030204" pitchFamily="49" charset="0"/>
                <a:cs typeface="Consolas" panose="020B0609020204030204" pitchFamily="49" charset="0"/>
              </a:rPr>
              <a:t>return 1 if it is true, or 0 otherwise</a:t>
            </a:r>
            <a:endParaRPr lang="en-HK" sz="1400" dirty="0">
              <a:solidFill>
                <a:srgbClr val="000088"/>
              </a:solidFill>
              <a:latin typeface="Consolas" panose="020B0609020204030204" pitchFamily="49" charset="0"/>
              <a:cs typeface="Consolas" panose="020B0609020204030204" pitchFamily="49" charset="0"/>
            </a:endParaRPr>
          </a:p>
          <a:p>
            <a:r>
              <a:rPr lang="en-HK" sz="1400" dirty="0">
                <a:solidFill>
                  <a:srgbClr val="000088"/>
                </a:solidFill>
                <a:latin typeface="Consolas" panose="020B0609020204030204" pitchFamily="49" charset="0"/>
                <a:cs typeface="Consolas" panose="020B0609020204030204" pitchFamily="49" charset="0"/>
              </a:rPr>
              <a:t>int </a:t>
            </a:r>
            <a:r>
              <a:rPr lang="en-HK" sz="1400" dirty="0" err="1">
                <a:solidFill>
                  <a:srgbClr val="000088"/>
                </a:solidFill>
                <a:latin typeface="Consolas" panose="020B0609020204030204" pitchFamily="49" charset="0"/>
                <a:cs typeface="Consolas" panose="020B0609020204030204" pitchFamily="49" charset="0"/>
              </a:rPr>
              <a:t>IsEmpty</a:t>
            </a:r>
            <a:r>
              <a:rPr lang="en-HK" sz="1400" dirty="0">
                <a:solidFill>
                  <a:srgbClr val="000088"/>
                </a:solidFill>
                <a:latin typeface="Consolas" panose="020B0609020204030204" pitchFamily="49" charset="0"/>
                <a:cs typeface="Consolas" panose="020B0609020204030204" pitchFamily="49" charset="0"/>
              </a:rPr>
              <a:t>(</a:t>
            </a:r>
            <a:r>
              <a:rPr lang="en-HK" sz="1400" dirty="0" err="1">
                <a:solidFill>
                  <a:srgbClr val="000088"/>
                </a:solidFill>
                <a:latin typeface="Consolas" panose="020B0609020204030204" pitchFamily="49" charset="0"/>
                <a:cs typeface="Consolas" panose="020B0609020204030204" pitchFamily="49" charset="0"/>
              </a:rPr>
              <a:t>StackADT</a:t>
            </a:r>
            <a:r>
              <a:rPr lang="en-HK" sz="1400" dirty="0">
                <a:solidFill>
                  <a:srgbClr val="000088"/>
                </a:solidFill>
                <a:latin typeface="Consolas" panose="020B0609020204030204" pitchFamily="49" charset="0"/>
                <a:cs typeface="Consolas" panose="020B0609020204030204" pitchFamily="49" charset="0"/>
              </a:rPr>
              <a:t> s);</a:t>
            </a:r>
          </a:p>
          <a:p>
            <a:endParaRPr lang="en-HK" sz="1400" dirty="0">
              <a:solidFill>
                <a:srgbClr val="000088"/>
              </a:solidFill>
              <a:latin typeface="Consolas" panose="020B0609020204030204" pitchFamily="49" charset="0"/>
              <a:cs typeface="Consolas" panose="020B0609020204030204" pitchFamily="49" charset="0"/>
            </a:endParaRPr>
          </a:p>
          <a:p>
            <a:r>
              <a:rPr lang="en-HK" altLang="zh-CN" sz="1400" dirty="0">
                <a:solidFill>
                  <a:schemeClr val="accent2"/>
                </a:solidFill>
                <a:latin typeface="Consolas" panose="020B0609020204030204" pitchFamily="49" charset="0"/>
                <a:cs typeface="Consolas" panose="020B0609020204030204" pitchFamily="49" charset="0"/>
              </a:rPr>
              <a:t>// </a:t>
            </a:r>
            <a:r>
              <a:rPr lang="en-US" altLang="zh-CN" sz="1400" dirty="0">
                <a:solidFill>
                  <a:schemeClr val="accent2"/>
                </a:solidFill>
                <a:latin typeface="Consolas" panose="020B0609020204030204" pitchFamily="49" charset="0"/>
                <a:cs typeface="Consolas" panose="020B0609020204030204" pitchFamily="49" charset="0"/>
              </a:rPr>
              <a:t>return 1 if it is true, or 0 otherwise</a:t>
            </a:r>
            <a:endParaRPr lang="en-HK" sz="1400" dirty="0">
              <a:solidFill>
                <a:srgbClr val="000088"/>
              </a:solidFill>
              <a:latin typeface="Consolas" panose="020B0609020204030204" pitchFamily="49" charset="0"/>
              <a:cs typeface="Consolas" panose="020B0609020204030204" pitchFamily="49" charset="0"/>
            </a:endParaRPr>
          </a:p>
          <a:p>
            <a:r>
              <a:rPr lang="en-HK" sz="1400" dirty="0">
                <a:solidFill>
                  <a:srgbClr val="000088"/>
                </a:solidFill>
                <a:latin typeface="Consolas" panose="020B0609020204030204" pitchFamily="49" charset="0"/>
                <a:cs typeface="Consolas" panose="020B0609020204030204" pitchFamily="49" charset="0"/>
              </a:rPr>
              <a:t>int Is</a:t>
            </a:r>
            <a:r>
              <a:rPr lang="en-US" sz="1400" dirty="0">
                <a:solidFill>
                  <a:srgbClr val="000088"/>
                </a:solidFill>
                <a:latin typeface="Consolas" panose="020B0609020204030204" pitchFamily="49" charset="0"/>
                <a:cs typeface="Consolas" panose="020B0609020204030204" pitchFamily="49" charset="0"/>
              </a:rPr>
              <a:t>Full(</a:t>
            </a:r>
            <a:r>
              <a:rPr lang="en-US" sz="1400" dirty="0" err="1">
                <a:solidFill>
                  <a:srgbClr val="000088"/>
                </a:solidFill>
                <a:latin typeface="Consolas" panose="020B0609020204030204" pitchFamily="49" charset="0"/>
                <a:cs typeface="Consolas" panose="020B0609020204030204" pitchFamily="49" charset="0"/>
              </a:rPr>
              <a:t>StackADT</a:t>
            </a:r>
            <a:r>
              <a:rPr lang="en-US" sz="1400" dirty="0">
                <a:solidFill>
                  <a:srgbClr val="000088"/>
                </a:solidFill>
                <a:latin typeface="Consolas" panose="020B0609020204030204" pitchFamily="49" charset="0"/>
                <a:cs typeface="Consolas" panose="020B0609020204030204" pitchFamily="49" charset="0"/>
              </a:rPr>
              <a:t>);</a:t>
            </a:r>
            <a:endParaRPr lang="en-HK" sz="1400" dirty="0">
              <a:solidFill>
                <a:srgbClr val="000088"/>
              </a:solidFill>
              <a:latin typeface="Consolas" panose="020B0609020204030204" pitchFamily="49" charset="0"/>
              <a:cs typeface="Consolas" panose="020B0609020204030204" pitchFamily="49" charset="0"/>
            </a:endParaRPr>
          </a:p>
          <a:p>
            <a:endParaRPr lang="en-HK" sz="1400" dirty="0">
              <a:solidFill>
                <a:srgbClr val="000088"/>
              </a:solidFill>
              <a:latin typeface="Consolas" panose="020B0609020204030204" pitchFamily="49" charset="0"/>
              <a:cs typeface="Consolas" panose="020B0609020204030204" pitchFamily="49" charset="0"/>
            </a:endParaRPr>
          </a:p>
          <a:p>
            <a:r>
              <a:rPr lang="en-HK" sz="1400" dirty="0">
                <a:solidFill>
                  <a:srgbClr val="000088"/>
                </a:solidFill>
                <a:latin typeface="Consolas" panose="020B0609020204030204" pitchFamily="49" charset="0"/>
                <a:cs typeface="Consolas" panose="020B0609020204030204" pitchFamily="49" charset="0"/>
              </a:rPr>
              <a:t>void Push(</a:t>
            </a:r>
            <a:r>
              <a:rPr lang="en-HK" sz="1400" dirty="0" err="1">
                <a:solidFill>
                  <a:srgbClr val="000088"/>
                </a:solidFill>
                <a:latin typeface="Consolas" panose="020B0609020204030204" pitchFamily="49" charset="0"/>
                <a:cs typeface="Consolas" panose="020B0609020204030204" pitchFamily="49" charset="0"/>
              </a:rPr>
              <a:t>StackADT</a:t>
            </a:r>
            <a:r>
              <a:rPr lang="en-HK" sz="1400" dirty="0">
                <a:solidFill>
                  <a:srgbClr val="000088"/>
                </a:solidFill>
                <a:latin typeface="Consolas" panose="020B0609020204030204" pitchFamily="49" charset="0"/>
                <a:cs typeface="Consolas" panose="020B0609020204030204" pitchFamily="49" charset="0"/>
              </a:rPr>
              <a:t> s, int value)</a:t>
            </a:r>
          </a:p>
          <a:p>
            <a:r>
              <a:rPr lang="en-HK" sz="1400" dirty="0">
                <a:solidFill>
                  <a:srgbClr val="000088"/>
                </a:solidFill>
                <a:latin typeface="Consolas" panose="020B0609020204030204" pitchFamily="49" charset="0"/>
                <a:cs typeface="Consolas" panose="020B0609020204030204" pitchFamily="49" charset="0"/>
              </a:rPr>
              <a:t>{ </a:t>
            </a:r>
            <a:r>
              <a:rPr lang="en-HK" sz="1400" dirty="0">
                <a:solidFill>
                  <a:schemeClr val="accent2"/>
                </a:solidFill>
                <a:latin typeface="Consolas" panose="020B0609020204030204" pitchFamily="49" charset="0"/>
                <a:cs typeface="Consolas" panose="020B0609020204030204" pitchFamily="49" charset="0"/>
              </a:rPr>
              <a:t>// </a:t>
            </a:r>
            <a:r>
              <a:rPr lang="en-US" altLang="zh-CN" sz="1400" dirty="0">
                <a:solidFill>
                  <a:schemeClr val="accent2"/>
                </a:solidFill>
                <a:latin typeface="Consolas" panose="020B0609020204030204" pitchFamily="49" charset="0"/>
                <a:cs typeface="Consolas" panose="020B0609020204030204" pitchFamily="49" charset="0"/>
              </a:rPr>
              <a:t>write down your code here</a:t>
            </a:r>
            <a:r>
              <a:rPr lang="en-HK" sz="1400" dirty="0">
                <a:solidFill>
                  <a:schemeClr val="accent2"/>
                </a:solidFill>
                <a:latin typeface="Consolas" panose="020B0609020204030204" pitchFamily="49" charset="0"/>
                <a:cs typeface="Consolas" panose="020B0609020204030204" pitchFamily="49" charset="0"/>
              </a:rPr>
              <a:t> </a:t>
            </a:r>
            <a:r>
              <a:rPr lang="en-HK" sz="1400" dirty="0">
                <a:solidFill>
                  <a:srgbClr val="000088"/>
                </a:solidFill>
                <a:latin typeface="Consolas" panose="020B0609020204030204" pitchFamily="49" charset="0"/>
                <a:cs typeface="Consolas" panose="020B0609020204030204" pitchFamily="49" charset="0"/>
              </a:rPr>
              <a:t>}</a:t>
            </a:r>
          </a:p>
          <a:p>
            <a:endParaRPr lang="en-US" altLang="zh-CN" sz="1400" dirty="0">
              <a:solidFill>
                <a:srgbClr val="000088"/>
              </a:solidFill>
              <a:latin typeface="Consolas" panose="020B0609020204030204" pitchFamily="49" charset="0"/>
              <a:cs typeface="Consolas" panose="020B0609020204030204" pitchFamily="49" charset="0"/>
            </a:endParaRPr>
          </a:p>
          <a:p>
            <a:r>
              <a:rPr lang="en-US" altLang="zh-CN" sz="1400" dirty="0">
                <a:solidFill>
                  <a:srgbClr val="000088"/>
                </a:solidFill>
                <a:latin typeface="Consolas" panose="020B0609020204030204" pitchFamily="49" charset="0"/>
                <a:cs typeface="Consolas" panose="020B0609020204030204" pitchFamily="49" charset="0"/>
              </a:rPr>
              <a:t>void Pop(</a:t>
            </a:r>
            <a:r>
              <a:rPr lang="en-HK" altLang="zh-CN" sz="1400" dirty="0" err="1">
                <a:solidFill>
                  <a:srgbClr val="000088"/>
                </a:solidFill>
                <a:latin typeface="Consolas" panose="020B0609020204030204" pitchFamily="49" charset="0"/>
                <a:cs typeface="Consolas" panose="020B0609020204030204" pitchFamily="49" charset="0"/>
              </a:rPr>
              <a:t>StackADT</a:t>
            </a:r>
            <a:r>
              <a:rPr lang="en-HK" altLang="zh-CN" sz="1400" dirty="0">
                <a:solidFill>
                  <a:srgbClr val="000088"/>
                </a:solidFill>
                <a:latin typeface="Consolas" panose="020B0609020204030204" pitchFamily="49" charset="0"/>
                <a:cs typeface="Consolas" panose="020B0609020204030204" pitchFamily="49" charset="0"/>
              </a:rPr>
              <a:t> s</a:t>
            </a:r>
            <a:r>
              <a:rPr lang="en-US" altLang="zh-CN" sz="1400" dirty="0">
                <a:solidFill>
                  <a:srgbClr val="000088"/>
                </a:solidFill>
                <a:latin typeface="Consolas" panose="020B0609020204030204" pitchFamily="49" charset="0"/>
                <a:cs typeface="Consolas" panose="020B0609020204030204" pitchFamily="49" charset="0"/>
              </a:rPr>
              <a:t>) </a:t>
            </a:r>
          </a:p>
          <a:p>
            <a:r>
              <a:rPr lang="en-US" altLang="zh-CN" sz="1400" dirty="0">
                <a:solidFill>
                  <a:srgbClr val="000088"/>
                </a:solidFill>
                <a:latin typeface="Consolas" panose="020B0609020204030204" pitchFamily="49" charset="0"/>
                <a:cs typeface="Consolas" panose="020B0609020204030204" pitchFamily="49" charset="0"/>
              </a:rPr>
              <a:t>{ </a:t>
            </a:r>
            <a:r>
              <a:rPr lang="en-US" altLang="zh-CN" sz="1400" dirty="0">
                <a:solidFill>
                  <a:schemeClr val="accent2"/>
                </a:solidFill>
                <a:latin typeface="Consolas" panose="020B0609020204030204" pitchFamily="49" charset="0"/>
                <a:cs typeface="Consolas" panose="020B0609020204030204" pitchFamily="49" charset="0"/>
              </a:rPr>
              <a:t>// write down your code here </a:t>
            </a:r>
            <a:r>
              <a:rPr lang="en-US" altLang="zh-CN" sz="1400" dirty="0">
                <a:solidFill>
                  <a:srgbClr val="000088"/>
                </a:solidFill>
                <a:latin typeface="Consolas" panose="020B0609020204030204" pitchFamily="49" charset="0"/>
                <a:cs typeface="Consolas" panose="020B0609020204030204" pitchFamily="49" charset="0"/>
              </a:rPr>
              <a:t>}</a:t>
            </a:r>
          </a:p>
          <a:p>
            <a:endParaRPr lang="en-US" sz="1400" dirty="0">
              <a:solidFill>
                <a:srgbClr val="000088"/>
              </a:solidFill>
              <a:latin typeface="Consolas" panose="020B0609020204030204" pitchFamily="49" charset="0"/>
              <a:cs typeface="Consolas" panose="020B0609020204030204" pitchFamily="49" charset="0"/>
            </a:endParaRPr>
          </a:p>
          <a:p>
            <a:r>
              <a:rPr lang="en-US" sz="1400" dirty="0">
                <a:solidFill>
                  <a:srgbClr val="000088"/>
                </a:solidFill>
                <a:latin typeface="Consolas" panose="020B0609020204030204" pitchFamily="49" charset="0"/>
                <a:cs typeface="Consolas" panose="020B0609020204030204" pitchFamily="49" charset="0"/>
              </a:rPr>
              <a:t>int Top(</a:t>
            </a:r>
            <a:r>
              <a:rPr lang="en-HK" altLang="zh-CN" sz="1400" dirty="0" err="1">
                <a:solidFill>
                  <a:srgbClr val="000088"/>
                </a:solidFill>
                <a:latin typeface="Consolas" panose="020B0609020204030204" pitchFamily="49" charset="0"/>
                <a:cs typeface="Consolas" panose="020B0609020204030204" pitchFamily="49" charset="0"/>
              </a:rPr>
              <a:t>StackADT</a:t>
            </a:r>
            <a:r>
              <a:rPr lang="en-HK" altLang="zh-CN" sz="1400" dirty="0">
                <a:solidFill>
                  <a:srgbClr val="000088"/>
                </a:solidFill>
                <a:latin typeface="Consolas" panose="020B0609020204030204" pitchFamily="49" charset="0"/>
                <a:cs typeface="Consolas" panose="020B0609020204030204" pitchFamily="49" charset="0"/>
              </a:rPr>
              <a:t> s</a:t>
            </a:r>
            <a:r>
              <a:rPr lang="en-US" sz="1400" dirty="0">
                <a:solidFill>
                  <a:srgbClr val="000088"/>
                </a:solidFill>
                <a:latin typeface="Consolas" panose="020B0609020204030204" pitchFamily="49" charset="0"/>
                <a:cs typeface="Consolas" panose="020B0609020204030204" pitchFamily="49" charset="0"/>
              </a:rPr>
              <a:t>)</a:t>
            </a:r>
          </a:p>
          <a:p>
            <a:r>
              <a:rPr lang="en-US" sz="1400" dirty="0">
                <a:solidFill>
                  <a:srgbClr val="000088"/>
                </a:solidFill>
                <a:latin typeface="Consolas" panose="020B0609020204030204" pitchFamily="49" charset="0"/>
                <a:cs typeface="Consolas" panose="020B0609020204030204" pitchFamily="49" charset="0"/>
              </a:rPr>
              <a:t>{</a:t>
            </a:r>
          </a:p>
          <a:p>
            <a:r>
              <a:rPr lang="en-US" sz="1400" dirty="0">
                <a:solidFill>
                  <a:schemeClr val="accent2"/>
                </a:solidFill>
                <a:latin typeface="Consolas" panose="020B0609020204030204" pitchFamily="49" charset="0"/>
                <a:cs typeface="Consolas" panose="020B0609020204030204" pitchFamily="49" charset="0"/>
              </a:rPr>
              <a:t>  // write down your code here</a:t>
            </a:r>
          </a:p>
          <a:p>
            <a:r>
              <a:rPr lang="en-US" sz="1400" dirty="0">
                <a:solidFill>
                  <a:schemeClr val="accent2"/>
                </a:solidFill>
                <a:latin typeface="Consolas" panose="020B0609020204030204" pitchFamily="49" charset="0"/>
                <a:cs typeface="Consolas" panose="020B0609020204030204" pitchFamily="49" charset="0"/>
              </a:rPr>
              <a:t>  // If it is empty, you should return INF.</a:t>
            </a:r>
          </a:p>
          <a:p>
            <a:r>
              <a:rPr lang="en-US" sz="1400" dirty="0">
                <a:solidFill>
                  <a:srgbClr val="000088"/>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37645567"/>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68D43A-489C-51B0-7C67-DFF539678FFC}"/>
            </a:ext>
          </a:extLst>
        </p:cNvPr>
        <p:cNvGrpSpPr/>
        <p:nvPr/>
      </p:nvGrpSpPr>
      <p:grpSpPr>
        <a:xfrm>
          <a:off x="0" y="0"/>
          <a:ext cx="0" cy="0"/>
          <a:chOff x="0" y="0"/>
          <a:chExt cx="0" cy="0"/>
        </a:xfrm>
      </p:grpSpPr>
      <p:sp>
        <p:nvSpPr>
          <p:cNvPr id="11" name="内容占位符 1">
            <a:extLst>
              <a:ext uri="{FF2B5EF4-FFF2-40B4-BE49-F238E27FC236}">
                <a16:creationId xmlns:a16="http://schemas.microsoft.com/office/drawing/2014/main" id="{94275B10-0CC4-F14A-2400-7C62D4C54056}"/>
              </a:ext>
            </a:extLst>
          </p:cNvPr>
          <p:cNvSpPr>
            <a:spLocks noGrp="1"/>
          </p:cNvSpPr>
          <p:nvPr>
            <p:ph idx="1"/>
          </p:nvPr>
        </p:nvSpPr>
        <p:spPr>
          <a:xfrm>
            <a:off x="695398" y="1196752"/>
            <a:ext cx="10801200" cy="4929411"/>
          </a:xfrm>
          <a:ln>
            <a:noFill/>
          </a:ln>
        </p:spPr>
        <p:txBody>
          <a:bodyPr/>
          <a:lstStyle/>
          <a:p>
            <a:pPr lvl="0"/>
            <a:r>
              <a:rPr lang="en-US" altLang="zh-CN" sz="2400" dirty="0">
                <a:solidFill>
                  <a:prstClr val="black"/>
                </a:solidFill>
              </a:rPr>
              <a:t>Implement Queue with Linked List</a:t>
            </a:r>
          </a:p>
          <a:p>
            <a:pPr lvl="1"/>
            <a:r>
              <a:rPr lang="en-US" altLang="zh-CN" sz="2000" dirty="0"/>
              <a:t>Use the provided code template, complete the missing part.</a:t>
            </a:r>
            <a:endParaRPr lang="en-US" sz="2400" dirty="0">
              <a:solidFill>
                <a:srgbClr val="FF0000"/>
              </a:solidFill>
            </a:endParaRPr>
          </a:p>
          <a:p>
            <a:endParaRPr lang="en-US" sz="2400" dirty="0">
              <a:solidFill>
                <a:srgbClr val="FF0000"/>
              </a:solidFill>
            </a:endParaRPr>
          </a:p>
        </p:txBody>
      </p:sp>
      <p:sp>
        <p:nvSpPr>
          <p:cNvPr id="3" name="标题 2">
            <a:extLst>
              <a:ext uri="{FF2B5EF4-FFF2-40B4-BE49-F238E27FC236}">
                <a16:creationId xmlns:a16="http://schemas.microsoft.com/office/drawing/2014/main" id="{A7C757FF-8C0E-E707-1A6C-CB4D534A65BA}"/>
              </a:ext>
            </a:extLst>
          </p:cNvPr>
          <p:cNvSpPr>
            <a:spLocks noGrp="1"/>
          </p:cNvSpPr>
          <p:nvPr>
            <p:ph type="title"/>
          </p:nvPr>
        </p:nvSpPr>
        <p:spPr/>
        <p:txBody>
          <a:bodyPr/>
          <a:lstStyle/>
          <a:p>
            <a:pPr marL="0"/>
            <a:r>
              <a:rPr lang="en-US" altLang="zh-CN" dirty="0"/>
              <a:t> </a:t>
            </a:r>
            <a:r>
              <a:rPr lang="en-US" altLang="zh-CN" sz="3600" dirty="0"/>
              <a:t>Problem 2</a:t>
            </a:r>
            <a:endParaRPr lang="en-US" altLang="zh-CN" dirty="0"/>
          </a:p>
        </p:txBody>
      </p:sp>
      <p:sp>
        <p:nvSpPr>
          <p:cNvPr id="5" name="灯片编号占位符 4">
            <a:extLst>
              <a:ext uri="{FF2B5EF4-FFF2-40B4-BE49-F238E27FC236}">
                <a16:creationId xmlns:a16="http://schemas.microsoft.com/office/drawing/2014/main" id="{66C97DB2-4AD6-17D4-E7EF-4976BCC95BB6}"/>
              </a:ext>
            </a:extLst>
          </p:cNvPr>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13</a:t>
            </a:fld>
            <a:endParaRPr lang="en-US" dirty="0"/>
          </a:p>
        </p:txBody>
      </p:sp>
      <p:sp>
        <p:nvSpPr>
          <p:cNvPr id="6" name="Footer Placeholder 4">
            <a:extLst>
              <a:ext uri="{FF2B5EF4-FFF2-40B4-BE49-F238E27FC236}">
                <a16:creationId xmlns:a16="http://schemas.microsoft.com/office/drawing/2014/main" id="{A1A4C5FD-AF4E-DFC1-5CBC-063E49B62353}"/>
              </a:ext>
            </a:extLst>
          </p:cNvPr>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dirty="0"/>
              <a:t>Lab 2</a:t>
            </a:r>
          </a:p>
        </p:txBody>
      </p:sp>
      <p:sp>
        <p:nvSpPr>
          <p:cNvPr id="7" name="Rectangle 2">
            <a:extLst>
              <a:ext uri="{FF2B5EF4-FFF2-40B4-BE49-F238E27FC236}">
                <a16:creationId xmlns:a16="http://schemas.microsoft.com/office/drawing/2014/main" id="{1BF88C6C-5FE3-75F3-23E1-098E291F2990}"/>
              </a:ext>
            </a:extLst>
          </p:cNvPr>
          <p:cNvSpPr/>
          <p:nvPr/>
        </p:nvSpPr>
        <p:spPr>
          <a:xfrm>
            <a:off x="706504" y="2420888"/>
            <a:ext cx="5400602" cy="3547963"/>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normAutofit/>
          </a:bodyPr>
          <a:lstStyle/>
          <a:p>
            <a:pPr>
              <a:spcBef>
                <a:spcPts val="0"/>
              </a:spcBef>
              <a:buSzPct val="60000"/>
            </a:pPr>
            <a:r>
              <a:rPr lang="en-US" sz="1400" dirty="0">
                <a:solidFill>
                  <a:srgbClr val="000088"/>
                </a:solidFill>
                <a:latin typeface="Consolas" panose="020B0609020204030204" pitchFamily="49" charset="0"/>
                <a:cs typeface="Consolas" panose="020B0609020204030204" pitchFamily="49" charset="0"/>
              </a:rPr>
              <a:t>Description:</a:t>
            </a:r>
          </a:p>
          <a:p>
            <a:pPr>
              <a:spcBef>
                <a:spcPts val="0"/>
              </a:spcBef>
              <a:buSzPct val="60000"/>
            </a:pPr>
            <a:r>
              <a:rPr lang="en-US" altLang="zh-HK" sz="1400" dirty="0">
                <a:solidFill>
                  <a:srgbClr val="000088"/>
                </a:solidFill>
                <a:latin typeface="Consolas" panose="020B0609020204030204" pitchFamily="49" charset="0"/>
                <a:cs typeface="Consolas" panose="020B0609020204030204" pitchFamily="49" charset="0"/>
              </a:rPr>
              <a:t>Implement the queue ADT with the linked list.</a:t>
            </a:r>
          </a:p>
          <a:p>
            <a:pPr>
              <a:spcBef>
                <a:spcPts val="0"/>
              </a:spcBef>
              <a:buSzPct val="60000"/>
            </a:pPr>
            <a:endParaRPr lang="en-US" altLang="zh-HK" sz="1400" dirty="0">
              <a:solidFill>
                <a:srgbClr val="000088"/>
              </a:solidFill>
              <a:latin typeface="Consolas" panose="020B0609020204030204" pitchFamily="49" charset="0"/>
              <a:cs typeface="Consolas" panose="020B0609020204030204" pitchFamily="49" charset="0"/>
            </a:endParaRPr>
          </a:p>
          <a:p>
            <a:pPr>
              <a:spcBef>
                <a:spcPts val="0"/>
              </a:spcBef>
              <a:buSzPct val="60000"/>
            </a:pPr>
            <a:r>
              <a:rPr lang="en-US" altLang="zh-HK" sz="1400" dirty="0">
                <a:solidFill>
                  <a:srgbClr val="000088"/>
                </a:solidFill>
                <a:latin typeface="Consolas" panose="020B0609020204030204" pitchFamily="49" charset="0"/>
                <a:cs typeface="Consolas" panose="020B0609020204030204" pitchFamily="49" charset="0"/>
              </a:rPr>
              <a:t>Input: </a:t>
            </a:r>
          </a:p>
          <a:p>
            <a:pPr>
              <a:spcBef>
                <a:spcPts val="0"/>
              </a:spcBef>
              <a:buSzPct val="60000"/>
            </a:pPr>
            <a:r>
              <a:rPr lang="en-US" altLang="zh-HK" sz="1400" dirty="0">
                <a:solidFill>
                  <a:srgbClr val="000088"/>
                </a:solidFill>
                <a:latin typeface="Consolas" panose="020B0609020204030204" pitchFamily="49" charset="0"/>
                <a:cs typeface="Consolas" panose="020B0609020204030204" pitchFamily="49" charset="0"/>
              </a:rPr>
              <a:t>The first line contain</a:t>
            </a:r>
            <a:r>
              <a:rPr lang="en-US" altLang="zh-CN" sz="1400" dirty="0">
                <a:solidFill>
                  <a:srgbClr val="000088"/>
                </a:solidFill>
                <a:latin typeface="Consolas" panose="020B0609020204030204" pitchFamily="49" charset="0"/>
                <a:cs typeface="Consolas" panose="020B0609020204030204" pitchFamily="49" charset="0"/>
              </a:rPr>
              <a:t>s</a:t>
            </a:r>
            <a:r>
              <a:rPr lang="en-US" altLang="zh-HK" sz="1400" dirty="0">
                <a:solidFill>
                  <a:srgbClr val="000088"/>
                </a:solidFill>
                <a:latin typeface="Consolas" panose="020B0609020204030204" pitchFamily="49" charset="0"/>
                <a:cs typeface="Consolas" panose="020B0609020204030204" pitchFamily="49" charset="0"/>
              </a:rPr>
              <a:t> one integer which is capacity.</a:t>
            </a:r>
          </a:p>
          <a:p>
            <a:pPr>
              <a:spcBef>
                <a:spcPts val="0"/>
              </a:spcBef>
              <a:buSzPct val="60000"/>
            </a:pPr>
            <a:r>
              <a:rPr lang="en-US" altLang="zh-HK" sz="1400" dirty="0">
                <a:solidFill>
                  <a:srgbClr val="000088"/>
                </a:solidFill>
                <a:latin typeface="Consolas" panose="020B0609020204030204" pitchFamily="49" charset="0"/>
                <a:cs typeface="Consolas" panose="020B0609020204030204" pitchFamily="49" charset="0"/>
              </a:rPr>
              <a:t>The second line contains one integer:</a:t>
            </a:r>
            <a:r>
              <a:rPr lang="zh-CN" altLang="en-US" sz="1400" dirty="0">
                <a:solidFill>
                  <a:srgbClr val="000088"/>
                </a:solidFill>
                <a:latin typeface="Consolas" panose="020B0609020204030204" pitchFamily="49" charset="0"/>
                <a:cs typeface="Consolas" panose="020B0609020204030204" pitchFamily="49" charset="0"/>
              </a:rPr>
              <a:t> </a:t>
            </a:r>
            <a:r>
              <a:rPr lang="en-US" altLang="zh-CN" sz="1400" dirty="0">
                <a:solidFill>
                  <a:srgbClr val="000088"/>
                </a:solidFill>
                <a:latin typeface="Consolas" panose="020B0609020204030204" pitchFamily="49" charset="0"/>
                <a:cs typeface="Consolas" panose="020B0609020204030204" pitchFamily="49" charset="0"/>
              </a:rPr>
              <a:t>N.</a:t>
            </a:r>
          </a:p>
          <a:p>
            <a:pPr>
              <a:spcBef>
                <a:spcPts val="0"/>
              </a:spcBef>
              <a:buSzPct val="60000"/>
            </a:pPr>
            <a:r>
              <a:rPr lang="en-US" altLang="zh-HK" sz="1400" dirty="0">
                <a:solidFill>
                  <a:srgbClr val="000088"/>
                </a:solidFill>
                <a:latin typeface="Consolas" panose="020B0609020204030204" pitchFamily="49" charset="0"/>
                <a:cs typeface="Consolas" panose="020B0609020204030204" pitchFamily="49" charset="0"/>
              </a:rPr>
              <a:t>The next N lines, each of which contains an operation: enqueue x (an Integer) or </a:t>
            </a:r>
            <a:r>
              <a:rPr lang="en-US" altLang="zh-HK" sz="1400" dirty="0" err="1">
                <a:solidFill>
                  <a:srgbClr val="000088"/>
                </a:solidFill>
                <a:latin typeface="Consolas" panose="020B0609020204030204" pitchFamily="49" charset="0"/>
                <a:cs typeface="Consolas" panose="020B0609020204030204" pitchFamily="49" charset="0"/>
              </a:rPr>
              <a:t>dequque</a:t>
            </a:r>
            <a:r>
              <a:rPr lang="en-US" altLang="zh-HK" sz="1400" dirty="0">
                <a:solidFill>
                  <a:srgbClr val="000088"/>
                </a:solidFill>
                <a:latin typeface="Consolas" panose="020B0609020204030204" pitchFamily="49" charset="0"/>
                <a:cs typeface="Consolas" panose="020B0609020204030204" pitchFamily="49" charset="0"/>
              </a:rPr>
              <a:t> or </a:t>
            </a:r>
            <a:r>
              <a:rPr lang="en-US" altLang="zh-HK" sz="1400" dirty="0" err="1">
                <a:solidFill>
                  <a:srgbClr val="000088"/>
                </a:solidFill>
                <a:latin typeface="Consolas" panose="020B0609020204030204" pitchFamily="49" charset="0"/>
                <a:cs typeface="Consolas" panose="020B0609020204030204" pitchFamily="49" charset="0"/>
              </a:rPr>
              <a:t>isFull</a:t>
            </a:r>
            <a:r>
              <a:rPr lang="en-US" altLang="zh-HK" sz="1400" dirty="0">
                <a:solidFill>
                  <a:srgbClr val="000088"/>
                </a:solidFill>
                <a:latin typeface="Consolas" panose="020B0609020204030204" pitchFamily="49" charset="0"/>
                <a:cs typeface="Consolas" panose="020B0609020204030204" pitchFamily="49" charset="0"/>
              </a:rPr>
              <a:t> or </a:t>
            </a:r>
            <a:r>
              <a:rPr lang="en-US" altLang="zh-HK" sz="1400" dirty="0" err="1">
                <a:solidFill>
                  <a:srgbClr val="000088"/>
                </a:solidFill>
                <a:latin typeface="Consolas" panose="020B0609020204030204" pitchFamily="49" charset="0"/>
                <a:cs typeface="Consolas" panose="020B0609020204030204" pitchFamily="49" charset="0"/>
              </a:rPr>
              <a:t>isEmpty</a:t>
            </a:r>
            <a:r>
              <a:rPr lang="en-US" altLang="zh-HK" sz="1400" dirty="0">
                <a:solidFill>
                  <a:srgbClr val="000088"/>
                </a:solidFill>
                <a:latin typeface="Consolas" panose="020B0609020204030204" pitchFamily="49" charset="0"/>
                <a:cs typeface="Consolas" panose="020B0609020204030204" pitchFamily="49" charset="0"/>
              </a:rPr>
              <a:t>.</a:t>
            </a:r>
          </a:p>
          <a:p>
            <a:pPr>
              <a:spcBef>
                <a:spcPts val="0"/>
              </a:spcBef>
              <a:buSzPct val="60000"/>
            </a:pPr>
            <a:endParaRPr lang="en-US" altLang="zh-HK" sz="1400" dirty="0">
              <a:solidFill>
                <a:srgbClr val="000088"/>
              </a:solidFill>
              <a:latin typeface="Consolas" panose="020B0609020204030204" pitchFamily="49" charset="0"/>
              <a:cs typeface="Consolas" panose="020B0609020204030204" pitchFamily="49" charset="0"/>
            </a:endParaRPr>
          </a:p>
          <a:p>
            <a:pPr>
              <a:spcBef>
                <a:spcPts val="0"/>
              </a:spcBef>
              <a:buSzPct val="60000"/>
            </a:pPr>
            <a:r>
              <a:rPr lang="en-US" altLang="zh-HK" sz="1400" dirty="0">
                <a:solidFill>
                  <a:srgbClr val="000088"/>
                </a:solidFill>
                <a:latin typeface="Consolas" panose="020B0609020204030204" pitchFamily="49" charset="0"/>
                <a:cs typeface="Consolas" panose="020B0609020204030204" pitchFamily="49" charset="0"/>
              </a:rPr>
              <a:t>Output:</a:t>
            </a:r>
          </a:p>
          <a:p>
            <a:pPr>
              <a:spcBef>
                <a:spcPts val="0"/>
              </a:spcBef>
              <a:buSzPct val="60000"/>
            </a:pPr>
            <a:r>
              <a:rPr lang="en-US" altLang="zh-HK" sz="1400" dirty="0">
                <a:solidFill>
                  <a:srgbClr val="000088"/>
                </a:solidFill>
                <a:latin typeface="Consolas" panose="020B0609020204030204" pitchFamily="49" charset="0"/>
                <a:cs typeface="Consolas" panose="020B0609020204030204" pitchFamily="49" charset="0"/>
              </a:rPr>
              <a:t>Each line is the warning or result of Dequeue</a:t>
            </a:r>
          </a:p>
          <a:p>
            <a:pPr>
              <a:spcBef>
                <a:spcPts val="0"/>
              </a:spcBef>
              <a:buSzPct val="60000"/>
            </a:pPr>
            <a:endParaRPr lang="en-US" sz="1400" dirty="0">
              <a:solidFill>
                <a:srgbClr val="000088"/>
              </a:solidFill>
              <a:latin typeface="Consolas" panose="020B0609020204030204" pitchFamily="49" charset="0"/>
              <a:cs typeface="Consolas" panose="020B0609020204030204" pitchFamily="49" charset="0"/>
            </a:endParaRPr>
          </a:p>
        </p:txBody>
      </p:sp>
      <p:sp>
        <p:nvSpPr>
          <p:cNvPr id="9" name="Rectangle 2">
            <a:extLst>
              <a:ext uri="{FF2B5EF4-FFF2-40B4-BE49-F238E27FC236}">
                <a16:creationId xmlns:a16="http://schemas.microsoft.com/office/drawing/2014/main" id="{3773FD42-1EE7-66D5-EDBE-128B975FDA0E}"/>
              </a:ext>
            </a:extLst>
          </p:cNvPr>
          <p:cNvSpPr/>
          <p:nvPr/>
        </p:nvSpPr>
        <p:spPr>
          <a:xfrm>
            <a:off x="7068269" y="2420888"/>
            <a:ext cx="4417227" cy="3547963"/>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normAutofit/>
          </a:bodyPr>
          <a:lstStyle/>
          <a:p>
            <a:pPr>
              <a:spcBef>
                <a:spcPts val="0"/>
              </a:spcBef>
              <a:buSzPct val="60000"/>
            </a:pPr>
            <a:r>
              <a:rPr lang="en-HK" sz="1400" dirty="0">
                <a:solidFill>
                  <a:srgbClr val="FF0000"/>
                </a:solidFill>
                <a:latin typeface="Consolas" panose="020B0609020204030204" pitchFamily="49" charset="0"/>
                <a:cs typeface="Consolas" panose="020B0609020204030204" pitchFamily="49" charset="0"/>
              </a:rPr>
              <a:t>Sample Input 1:</a:t>
            </a:r>
            <a:r>
              <a:rPr lang="en-US" sz="1400" dirty="0">
                <a:solidFill>
                  <a:srgbClr val="000088"/>
                </a:solidFill>
                <a:latin typeface="Consolas" panose="020B0609020204030204" pitchFamily="49" charset="0"/>
                <a:cs typeface="Consolas" panose="020B0609020204030204" pitchFamily="49" charset="0"/>
              </a:rPr>
              <a:t>	</a:t>
            </a:r>
            <a:r>
              <a:rPr lang="en-HK" altLang="zh-CN" sz="1400" dirty="0">
                <a:solidFill>
                  <a:srgbClr val="FF0000"/>
                </a:solidFill>
                <a:latin typeface="Consolas" panose="020B0609020204030204" pitchFamily="49" charset="0"/>
                <a:cs typeface="Consolas" panose="020B0609020204030204" pitchFamily="49" charset="0"/>
              </a:rPr>
              <a:t>Sample Output 1:</a:t>
            </a:r>
            <a:endParaRPr lang="en-HK" sz="1400" dirty="0">
              <a:solidFill>
                <a:srgbClr val="FF0000"/>
              </a:solidFill>
              <a:latin typeface="Consolas" panose="020B0609020204030204" pitchFamily="49" charset="0"/>
              <a:cs typeface="Consolas" panose="020B0609020204030204" pitchFamily="49" charset="0"/>
            </a:endParaRPr>
          </a:p>
          <a:p>
            <a:pPr>
              <a:spcBef>
                <a:spcPts val="0"/>
              </a:spcBef>
              <a:buSzPct val="60000"/>
            </a:pPr>
            <a:r>
              <a:rPr lang="en-HK" altLang="zh-CN" sz="1400" dirty="0">
                <a:solidFill>
                  <a:srgbClr val="000088"/>
                </a:solidFill>
                <a:latin typeface="Consolas" panose="020B0609020204030204" pitchFamily="49" charset="0"/>
                <a:cs typeface="Consolas" panose="020B0609020204030204" pitchFamily="49" charset="0"/>
              </a:rPr>
              <a:t>2                  Full!!!!</a:t>
            </a:r>
          </a:p>
          <a:p>
            <a:pPr>
              <a:spcBef>
                <a:spcPts val="0"/>
              </a:spcBef>
              <a:buSzPct val="60000"/>
            </a:pPr>
            <a:r>
              <a:rPr lang="en-HK" altLang="zh-CN" sz="1400" dirty="0">
                <a:solidFill>
                  <a:srgbClr val="000088"/>
                </a:solidFill>
                <a:latin typeface="Consolas" panose="020B0609020204030204" pitchFamily="49" charset="0"/>
                <a:cs typeface="Consolas" panose="020B0609020204030204" pitchFamily="49" charset="0"/>
              </a:rPr>
              <a:t>7                  4</a:t>
            </a:r>
          </a:p>
          <a:p>
            <a:pPr>
              <a:spcBef>
                <a:spcPts val="0"/>
              </a:spcBef>
              <a:buSzPct val="60000"/>
            </a:pPr>
            <a:r>
              <a:rPr lang="en-US" altLang="zh-CN" sz="1400" dirty="0">
                <a:solidFill>
                  <a:srgbClr val="000088"/>
                </a:solidFill>
                <a:latin typeface="Consolas" panose="020B0609020204030204" pitchFamily="49" charset="0"/>
                <a:cs typeface="Consolas" panose="020B0609020204030204" pitchFamily="49" charset="0"/>
              </a:rPr>
              <a:t>enqueue 4          Not Full</a:t>
            </a:r>
          </a:p>
          <a:p>
            <a:pPr>
              <a:spcBef>
                <a:spcPts val="0"/>
              </a:spcBef>
              <a:buSzPct val="60000"/>
            </a:pPr>
            <a:r>
              <a:rPr lang="en-US" altLang="zh-CN" sz="1400" dirty="0">
                <a:solidFill>
                  <a:srgbClr val="000088"/>
                </a:solidFill>
                <a:latin typeface="Consolas" panose="020B0609020204030204" pitchFamily="49" charset="0"/>
                <a:cs typeface="Consolas" panose="020B0609020204030204" pitchFamily="49" charset="0"/>
              </a:rPr>
              <a:t>enqueue 5          5</a:t>
            </a:r>
          </a:p>
          <a:p>
            <a:pPr>
              <a:spcBef>
                <a:spcPts val="0"/>
              </a:spcBef>
              <a:buSzPct val="60000"/>
            </a:pPr>
            <a:r>
              <a:rPr lang="en-US" altLang="zh-CN" sz="1400" dirty="0">
                <a:solidFill>
                  <a:srgbClr val="000088"/>
                </a:solidFill>
                <a:latin typeface="Consolas" panose="020B0609020204030204" pitchFamily="49" charset="0"/>
                <a:cs typeface="Consolas" panose="020B0609020204030204" pitchFamily="49" charset="0"/>
              </a:rPr>
              <a:t>enqueue 6          Empty!!!</a:t>
            </a:r>
          </a:p>
          <a:p>
            <a:pPr>
              <a:spcBef>
                <a:spcPts val="0"/>
              </a:spcBef>
              <a:buSzPct val="60000"/>
            </a:pPr>
            <a:r>
              <a:rPr lang="en-US" altLang="zh-CN" sz="1400" dirty="0">
                <a:solidFill>
                  <a:srgbClr val="000088"/>
                </a:solidFill>
                <a:latin typeface="Consolas" panose="020B0609020204030204" pitchFamily="49" charset="0"/>
                <a:cs typeface="Consolas" panose="020B0609020204030204" pitchFamily="49" charset="0"/>
              </a:rPr>
              <a:t>dequeue                </a:t>
            </a:r>
          </a:p>
          <a:p>
            <a:pPr>
              <a:spcBef>
                <a:spcPts val="0"/>
              </a:spcBef>
              <a:buSzPct val="60000"/>
            </a:pPr>
            <a:r>
              <a:rPr lang="en-US" altLang="zh-CN" sz="1400" dirty="0" err="1">
                <a:solidFill>
                  <a:srgbClr val="000088"/>
                </a:solidFill>
                <a:latin typeface="Consolas" panose="020B0609020204030204" pitchFamily="49" charset="0"/>
                <a:cs typeface="Consolas" panose="020B0609020204030204" pitchFamily="49" charset="0"/>
              </a:rPr>
              <a:t>isFull</a:t>
            </a:r>
            <a:r>
              <a:rPr lang="en-US" altLang="zh-CN" sz="1400" dirty="0">
                <a:solidFill>
                  <a:srgbClr val="000088"/>
                </a:solidFill>
                <a:latin typeface="Consolas" panose="020B0609020204030204" pitchFamily="49" charset="0"/>
                <a:cs typeface="Consolas" panose="020B0609020204030204" pitchFamily="49" charset="0"/>
              </a:rPr>
              <a:t>             </a:t>
            </a:r>
          </a:p>
          <a:p>
            <a:pPr>
              <a:spcBef>
                <a:spcPts val="0"/>
              </a:spcBef>
              <a:buSzPct val="60000"/>
            </a:pPr>
            <a:r>
              <a:rPr lang="en-US" altLang="zh-CN" sz="1400" dirty="0">
                <a:solidFill>
                  <a:srgbClr val="000088"/>
                </a:solidFill>
                <a:latin typeface="Consolas" panose="020B0609020204030204" pitchFamily="49" charset="0"/>
                <a:cs typeface="Consolas" panose="020B0609020204030204" pitchFamily="49" charset="0"/>
              </a:rPr>
              <a:t>dequeue                        </a:t>
            </a:r>
          </a:p>
          <a:p>
            <a:pPr>
              <a:spcBef>
                <a:spcPts val="0"/>
              </a:spcBef>
              <a:buSzPct val="60000"/>
            </a:pPr>
            <a:r>
              <a:rPr lang="en-US" altLang="zh-CN" sz="1400" dirty="0" err="1">
                <a:solidFill>
                  <a:srgbClr val="000088"/>
                </a:solidFill>
                <a:latin typeface="Consolas" panose="020B0609020204030204" pitchFamily="49" charset="0"/>
                <a:cs typeface="Consolas" panose="020B0609020204030204" pitchFamily="49" charset="0"/>
              </a:rPr>
              <a:t>isEmpty</a:t>
            </a:r>
            <a:r>
              <a:rPr lang="zh-CN" altLang="en-US" sz="1400" dirty="0">
                <a:solidFill>
                  <a:srgbClr val="000088"/>
                </a:solidFill>
                <a:latin typeface="Consolas" panose="020B0609020204030204" pitchFamily="49" charset="0"/>
                <a:cs typeface="Consolas" panose="020B0609020204030204" pitchFamily="49" charset="0"/>
              </a:rPr>
              <a:t>                 </a:t>
            </a:r>
            <a:r>
              <a:rPr lang="en-US" altLang="zh-CN" sz="1400" dirty="0">
                <a:solidFill>
                  <a:srgbClr val="000088"/>
                </a:solidFill>
                <a:latin typeface="Consolas" panose="020B0609020204030204" pitchFamily="49" charset="0"/>
                <a:cs typeface="Consolas" panose="020B0609020204030204" pitchFamily="49" charset="0"/>
              </a:rPr>
              <a:t>	</a:t>
            </a:r>
            <a:endParaRPr lang="en-HK" sz="1400" dirty="0">
              <a:solidFill>
                <a:srgbClr val="000088"/>
              </a:solidFill>
              <a:latin typeface="Consolas" panose="020B0609020204030204" pitchFamily="49" charset="0"/>
              <a:cs typeface="Consolas" panose="020B0609020204030204" pitchFamily="49" charset="0"/>
            </a:endParaRPr>
          </a:p>
          <a:p>
            <a:pPr>
              <a:spcBef>
                <a:spcPts val="0"/>
              </a:spcBef>
              <a:buSzPct val="60000"/>
            </a:pPr>
            <a:endParaRPr lang="en-US" sz="1400" dirty="0">
              <a:solidFill>
                <a:srgbClr val="000088"/>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42859852"/>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C9631-730D-1DA8-AA29-42BD7C90EDAF}"/>
            </a:ext>
          </a:extLst>
        </p:cNvPr>
        <p:cNvGrpSpPr/>
        <p:nvPr/>
      </p:nvGrpSpPr>
      <p:grpSpPr>
        <a:xfrm>
          <a:off x="0" y="0"/>
          <a:ext cx="0" cy="0"/>
          <a:chOff x="0" y="0"/>
          <a:chExt cx="0" cy="0"/>
        </a:xfrm>
      </p:grpSpPr>
      <p:sp>
        <p:nvSpPr>
          <p:cNvPr id="11" name="内容占位符 1">
            <a:extLst>
              <a:ext uri="{FF2B5EF4-FFF2-40B4-BE49-F238E27FC236}">
                <a16:creationId xmlns:a16="http://schemas.microsoft.com/office/drawing/2014/main" id="{4DAD4599-527C-95E3-58F2-DEA54B480446}"/>
              </a:ext>
            </a:extLst>
          </p:cNvPr>
          <p:cNvSpPr>
            <a:spLocks noGrp="1"/>
          </p:cNvSpPr>
          <p:nvPr>
            <p:ph idx="1"/>
          </p:nvPr>
        </p:nvSpPr>
        <p:spPr>
          <a:xfrm>
            <a:off x="695398" y="1196752"/>
            <a:ext cx="10801200" cy="4929411"/>
          </a:xfrm>
          <a:ln>
            <a:noFill/>
          </a:ln>
        </p:spPr>
        <p:txBody>
          <a:bodyPr/>
          <a:lstStyle/>
          <a:p>
            <a:r>
              <a:rPr lang="en-US" altLang="zh-CN" sz="2400" dirty="0">
                <a:solidFill>
                  <a:prstClr val="black"/>
                </a:solidFill>
              </a:rPr>
              <a:t>Implement Queue with Linked list (cont.)</a:t>
            </a:r>
          </a:p>
          <a:p>
            <a:pPr lvl="1"/>
            <a:r>
              <a:rPr lang="en-US" altLang="zh-CN" sz="2000" dirty="0"/>
              <a:t>Complete the queue ADT.</a:t>
            </a:r>
            <a:endParaRPr lang="en-US" sz="2000" dirty="0">
              <a:solidFill>
                <a:srgbClr val="FF0000"/>
              </a:solidFill>
            </a:endParaRPr>
          </a:p>
          <a:p>
            <a:endParaRPr lang="en-US" sz="2400" dirty="0">
              <a:solidFill>
                <a:srgbClr val="FF0000"/>
              </a:solidFill>
            </a:endParaRPr>
          </a:p>
          <a:p>
            <a:endParaRPr lang="en-US" sz="2400" dirty="0">
              <a:solidFill>
                <a:srgbClr val="FF0000"/>
              </a:solidFill>
            </a:endParaRPr>
          </a:p>
        </p:txBody>
      </p:sp>
      <p:sp>
        <p:nvSpPr>
          <p:cNvPr id="3" name="标题 2">
            <a:extLst>
              <a:ext uri="{FF2B5EF4-FFF2-40B4-BE49-F238E27FC236}">
                <a16:creationId xmlns:a16="http://schemas.microsoft.com/office/drawing/2014/main" id="{BF183D88-5945-68B5-7D18-9DF8C4B74C34}"/>
              </a:ext>
            </a:extLst>
          </p:cNvPr>
          <p:cNvSpPr>
            <a:spLocks noGrp="1"/>
          </p:cNvSpPr>
          <p:nvPr>
            <p:ph type="title"/>
          </p:nvPr>
        </p:nvSpPr>
        <p:spPr/>
        <p:txBody>
          <a:bodyPr/>
          <a:lstStyle/>
          <a:p>
            <a:pPr marL="0"/>
            <a:r>
              <a:rPr lang="en-US" altLang="zh-CN" dirty="0"/>
              <a:t> </a:t>
            </a:r>
            <a:r>
              <a:rPr lang="en-US" altLang="zh-CN" sz="3600" dirty="0"/>
              <a:t>Problem 2</a:t>
            </a:r>
            <a:endParaRPr lang="en-US" altLang="zh-CN" dirty="0"/>
          </a:p>
        </p:txBody>
      </p:sp>
      <p:sp>
        <p:nvSpPr>
          <p:cNvPr id="5" name="灯片编号占位符 4">
            <a:extLst>
              <a:ext uri="{FF2B5EF4-FFF2-40B4-BE49-F238E27FC236}">
                <a16:creationId xmlns:a16="http://schemas.microsoft.com/office/drawing/2014/main" id="{6E2F7FAB-AFE9-5CED-96D3-AB880B2C52C5}"/>
              </a:ext>
            </a:extLst>
          </p:cNvPr>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14</a:t>
            </a:fld>
            <a:endParaRPr lang="en-US" dirty="0"/>
          </a:p>
        </p:txBody>
      </p:sp>
      <p:sp>
        <p:nvSpPr>
          <p:cNvPr id="6" name="Footer Placeholder 4">
            <a:extLst>
              <a:ext uri="{FF2B5EF4-FFF2-40B4-BE49-F238E27FC236}">
                <a16:creationId xmlns:a16="http://schemas.microsoft.com/office/drawing/2014/main" id="{8BEA5018-438E-EA2E-85F1-9D6032B35C63}"/>
              </a:ext>
            </a:extLst>
          </p:cNvPr>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dirty="0"/>
              <a:t>Lab 2</a:t>
            </a:r>
          </a:p>
        </p:txBody>
      </p:sp>
      <p:sp>
        <p:nvSpPr>
          <p:cNvPr id="10" name="Rectangle 10">
            <a:extLst>
              <a:ext uri="{FF2B5EF4-FFF2-40B4-BE49-F238E27FC236}">
                <a16:creationId xmlns:a16="http://schemas.microsoft.com/office/drawing/2014/main" id="{0FE716D5-F2EC-0824-5F32-D7B610E28B71}"/>
              </a:ext>
            </a:extLst>
          </p:cNvPr>
          <p:cNvSpPr/>
          <p:nvPr/>
        </p:nvSpPr>
        <p:spPr>
          <a:xfrm>
            <a:off x="850699" y="2197893"/>
            <a:ext cx="5351586" cy="3970318"/>
          </a:xfrm>
          <a:prstGeom prst="rect">
            <a:avLst/>
          </a:prstGeom>
          <a:solidFill>
            <a:schemeClr val="bg1">
              <a:lumMod val="95000"/>
            </a:schemeClr>
          </a:solidFill>
        </p:spPr>
        <p:txBody>
          <a:bodyPr wrap="square">
            <a:spAutoFit/>
          </a:bodyPr>
          <a:lstStyle/>
          <a:p>
            <a:r>
              <a:rPr lang="en-HK" sz="1400" dirty="0">
                <a:solidFill>
                  <a:srgbClr val="000088"/>
                </a:solidFill>
                <a:latin typeface="Consolas" panose="020B0609020204030204" pitchFamily="49" charset="0"/>
                <a:cs typeface="Consolas" panose="020B0609020204030204" pitchFamily="49" charset="0"/>
              </a:rPr>
              <a:t>struct </a:t>
            </a:r>
            <a:r>
              <a:rPr lang="en-HK" sz="1400" dirty="0" err="1">
                <a:solidFill>
                  <a:srgbClr val="000088"/>
                </a:solidFill>
                <a:latin typeface="Consolas" panose="020B0609020204030204" pitchFamily="49" charset="0"/>
                <a:cs typeface="Consolas" panose="020B0609020204030204" pitchFamily="49" charset="0"/>
              </a:rPr>
              <a:t>queueNode</a:t>
            </a:r>
            <a:r>
              <a:rPr lang="en-HK" sz="1400" dirty="0">
                <a:solidFill>
                  <a:srgbClr val="000088"/>
                </a:solidFill>
                <a:latin typeface="Consolas" panose="020B0609020204030204" pitchFamily="49" charset="0"/>
                <a:cs typeface="Consolas" panose="020B0609020204030204" pitchFamily="49" charset="0"/>
              </a:rPr>
              <a:t> {</a:t>
            </a:r>
          </a:p>
          <a:p>
            <a:r>
              <a:rPr lang="zh-CN" altLang="en-US" sz="1400" dirty="0">
                <a:solidFill>
                  <a:srgbClr val="000088"/>
                </a:solidFill>
                <a:latin typeface="Consolas" panose="020B0609020204030204" pitchFamily="49" charset="0"/>
                <a:cs typeface="Consolas" panose="020B0609020204030204" pitchFamily="49" charset="0"/>
              </a:rPr>
              <a:t>  </a:t>
            </a:r>
            <a:r>
              <a:rPr lang="en-HK" sz="1400" dirty="0">
                <a:solidFill>
                  <a:srgbClr val="000088"/>
                </a:solidFill>
                <a:latin typeface="Consolas" panose="020B0609020204030204" pitchFamily="49" charset="0"/>
                <a:cs typeface="Consolas" panose="020B0609020204030204" pitchFamily="49" charset="0"/>
              </a:rPr>
              <a:t>int value;</a:t>
            </a:r>
          </a:p>
          <a:p>
            <a:r>
              <a:rPr lang="zh-CN" altLang="en-US" sz="1400" dirty="0">
                <a:solidFill>
                  <a:srgbClr val="000088"/>
                </a:solidFill>
                <a:latin typeface="Consolas" panose="020B0609020204030204" pitchFamily="49" charset="0"/>
                <a:cs typeface="Consolas" panose="020B0609020204030204" pitchFamily="49" charset="0"/>
              </a:rPr>
              <a:t>  </a:t>
            </a:r>
            <a:r>
              <a:rPr lang="en-HK" altLang="zh-CN" sz="1400" dirty="0">
                <a:solidFill>
                  <a:srgbClr val="000088"/>
                </a:solidFill>
                <a:latin typeface="Consolas" panose="020B0609020204030204" pitchFamily="49" charset="0"/>
                <a:cs typeface="Consolas" panose="020B0609020204030204" pitchFamily="49" charset="0"/>
              </a:rPr>
              <a:t>struct </a:t>
            </a:r>
            <a:r>
              <a:rPr lang="en-HK" altLang="zh-CN" sz="1400" dirty="0" err="1">
                <a:solidFill>
                  <a:srgbClr val="000088"/>
                </a:solidFill>
                <a:latin typeface="Consolas" panose="020B0609020204030204" pitchFamily="49" charset="0"/>
                <a:cs typeface="Consolas" panose="020B0609020204030204" pitchFamily="49" charset="0"/>
              </a:rPr>
              <a:t>queueNode</a:t>
            </a:r>
            <a:r>
              <a:rPr lang="en-HK" altLang="zh-CN" sz="1400" dirty="0">
                <a:solidFill>
                  <a:srgbClr val="000088"/>
                </a:solidFill>
                <a:latin typeface="Consolas" panose="020B0609020204030204" pitchFamily="49" charset="0"/>
                <a:cs typeface="Consolas" panose="020B0609020204030204" pitchFamily="49" charset="0"/>
              </a:rPr>
              <a:t>* next;</a:t>
            </a:r>
            <a:endParaRPr lang="en-HK" sz="1400" dirty="0">
              <a:solidFill>
                <a:srgbClr val="000088"/>
              </a:solidFill>
              <a:latin typeface="Consolas" panose="020B0609020204030204" pitchFamily="49" charset="0"/>
              <a:cs typeface="Consolas" panose="020B0609020204030204" pitchFamily="49" charset="0"/>
            </a:endParaRPr>
          </a:p>
          <a:p>
            <a:r>
              <a:rPr lang="en-HK" sz="1400" dirty="0">
                <a:solidFill>
                  <a:srgbClr val="000088"/>
                </a:solidFill>
                <a:latin typeface="Consolas" panose="020B0609020204030204" pitchFamily="49" charset="0"/>
                <a:cs typeface="Consolas" panose="020B0609020204030204" pitchFamily="49" charset="0"/>
              </a:rPr>
              <a:t>  </a:t>
            </a:r>
            <a:r>
              <a:rPr lang="en-HK" altLang="zh-CN" sz="1400" dirty="0">
                <a:solidFill>
                  <a:srgbClr val="000088"/>
                </a:solidFill>
                <a:latin typeface="Consolas" panose="020B0609020204030204" pitchFamily="49" charset="0"/>
                <a:cs typeface="Consolas" panose="020B0609020204030204" pitchFamily="49" charset="0"/>
              </a:rPr>
              <a:t>struct </a:t>
            </a:r>
            <a:r>
              <a:rPr lang="en-HK" altLang="zh-CN" sz="1400" dirty="0" err="1">
                <a:solidFill>
                  <a:srgbClr val="000088"/>
                </a:solidFill>
                <a:latin typeface="Consolas" panose="020B0609020204030204" pitchFamily="49" charset="0"/>
                <a:cs typeface="Consolas" panose="020B0609020204030204" pitchFamily="49" charset="0"/>
              </a:rPr>
              <a:t>queueNode</a:t>
            </a:r>
            <a:r>
              <a:rPr lang="en-HK" altLang="zh-CN" sz="1400" dirty="0">
                <a:solidFill>
                  <a:srgbClr val="000088"/>
                </a:solidFill>
                <a:latin typeface="Consolas" panose="020B0609020204030204" pitchFamily="49" charset="0"/>
                <a:cs typeface="Consolas" panose="020B0609020204030204" pitchFamily="49" charset="0"/>
              </a:rPr>
              <a:t>* </a:t>
            </a:r>
            <a:r>
              <a:rPr lang="en-HK" altLang="zh-CN" sz="1400" dirty="0" err="1">
                <a:solidFill>
                  <a:srgbClr val="000088"/>
                </a:solidFill>
                <a:latin typeface="Consolas" panose="020B0609020204030204" pitchFamily="49" charset="0"/>
                <a:cs typeface="Consolas" panose="020B0609020204030204" pitchFamily="49" charset="0"/>
              </a:rPr>
              <a:t>prev</a:t>
            </a:r>
            <a:r>
              <a:rPr lang="en-HK" altLang="zh-CN" sz="1400" dirty="0">
                <a:solidFill>
                  <a:srgbClr val="000088"/>
                </a:solidFill>
                <a:latin typeface="Consolas" panose="020B0609020204030204" pitchFamily="49" charset="0"/>
                <a:cs typeface="Consolas" panose="020B0609020204030204" pitchFamily="49" charset="0"/>
              </a:rPr>
              <a:t>;</a:t>
            </a:r>
            <a:endParaRPr lang="en-HK" sz="1400" dirty="0">
              <a:solidFill>
                <a:srgbClr val="000088"/>
              </a:solidFill>
              <a:latin typeface="Consolas" panose="020B0609020204030204" pitchFamily="49" charset="0"/>
              <a:cs typeface="Consolas" panose="020B0609020204030204" pitchFamily="49" charset="0"/>
            </a:endParaRPr>
          </a:p>
          <a:p>
            <a:r>
              <a:rPr lang="en-HK" sz="1400" dirty="0">
                <a:solidFill>
                  <a:srgbClr val="000088"/>
                </a:solidFill>
                <a:latin typeface="Consolas" panose="020B0609020204030204" pitchFamily="49" charset="0"/>
                <a:cs typeface="Consolas" panose="020B0609020204030204" pitchFamily="49" charset="0"/>
              </a:rPr>
              <a:t>};</a:t>
            </a:r>
          </a:p>
          <a:p>
            <a:br>
              <a:rPr lang="en-HK" sz="1400" dirty="0">
                <a:solidFill>
                  <a:srgbClr val="000088"/>
                </a:solidFill>
                <a:latin typeface="Consolas" panose="020B0609020204030204" pitchFamily="49" charset="0"/>
                <a:cs typeface="Consolas" panose="020B0609020204030204" pitchFamily="49" charset="0"/>
              </a:rPr>
            </a:br>
            <a:r>
              <a:rPr lang="en-HK" sz="1400" dirty="0">
                <a:solidFill>
                  <a:srgbClr val="000088"/>
                </a:solidFill>
                <a:latin typeface="Consolas" panose="020B0609020204030204" pitchFamily="49" charset="0"/>
                <a:cs typeface="Consolas" panose="020B0609020204030204" pitchFamily="49" charset="0"/>
              </a:rPr>
              <a:t>typedef struct </a:t>
            </a:r>
            <a:r>
              <a:rPr lang="en-HK" altLang="zh-CN" sz="1400" dirty="0" err="1">
                <a:solidFill>
                  <a:srgbClr val="000088"/>
                </a:solidFill>
                <a:latin typeface="Consolas" panose="020B0609020204030204" pitchFamily="49" charset="0"/>
                <a:cs typeface="Consolas" panose="020B0609020204030204" pitchFamily="49" charset="0"/>
              </a:rPr>
              <a:t>queueNode</a:t>
            </a:r>
            <a:r>
              <a:rPr lang="en-HK" sz="1400" dirty="0">
                <a:solidFill>
                  <a:srgbClr val="000088"/>
                </a:solidFill>
                <a:latin typeface="Consolas" panose="020B0609020204030204" pitchFamily="49" charset="0"/>
                <a:cs typeface="Consolas" panose="020B0609020204030204" pitchFamily="49" charset="0"/>
              </a:rPr>
              <a:t>* </a:t>
            </a:r>
            <a:r>
              <a:rPr lang="en-HK" sz="1400" dirty="0" err="1">
                <a:solidFill>
                  <a:srgbClr val="000088"/>
                </a:solidFill>
                <a:latin typeface="Consolas" panose="020B0609020204030204" pitchFamily="49" charset="0"/>
                <a:cs typeface="Consolas" panose="020B0609020204030204" pitchFamily="49" charset="0"/>
              </a:rPr>
              <a:t>Q</a:t>
            </a:r>
            <a:r>
              <a:rPr lang="en-HK" altLang="zh-CN" sz="1400" dirty="0" err="1">
                <a:solidFill>
                  <a:srgbClr val="000088"/>
                </a:solidFill>
                <a:latin typeface="Consolas" panose="020B0609020204030204" pitchFamily="49" charset="0"/>
                <a:cs typeface="Consolas" panose="020B0609020204030204" pitchFamily="49" charset="0"/>
              </a:rPr>
              <a:t>ueueNode</a:t>
            </a:r>
            <a:r>
              <a:rPr lang="en-HK" sz="1400" dirty="0">
                <a:solidFill>
                  <a:srgbClr val="000088"/>
                </a:solidFill>
                <a:latin typeface="Consolas" panose="020B0609020204030204" pitchFamily="49" charset="0"/>
                <a:cs typeface="Consolas" panose="020B0609020204030204" pitchFamily="49" charset="0"/>
              </a:rPr>
              <a:t>;</a:t>
            </a:r>
          </a:p>
          <a:p>
            <a:endParaRPr lang="en-HK" sz="1400" dirty="0">
              <a:solidFill>
                <a:srgbClr val="000088"/>
              </a:solidFill>
              <a:latin typeface="Consolas" panose="020B0609020204030204" pitchFamily="49" charset="0"/>
              <a:cs typeface="Consolas" panose="020B0609020204030204" pitchFamily="49" charset="0"/>
            </a:endParaRPr>
          </a:p>
          <a:p>
            <a:r>
              <a:rPr lang="en-HK" sz="1400" dirty="0">
                <a:solidFill>
                  <a:srgbClr val="000088"/>
                </a:solidFill>
                <a:latin typeface="Consolas" panose="020B0609020204030204" pitchFamily="49" charset="0"/>
                <a:cs typeface="Consolas" panose="020B0609020204030204" pitchFamily="49" charset="0"/>
              </a:rPr>
              <a:t>struct queue {</a:t>
            </a:r>
          </a:p>
          <a:p>
            <a:r>
              <a:rPr lang="en-HK" sz="1400" dirty="0">
                <a:solidFill>
                  <a:srgbClr val="000088"/>
                </a:solidFill>
                <a:latin typeface="Consolas" panose="020B0609020204030204" pitchFamily="49" charset="0"/>
                <a:cs typeface="Consolas" panose="020B0609020204030204" pitchFamily="49" charset="0"/>
              </a:rPr>
              <a:t>  int capacity;</a:t>
            </a:r>
          </a:p>
          <a:p>
            <a:r>
              <a:rPr lang="en-HK" sz="1400" dirty="0">
                <a:solidFill>
                  <a:srgbClr val="000088"/>
                </a:solidFill>
                <a:latin typeface="Consolas" panose="020B0609020204030204" pitchFamily="49" charset="0"/>
                <a:cs typeface="Consolas" panose="020B0609020204030204" pitchFamily="49" charset="0"/>
              </a:rPr>
              <a:t>  int size;</a:t>
            </a:r>
          </a:p>
          <a:p>
            <a:r>
              <a:rPr lang="en-HK" sz="1400" dirty="0">
                <a:solidFill>
                  <a:srgbClr val="000088"/>
                </a:solidFill>
                <a:latin typeface="Consolas" panose="020B0609020204030204" pitchFamily="49" charset="0"/>
                <a:cs typeface="Consolas" panose="020B0609020204030204" pitchFamily="49" charset="0"/>
              </a:rPr>
              <a:t>  </a:t>
            </a:r>
            <a:r>
              <a:rPr lang="en-HK" sz="1400" dirty="0" err="1">
                <a:solidFill>
                  <a:srgbClr val="000088"/>
                </a:solidFill>
                <a:latin typeface="Consolas" panose="020B0609020204030204" pitchFamily="49" charset="0"/>
                <a:cs typeface="Consolas" panose="020B0609020204030204" pitchFamily="49" charset="0"/>
              </a:rPr>
              <a:t>QueueNode</a:t>
            </a:r>
            <a:r>
              <a:rPr lang="en-HK" sz="1400" dirty="0">
                <a:solidFill>
                  <a:srgbClr val="000088"/>
                </a:solidFill>
                <a:latin typeface="Consolas" panose="020B0609020204030204" pitchFamily="49" charset="0"/>
                <a:cs typeface="Consolas" panose="020B0609020204030204" pitchFamily="49" charset="0"/>
              </a:rPr>
              <a:t> head;</a:t>
            </a:r>
          </a:p>
          <a:p>
            <a:r>
              <a:rPr lang="en-HK" sz="1400" dirty="0">
                <a:solidFill>
                  <a:srgbClr val="000088"/>
                </a:solidFill>
                <a:latin typeface="Consolas" panose="020B0609020204030204" pitchFamily="49" charset="0"/>
                <a:cs typeface="Consolas" panose="020B0609020204030204" pitchFamily="49" charset="0"/>
              </a:rPr>
              <a:t>  </a:t>
            </a:r>
            <a:r>
              <a:rPr lang="en-HK" sz="1400" dirty="0" err="1">
                <a:solidFill>
                  <a:srgbClr val="000088"/>
                </a:solidFill>
                <a:latin typeface="Consolas" panose="020B0609020204030204" pitchFamily="49" charset="0"/>
                <a:cs typeface="Consolas" panose="020B0609020204030204" pitchFamily="49" charset="0"/>
              </a:rPr>
              <a:t>QueueNode</a:t>
            </a:r>
            <a:r>
              <a:rPr lang="en-HK" sz="1400" dirty="0">
                <a:solidFill>
                  <a:srgbClr val="000088"/>
                </a:solidFill>
                <a:latin typeface="Consolas" panose="020B0609020204030204" pitchFamily="49" charset="0"/>
                <a:cs typeface="Consolas" panose="020B0609020204030204" pitchFamily="49" charset="0"/>
              </a:rPr>
              <a:t> tail;</a:t>
            </a:r>
          </a:p>
          <a:p>
            <a:r>
              <a:rPr lang="en-HK" sz="1400" dirty="0">
                <a:solidFill>
                  <a:srgbClr val="000088"/>
                </a:solidFill>
                <a:latin typeface="Consolas" panose="020B0609020204030204" pitchFamily="49" charset="0"/>
                <a:cs typeface="Consolas" panose="020B0609020204030204" pitchFamily="49" charset="0"/>
              </a:rPr>
              <a:t>};</a:t>
            </a:r>
          </a:p>
          <a:p>
            <a:endParaRPr lang="en-HK" sz="1400" dirty="0">
              <a:solidFill>
                <a:srgbClr val="000088"/>
              </a:solidFill>
              <a:latin typeface="Consolas" panose="020B0609020204030204" pitchFamily="49" charset="0"/>
              <a:cs typeface="Consolas" panose="020B0609020204030204" pitchFamily="49" charset="0"/>
            </a:endParaRPr>
          </a:p>
          <a:p>
            <a:r>
              <a:rPr lang="en-HK" sz="1400" dirty="0">
                <a:solidFill>
                  <a:srgbClr val="000088"/>
                </a:solidFill>
                <a:latin typeface="Consolas" panose="020B0609020204030204" pitchFamily="49" charset="0"/>
                <a:cs typeface="Consolas" panose="020B0609020204030204" pitchFamily="49" charset="0"/>
              </a:rPr>
              <a:t>typedef struct queue* </a:t>
            </a:r>
            <a:r>
              <a:rPr lang="en-HK" sz="1400" dirty="0" err="1">
                <a:solidFill>
                  <a:srgbClr val="000088"/>
                </a:solidFill>
                <a:latin typeface="Consolas" panose="020B0609020204030204" pitchFamily="49" charset="0"/>
                <a:cs typeface="Consolas" panose="020B0609020204030204" pitchFamily="49" charset="0"/>
              </a:rPr>
              <a:t>QueueADT</a:t>
            </a:r>
            <a:r>
              <a:rPr lang="en-HK" sz="1400" dirty="0">
                <a:solidFill>
                  <a:srgbClr val="000088"/>
                </a:solidFill>
                <a:latin typeface="Consolas" panose="020B0609020204030204" pitchFamily="49" charset="0"/>
                <a:cs typeface="Consolas" panose="020B0609020204030204" pitchFamily="49" charset="0"/>
              </a:rPr>
              <a:t>;</a:t>
            </a:r>
          </a:p>
          <a:p>
            <a:endParaRPr lang="en-HK" sz="1400" dirty="0">
              <a:solidFill>
                <a:srgbClr val="000088"/>
              </a:solidFill>
              <a:latin typeface="Consolas" panose="020B0609020204030204" pitchFamily="49" charset="0"/>
              <a:cs typeface="Consolas" panose="020B0609020204030204" pitchFamily="49" charset="0"/>
            </a:endParaRPr>
          </a:p>
          <a:p>
            <a:r>
              <a:rPr lang="en-HK" sz="1400" dirty="0">
                <a:solidFill>
                  <a:srgbClr val="000088"/>
                </a:solidFill>
                <a:latin typeface="Consolas" panose="020B0609020204030204" pitchFamily="49" charset="0"/>
                <a:cs typeface="Consolas" panose="020B0609020204030204" pitchFamily="49" charset="0"/>
              </a:rPr>
              <a:t>#define INF -1</a:t>
            </a:r>
          </a:p>
        </p:txBody>
      </p:sp>
      <p:sp>
        <p:nvSpPr>
          <p:cNvPr id="2" name="Rectangle 10">
            <a:extLst>
              <a:ext uri="{FF2B5EF4-FFF2-40B4-BE49-F238E27FC236}">
                <a16:creationId xmlns:a16="http://schemas.microsoft.com/office/drawing/2014/main" id="{016F8D57-83C3-4FAC-9040-246D3A5D2314}"/>
              </a:ext>
            </a:extLst>
          </p:cNvPr>
          <p:cNvSpPr/>
          <p:nvPr/>
        </p:nvSpPr>
        <p:spPr>
          <a:xfrm>
            <a:off x="6357586" y="2197893"/>
            <a:ext cx="5351586" cy="3754874"/>
          </a:xfrm>
          <a:prstGeom prst="rect">
            <a:avLst/>
          </a:prstGeom>
          <a:solidFill>
            <a:schemeClr val="bg1">
              <a:lumMod val="95000"/>
            </a:schemeClr>
          </a:solidFill>
        </p:spPr>
        <p:txBody>
          <a:bodyPr wrap="square">
            <a:spAutoFit/>
          </a:bodyPr>
          <a:lstStyle/>
          <a:p>
            <a:r>
              <a:rPr lang="en-HK" sz="1400" dirty="0" err="1">
                <a:solidFill>
                  <a:srgbClr val="000088"/>
                </a:solidFill>
                <a:latin typeface="Consolas" panose="020B0609020204030204" pitchFamily="49" charset="0"/>
                <a:cs typeface="Consolas" panose="020B0609020204030204" pitchFamily="49" charset="0"/>
              </a:rPr>
              <a:t>QueueNode</a:t>
            </a:r>
            <a:r>
              <a:rPr lang="en-HK" sz="1400" dirty="0">
                <a:solidFill>
                  <a:srgbClr val="000088"/>
                </a:solidFill>
                <a:latin typeface="Consolas" panose="020B0609020204030204" pitchFamily="49" charset="0"/>
                <a:cs typeface="Consolas" panose="020B0609020204030204" pitchFamily="49" charset="0"/>
              </a:rPr>
              <a:t> </a:t>
            </a:r>
            <a:r>
              <a:rPr lang="en-HK" sz="1400" dirty="0" err="1">
                <a:solidFill>
                  <a:srgbClr val="000088"/>
                </a:solidFill>
                <a:latin typeface="Consolas" panose="020B0609020204030204" pitchFamily="49" charset="0"/>
                <a:cs typeface="Consolas" panose="020B0609020204030204" pitchFamily="49" charset="0"/>
              </a:rPr>
              <a:t>AllocateEmptyQueueNode</a:t>
            </a:r>
            <a:r>
              <a:rPr lang="en-HK" sz="1400" dirty="0">
                <a:solidFill>
                  <a:srgbClr val="000088"/>
                </a:solidFill>
                <a:latin typeface="Consolas" panose="020B0609020204030204" pitchFamily="49" charset="0"/>
                <a:cs typeface="Consolas" panose="020B0609020204030204" pitchFamily="49" charset="0"/>
              </a:rPr>
              <a:t>();</a:t>
            </a:r>
          </a:p>
          <a:p>
            <a:endParaRPr lang="en-HK" sz="1400" dirty="0">
              <a:solidFill>
                <a:srgbClr val="000088"/>
              </a:solidFill>
              <a:latin typeface="Consolas" panose="020B0609020204030204" pitchFamily="49" charset="0"/>
              <a:cs typeface="Consolas" panose="020B0609020204030204" pitchFamily="49" charset="0"/>
            </a:endParaRPr>
          </a:p>
          <a:p>
            <a:r>
              <a:rPr lang="en-HK" sz="1400" dirty="0" err="1">
                <a:solidFill>
                  <a:srgbClr val="000088"/>
                </a:solidFill>
                <a:latin typeface="Consolas" panose="020B0609020204030204" pitchFamily="49" charset="0"/>
                <a:cs typeface="Consolas" panose="020B0609020204030204" pitchFamily="49" charset="0"/>
              </a:rPr>
              <a:t>QueueADT</a:t>
            </a:r>
            <a:r>
              <a:rPr lang="en-HK" sz="1400" dirty="0">
                <a:solidFill>
                  <a:srgbClr val="000088"/>
                </a:solidFill>
                <a:latin typeface="Consolas" panose="020B0609020204030204" pitchFamily="49" charset="0"/>
                <a:cs typeface="Consolas" panose="020B0609020204030204" pitchFamily="49" charset="0"/>
              </a:rPr>
              <a:t> </a:t>
            </a:r>
            <a:r>
              <a:rPr lang="en-HK" sz="1400" dirty="0" err="1">
                <a:solidFill>
                  <a:srgbClr val="000088"/>
                </a:solidFill>
                <a:latin typeface="Consolas" panose="020B0609020204030204" pitchFamily="49" charset="0"/>
                <a:cs typeface="Consolas" panose="020B0609020204030204" pitchFamily="49" charset="0"/>
              </a:rPr>
              <a:t>CreateQueue</a:t>
            </a:r>
            <a:r>
              <a:rPr lang="en-HK" sz="1400" dirty="0">
                <a:solidFill>
                  <a:srgbClr val="000088"/>
                </a:solidFill>
                <a:latin typeface="Consolas" panose="020B0609020204030204" pitchFamily="49" charset="0"/>
                <a:cs typeface="Consolas" panose="020B0609020204030204" pitchFamily="49" charset="0"/>
              </a:rPr>
              <a:t>(int capacity);</a:t>
            </a:r>
          </a:p>
          <a:p>
            <a:endParaRPr lang="en-HK" sz="1400" dirty="0">
              <a:solidFill>
                <a:srgbClr val="000088"/>
              </a:solidFill>
              <a:latin typeface="Consolas" panose="020B0609020204030204" pitchFamily="49" charset="0"/>
              <a:cs typeface="Consolas" panose="020B0609020204030204" pitchFamily="49" charset="0"/>
            </a:endParaRPr>
          </a:p>
          <a:p>
            <a:r>
              <a:rPr lang="en-HK" altLang="zh-CN" sz="1400" dirty="0">
                <a:solidFill>
                  <a:schemeClr val="accent2"/>
                </a:solidFill>
                <a:latin typeface="Consolas" panose="020B0609020204030204" pitchFamily="49" charset="0"/>
                <a:cs typeface="Consolas" panose="020B0609020204030204" pitchFamily="49" charset="0"/>
              </a:rPr>
              <a:t>// </a:t>
            </a:r>
            <a:r>
              <a:rPr lang="en-US" altLang="zh-CN" sz="1400" dirty="0">
                <a:solidFill>
                  <a:schemeClr val="accent2"/>
                </a:solidFill>
                <a:latin typeface="Consolas" panose="020B0609020204030204" pitchFamily="49" charset="0"/>
                <a:cs typeface="Consolas" panose="020B0609020204030204" pitchFamily="49" charset="0"/>
              </a:rPr>
              <a:t>return 1 if it is true, or 0 otherwise</a:t>
            </a:r>
            <a:endParaRPr lang="en-HK" sz="1400" dirty="0">
              <a:solidFill>
                <a:srgbClr val="000088"/>
              </a:solidFill>
              <a:latin typeface="Consolas" panose="020B0609020204030204" pitchFamily="49" charset="0"/>
              <a:cs typeface="Consolas" panose="020B0609020204030204" pitchFamily="49" charset="0"/>
            </a:endParaRPr>
          </a:p>
          <a:p>
            <a:r>
              <a:rPr lang="en-HK" sz="1400" dirty="0">
                <a:solidFill>
                  <a:srgbClr val="000088"/>
                </a:solidFill>
                <a:latin typeface="Consolas" panose="020B0609020204030204" pitchFamily="49" charset="0"/>
                <a:cs typeface="Consolas" panose="020B0609020204030204" pitchFamily="49" charset="0"/>
              </a:rPr>
              <a:t>int </a:t>
            </a:r>
            <a:r>
              <a:rPr lang="en-HK" sz="1400" dirty="0" err="1">
                <a:solidFill>
                  <a:srgbClr val="000088"/>
                </a:solidFill>
                <a:latin typeface="Consolas" panose="020B0609020204030204" pitchFamily="49" charset="0"/>
                <a:cs typeface="Consolas" panose="020B0609020204030204" pitchFamily="49" charset="0"/>
              </a:rPr>
              <a:t>IsEmpty</a:t>
            </a:r>
            <a:r>
              <a:rPr lang="en-HK" sz="1400" dirty="0">
                <a:solidFill>
                  <a:srgbClr val="000088"/>
                </a:solidFill>
                <a:latin typeface="Consolas" panose="020B0609020204030204" pitchFamily="49" charset="0"/>
                <a:cs typeface="Consolas" panose="020B0609020204030204" pitchFamily="49" charset="0"/>
              </a:rPr>
              <a:t>(</a:t>
            </a:r>
            <a:r>
              <a:rPr lang="en-HK" sz="1400" dirty="0" err="1">
                <a:solidFill>
                  <a:srgbClr val="000088"/>
                </a:solidFill>
                <a:latin typeface="Consolas" panose="020B0609020204030204" pitchFamily="49" charset="0"/>
                <a:cs typeface="Consolas" panose="020B0609020204030204" pitchFamily="49" charset="0"/>
              </a:rPr>
              <a:t>QueueADT</a:t>
            </a:r>
            <a:r>
              <a:rPr lang="en-HK" sz="1400" dirty="0">
                <a:solidFill>
                  <a:srgbClr val="000088"/>
                </a:solidFill>
                <a:latin typeface="Consolas" panose="020B0609020204030204" pitchFamily="49" charset="0"/>
                <a:cs typeface="Consolas" panose="020B0609020204030204" pitchFamily="49" charset="0"/>
              </a:rPr>
              <a:t> q);</a:t>
            </a:r>
          </a:p>
          <a:p>
            <a:endParaRPr lang="en-HK" sz="1400" dirty="0">
              <a:solidFill>
                <a:srgbClr val="000088"/>
              </a:solidFill>
              <a:latin typeface="Consolas" panose="020B0609020204030204" pitchFamily="49" charset="0"/>
              <a:cs typeface="Consolas" panose="020B0609020204030204" pitchFamily="49" charset="0"/>
            </a:endParaRPr>
          </a:p>
          <a:p>
            <a:r>
              <a:rPr lang="en-HK" altLang="zh-CN" sz="1400" dirty="0">
                <a:solidFill>
                  <a:schemeClr val="accent2"/>
                </a:solidFill>
                <a:latin typeface="Consolas" panose="020B0609020204030204" pitchFamily="49" charset="0"/>
                <a:cs typeface="Consolas" panose="020B0609020204030204" pitchFamily="49" charset="0"/>
              </a:rPr>
              <a:t>// </a:t>
            </a:r>
            <a:r>
              <a:rPr lang="en-US" altLang="zh-CN" sz="1400" dirty="0">
                <a:solidFill>
                  <a:schemeClr val="accent2"/>
                </a:solidFill>
                <a:latin typeface="Consolas" panose="020B0609020204030204" pitchFamily="49" charset="0"/>
                <a:cs typeface="Consolas" panose="020B0609020204030204" pitchFamily="49" charset="0"/>
              </a:rPr>
              <a:t>return 1 if it is true, or 0 otherwise</a:t>
            </a:r>
            <a:endParaRPr lang="en-HK" sz="1400" dirty="0">
              <a:solidFill>
                <a:srgbClr val="000088"/>
              </a:solidFill>
              <a:latin typeface="Consolas" panose="020B0609020204030204" pitchFamily="49" charset="0"/>
              <a:cs typeface="Consolas" panose="020B0609020204030204" pitchFamily="49" charset="0"/>
            </a:endParaRPr>
          </a:p>
          <a:p>
            <a:r>
              <a:rPr lang="en-HK" sz="1400" dirty="0">
                <a:solidFill>
                  <a:srgbClr val="000088"/>
                </a:solidFill>
                <a:latin typeface="Consolas" panose="020B0609020204030204" pitchFamily="49" charset="0"/>
                <a:cs typeface="Consolas" panose="020B0609020204030204" pitchFamily="49" charset="0"/>
              </a:rPr>
              <a:t>int Is</a:t>
            </a:r>
            <a:r>
              <a:rPr lang="en-US" sz="1400" dirty="0">
                <a:solidFill>
                  <a:srgbClr val="000088"/>
                </a:solidFill>
                <a:latin typeface="Consolas" panose="020B0609020204030204" pitchFamily="49" charset="0"/>
                <a:cs typeface="Consolas" panose="020B0609020204030204" pitchFamily="49" charset="0"/>
              </a:rPr>
              <a:t>Full(</a:t>
            </a:r>
            <a:r>
              <a:rPr lang="en-US" sz="1400" dirty="0" err="1">
                <a:solidFill>
                  <a:srgbClr val="000088"/>
                </a:solidFill>
                <a:latin typeface="Consolas" panose="020B0609020204030204" pitchFamily="49" charset="0"/>
                <a:cs typeface="Consolas" panose="020B0609020204030204" pitchFamily="49" charset="0"/>
              </a:rPr>
              <a:t>QueueADT</a:t>
            </a:r>
            <a:r>
              <a:rPr lang="en-US" sz="1400" dirty="0">
                <a:solidFill>
                  <a:srgbClr val="000088"/>
                </a:solidFill>
                <a:latin typeface="Consolas" panose="020B0609020204030204" pitchFamily="49" charset="0"/>
                <a:cs typeface="Consolas" panose="020B0609020204030204" pitchFamily="49" charset="0"/>
              </a:rPr>
              <a:t> q);</a:t>
            </a:r>
            <a:endParaRPr lang="en-HK" sz="1400" dirty="0">
              <a:solidFill>
                <a:srgbClr val="000088"/>
              </a:solidFill>
              <a:latin typeface="Consolas" panose="020B0609020204030204" pitchFamily="49" charset="0"/>
              <a:cs typeface="Consolas" panose="020B0609020204030204" pitchFamily="49" charset="0"/>
            </a:endParaRPr>
          </a:p>
          <a:p>
            <a:endParaRPr lang="en-HK" sz="1400" dirty="0">
              <a:solidFill>
                <a:srgbClr val="000088"/>
              </a:solidFill>
              <a:latin typeface="Consolas" panose="020B0609020204030204" pitchFamily="49" charset="0"/>
              <a:cs typeface="Consolas" panose="020B0609020204030204" pitchFamily="49" charset="0"/>
            </a:endParaRPr>
          </a:p>
          <a:p>
            <a:r>
              <a:rPr lang="en-HK" sz="1400" dirty="0">
                <a:solidFill>
                  <a:srgbClr val="000088"/>
                </a:solidFill>
                <a:latin typeface="Consolas" panose="020B0609020204030204" pitchFamily="49" charset="0"/>
                <a:cs typeface="Consolas" panose="020B0609020204030204" pitchFamily="49" charset="0"/>
              </a:rPr>
              <a:t>void Enqueue(</a:t>
            </a:r>
            <a:r>
              <a:rPr lang="en-HK" sz="1400" dirty="0" err="1">
                <a:solidFill>
                  <a:srgbClr val="000088"/>
                </a:solidFill>
                <a:latin typeface="Consolas" panose="020B0609020204030204" pitchFamily="49" charset="0"/>
                <a:cs typeface="Consolas" panose="020B0609020204030204" pitchFamily="49" charset="0"/>
              </a:rPr>
              <a:t>QueueADT</a:t>
            </a:r>
            <a:r>
              <a:rPr lang="en-HK" sz="1400" dirty="0">
                <a:solidFill>
                  <a:srgbClr val="000088"/>
                </a:solidFill>
                <a:latin typeface="Consolas" panose="020B0609020204030204" pitchFamily="49" charset="0"/>
                <a:cs typeface="Consolas" panose="020B0609020204030204" pitchFamily="49" charset="0"/>
              </a:rPr>
              <a:t> q, int value)</a:t>
            </a:r>
          </a:p>
          <a:p>
            <a:r>
              <a:rPr lang="en-HK" sz="1400" dirty="0">
                <a:solidFill>
                  <a:srgbClr val="000088"/>
                </a:solidFill>
                <a:latin typeface="Consolas" panose="020B0609020204030204" pitchFamily="49" charset="0"/>
                <a:cs typeface="Consolas" panose="020B0609020204030204" pitchFamily="49" charset="0"/>
              </a:rPr>
              <a:t>{ </a:t>
            </a:r>
            <a:r>
              <a:rPr lang="en-HK" sz="1400" dirty="0">
                <a:solidFill>
                  <a:schemeClr val="accent2"/>
                </a:solidFill>
                <a:latin typeface="Consolas" panose="020B0609020204030204" pitchFamily="49" charset="0"/>
                <a:cs typeface="Consolas" panose="020B0609020204030204" pitchFamily="49" charset="0"/>
              </a:rPr>
              <a:t>// </a:t>
            </a:r>
            <a:r>
              <a:rPr lang="en-US" altLang="zh-CN" sz="1400" dirty="0">
                <a:solidFill>
                  <a:schemeClr val="accent2"/>
                </a:solidFill>
                <a:latin typeface="Consolas" panose="020B0609020204030204" pitchFamily="49" charset="0"/>
                <a:cs typeface="Consolas" panose="020B0609020204030204" pitchFamily="49" charset="0"/>
              </a:rPr>
              <a:t>write down your code here</a:t>
            </a:r>
            <a:r>
              <a:rPr lang="en-HK" sz="1400" dirty="0">
                <a:solidFill>
                  <a:schemeClr val="accent2"/>
                </a:solidFill>
                <a:latin typeface="Consolas" panose="020B0609020204030204" pitchFamily="49" charset="0"/>
                <a:cs typeface="Consolas" panose="020B0609020204030204" pitchFamily="49" charset="0"/>
              </a:rPr>
              <a:t> </a:t>
            </a:r>
            <a:r>
              <a:rPr lang="en-HK" sz="1400" dirty="0">
                <a:solidFill>
                  <a:srgbClr val="000088"/>
                </a:solidFill>
                <a:latin typeface="Consolas" panose="020B0609020204030204" pitchFamily="49" charset="0"/>
                <a:cs typeface="Consolas" panose="020B0609020204030204" pitchFamily="49" charset="0"/>
              </a:rPr>
              <a:t>}</a:t>
            </a:r>
          </a:p>
          <a:p>
            <a:endParaRPr lang="en-US" altLang="zh-CN" sz="1400" dirty="0">
              <a:solidFill>
                <a:srgbClr val="000088"/>
              </a:solidFill>
              <a:latin typeface="Consolas" panose="020B0609020204030204" pitchFamily="49" charset="0"/>
              <a:cs typeface="Consolas" panose="020B0609020204030204" pitchFamily="49" charset="0"/>
            </a:endParaRPr>
          </a:p>
          <a:p>
            <a:r>
              <a:rPr lang="en-US" altLang="zh-CN" sz="1400" dirty="0">
                <a:solidFill>
                  <a:srgbClr val="000088"/>
                </a:solidFill>
                <a:latin typeface="Consolas" panose="020B0609020204030204" pitchFamily="49" charset="0"/>
                <a:cs typeface="Consolas" panose="020B0609020204030204" pitchFamily="49" charset="0"/>
              </a:rPr>
              <a:t>int Dequeue(</a:t>
            </a:r>
            <a:r>
              <a:rPr lang="en-HK" altLang="zh-CN" sz="1400" dirty="0" err="1">
                <a:solidFill>
                  <a:srgbClr val="000088"/>
                </a:solidFill>
                <a:latin typeface="Consolas" panose="020B0609020204030204" pitchFamily="49" charset="0"/>
                <a:cs typeface="Consolas" panose="020B0609020204030204" pitchFamily="49" charset="0"/>
              </a:rPr>
              <a:t>QueueADT</a:t>
            </a:r>
            <a:r>
              <a:rPr lang="en-HK" altLang="zh-CN" sz="1400" dirty="0">
                <a:solidFill>
                  <a:srgbClr val="000088"/>
                </a:solidFill>
                <a:latin typeface="Consolas" panose="020B0609020204030204" pitchFamily="49" charset="0"/>
                <a:cs typeface="Consolas" panose="020B0609020204030204" pitchFamily="49" charset="0"/>
              </a:rPr>
              <a:t> q</a:t>
            </a:r>
            <a:r>
              <a:rPr lang="en-US" altLang="zh-CN" sz="1400" dirty="0">
                <a:solidFill>
                  <a:srgbClr val="000088"/>
                </a:solidFill>
                <a:latin typeface="Consolas" panose="020B0609020204030204" pitchFamily="49" charset="0"/>
                <a:cs typeface="Consolas" panose="020B0609020204030204" pitchFamily="49" charset="0"/>
              </a:rPr>
              <a:t>) </a:t>
            </a:r>
          </a:p>
          <a:p>
            <a:r>
              <a:rPr lang="en-US" altLang="zh-CN" sz="1400" dirty="0">
                <a:solidFill>
                  <a:srgbClr val="000088"/>
                </a:solidFill>
                <a:latin typeface="Consolas" panose="020B0609020204030204" pitchFamily="49" charset="0"/>
                <a:cs typeface="Consolas" panose="020B0609020204030204" pitchFamily="49" charset="0"/>
              </a:rPr>
              <a:t>{ </a:t>
            </a:r>
            <a:r>
              <a:rPr lang="en-US" altLang="zh-CN" sz="1400" dirty="0">
                <a:solidFill>
                  <a:schemeClr val="accent2"/>
                </a:solidFill>
                <a:latin typeface="Consolas" panose="020B0609020204030204" pitchFamily="49" charset="0"/>
                <a:cs typeface="Consolas" panose="020B0609020204030204" pitchFamily="49" charset="0"/>
              </a:rPr>
              <a:t>// write down your code here</a:t>
            </a:r>
          </a:p>
          <a:p>
            <a:r>
              <a:rPr lang="en-US" altLang="zh-CN" sz="1400" dirty="0">
                <a:solidFill>
                  <a:schemeClr val="accent2"/>
                </a:solidFill>
                <a:latin typeface="Consolas" panose="020B0609020204030204" pitchFamily="49" charset="0"/>
                <a:cs typeface="Consolas" panose="020B0609020204030204" pitchFamily="49" charset="0"/>
              </a:rPr>
              <a:t>  // If it is empty, you should return INF.</a:t>
            </a:r>
          </a:p>
          <a:p>
            <a:r>
              <a:rPr lang="en-US" altLang="zh-CN" sz="1400" dirty="0">
                <a:solidFill>
                  <a:srgbClr val="000088"/>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156014594"/>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
            <a:extLst>
              <a:ext uri="{FF2B5EF4-FFF2-40B4-BE49-F238E27FC236}">
                <a16:creationId xmlns:a16="http://schemas.microsoft.com/office/drawing/2014/main" id="{7ECB4FEB-D416-394A-A033-2AA0EC841D2E}"/>
              </a:ext>
            </a:extLst>
          </p:cNvPr>
          <p:cNvSpPr>
            <a:spLocks noGrp="1"/>
          </p:cNvSpPr>
          <p:nvPr>
            <p:ph idx="1"/>
          </p:nvPr>
        </p:nvSpPr>
        <p:spPr>
          <a:xfrm>
            <a:off x="695398" y="1196752"/>
            <a:ext cx="10801200" cy="4929411"/>
          </a:xfrm>
          <a:ln>
            <a:noFill/>
          </a:ln>
        </p:spPr>
        <p:txBody>
          <a:bodyPr/>
          <a:lstStyle/>
          <a:p>
            <a:pPr lvl="0"/>
            <a:r>
              <a:rPr lang="en-US" altLang="zh-CN" sz="2400" dirty="0">
                <a:solidFill>
                  <a:prstClr val="black"/>
                </a:solidFill>
              </a:rPr>
              <a:t>Implement Queue with Two Stacks</a:t>
            </a:r>
          </a:p>
          <a:p>
            <a:pPr lvl="1"/>
            <a:r>
              <a:rPr lang="en-US" altLang="zh-CN" sz="2000" dirty="0"/>
              <a:t>Use the provided code template, complete the missing part.</a:t>
            </a:r>
            <a:endParaRPr lang="en-US" altLang="zh-CN" sz="2400" dirty="0"/>
          </a:p>
          <a:p>
            <a:pPr lvl="1"/>
            <a:endParaRPr lang="en-US" sz="2000" dirty="0">
              <a:solidFill>
                <a:srgbClr val="FF0000"/>
              </a:solidFill>
            </a:endParaRPr>
          </a:p>
          <a:p>
            <a:endParaRPr lang="en-US" sz="2400" dirty="0">
              <a:solidFill>
                <a:srgbClr val="FF0000"/>
              </a:solidFill>
            </a:endParaRPr>
          </a:p>
          <a:p>
            <a:endParaRPr lang="en-US" sz="1400" dirty="0">
              <a:solidFill>
                <a:srgbClr val="000088"/>
              </a:solidFill>
              <a:latin typeface="Consolas" panose="020B0609020204030204" pitchFamily="49" charset="0"/>
              <a:cs typeface="Consolas" panose="020B0609020204030204" pitchFamily="49" charset="0"/>
            </a:endParaRPr>
          </a:p>
        </p:txBody>
      </p:sp>
      <p:sp>
        <p:nvSpPr>
          <p:cNvPr id="3" name="标题 2"/>
          <p:cNvSpPr>
            <a:spLocks noGrp="1"/>
          </p:cNvSpPr>
          <p:nvPr>
            <p:ph type="title"/>
          </p:nvPr>
        </p:nvSpPr>
        <p:spPr/>
        <p:txBody>
          <a:bodyPr/>
          <a:lstStyle/>
          <a:p>
            <a:pPr marL="0"/>
            <a:r>
              <a:rPr lang="en-US" altLang="zh-CN" dirty="0"/>
              <a:t> </a:t>
            </a:r>
            <a:r>
              <a:rPr lang="en-US" altLang="zh-CN" sz="3600" dirty="0"/>
              <a:t>Problem 3</a:t>
            </a:r>
            <a:endParaRPr lang="en-US" altLang="zh-CN" dirty="0"/>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15</a:t>
            </a:fld>
            <a:endParaRPr lang="en-US" dirty="0"/>
          </a:p>
        </p:txBody>
      </p:sp>
      <p:sp>
        <p:nvSpPr>
          <p:cNvPr id="6"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dirty="0"/>
              <a:t>Lab 2</a:t>
            </a:r>
          </a:p>
        </p:txBody>
      </p:sp>
      <p:sp>
        <p:nvSpPr>
          <p:cNvPr id="2" name="Rectangle 2">
            <a:extLst>
              <a:ext uri="{FF2B5EF4-FFF2-40B4-BE49-F238E27FC236}">
                <a16:creationId xmlns:a16="http://schemas.microsoft.com/office/drawing/2014/main" id="{E9B5FA30-8B27-3454-4C0E-0B2DC446C957}"/>
              </a:ext>
            </a:extLst>
          </p:cNvPr>
          <p:cNvSpPr/>
          <p:nvPr/>
        </p:nvSpPr>
        <p:spPr>
          <a:xfrm>
            <a:off x="706504" y="2420888"/>
            <a:ext cx="5400602" cy="3547963"/>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normAutofit/>
          </a:bodyPr>
          <a:lstStyle/>
          <a:p>
            <a:pPr>
              <a:spcBef>
                <a:spcPts val="0"/>
              </a:spcBef>
              <a:buSzPct val="60000"/>
            </a:pPr>
            <a:r>
              <a:rPr lang="en-US" sz="1400" dirty="0">
                <a:solidFill>
                  <a:srgbClr val="000088"/>
                </a:solidFill>
                <a:latin typeface="Consolas" panose="020B0609020204030204" pitchFamily="49" charset="0"/>
                <a:cs typeface="Consolas" panose="020B0609020204030204" pitchFamily="49" charset="0"/>
              </a:rPr>
              <a:t>Description:</a:t>
            </a:r>
          </a:p>
          <a:p>
            <a:pPr>
              <a:spcBef>
                <a:spcPts val="0"/>
              </a:spcBef>
              <a:buSzPct val="60000"/>
            </a:pPr>
            <a:r>
              <a:rPr lang="en-US" altLang="zh-HK" sz="1400" dirty="0">
                <a:solidFill>
                  <a:srgbClr val="000088"/>
                </a:solidFill>
                <a:latin typeface="Consolas" panose="020B0609020204030204" pitchFamily="49" charset="0"/>
                <a:cs typeface="Consolas" panose="020B0609020204030204" pitchFamily="49" charset="0"/>
              </a:rPr>
              <a:t>Implement the queue ADT with two stacks.</a:t>
            </a:r>
          </a:p>
          <a:p>
            <a:pPr>
              <a:spcBef>
                <a:spcPts val="0"/>
              </a:spcBef>
              <a:buSzPct val="60000"/>
            </a:pPr>
            <a:endParaRPr lang="en-US" altLang="zh-HK" sz="1400" dirty="0">
              <a:solidFill>
                <a:srgbClr val="000088"/>
              </a:solidFill>
              <a:latin typeface="Consolas" panose="020B0609020204030204" pitchFamily="49" charset="0"/>
              <a:cs typeface="Consolas" panose="020B0609020204030204" pitchFamily="49" charset="0"/>
            </a:endParaRPr>
          </a:p>
          <a:p>
            <a:pPr>
              <a:spcBef>
                <a:spcPts val="0"/>
              </a:spcBef>
              <a:buSzPct val="60000"/>
            </a:pPr>
            <a:r>
              <a:rPr lang="en-US" altLang="zh-HK" sz="1400" dirty="0">
                <a:solidFill>
                  <a:srgbClr val="000088"/>
                </a:solidFill>
                <a:latin typeface="Consolas" panose="020B0609020204030204" pitchFamily="49" charset="0"/>
                <a:cs typeface="Consolas" panose="020B0609020204030204" pitchFamily="49" charset="0"/>
              </a:rPr>
              <a:t>Input: </a:t>
            </a:r>
          </a:p>
          <a:p>
            <a:pPr>
              <a:spcBef>
                <a:spcPts val="0"/>
              </a:spcBef>
              <a:buSzPct val="60000"/>
            </a:pPr>
            <a:r>
              <a:rPr lang="en-US" altLang="zh-HK" sz="1400" dirty="0">
                <a:solidFill>
                  <a:srgbClr val="000088"/>
                </a:solidFill>
                <a:latin typeface="Consolas" panose="020B0609020204030204" pitchFamily="49" charset="0"/>
                <a:cs typeface="Consolas" panose="020B0609020204030204" pitchFamily="49" charset="0"/>
              </a:rPr>
              <a:t>The first line contain</a:t>
            </a:r>
            <a:r>
              <a:rPr lang="en-US" altLang="zh-CN" sz="1400" dirty="0">
                <a:solidFill>
                  <a:srgbClr val="000088"/>
                </a:solidFill>
                <a:latin typeface="Consolas" panose="020B0609020204030204" pitchFamily="49" charset="0"/>
                <a:cs typeface="Consolas" panose="020B0609020204030204" pitchFamily="49" charset="0"/>
              </a:rPr>
              <a:t>s</a:t>
            </a:r>
            <a:r>
              <a:rPr lang="en-US" altLang="zh-HK" sz="1400" dirty="0">
                <a:solidFill>
                  <a:srgbClr val="000088"/>
                </a:solidFill>
                <a:latin typeface="Consolas" panose="020B0609020204030204" pitchFamily="49" charset="0"/>
                <a:cs typeface="Consolas" panose="020B0609020204030204" pitchFamily="49" charset="0"/>
              </a:rPr>
              <a:t> one integer which is capacity.</a:t>
            </a:r>
          </a:p>
          <a:p>
            <a:pPr>
              <a:spcBef>
                <a:spcPts val="0"/>
              </a:spcBef>
              <a:buSzPct val="60000"/>
            </a:pPr>
            <a:r>
              <a:rPr lang="en-US" altLang="zh-HK" sz="1400" dirty="0">
                <a:solidFill>
                  <a:srgbClr val="000088"/>
                </a:solidFill>
                <a:latin typeface="Consolas" panose="020B0609020204030204" pitchFamily="49" charset="0"/>
                <a:cs typeface="Consolas" panose="020B0609020204030204" pitchFamily="49" charset="0"/>
              </a:rPr>
              <a:t>The second line contains one integer:</a:t>
            </a:r>
            <a:r>
              <a:rPr lang="zh-CN" altLang="en-US" sz="1400" dirty="0">
                <a:solidFill>
                  <a:srgbClr val="000088"/>
                </a:solidFill>
                <a:latin typeface="Consolas" panose="020B0609020204030204" pitchFamily="49" charset="0"/>
                <a:cs typeface="Consolas" panose="020B0609020204030204" pitchFamily="49" charset="0"/>
              </a:rPr>
              <a:t> </a:t>
            </a:r>
            <a:r>
              <a:rPr lang="en-US" altLang="zh-CN" sz="1400" dirty="0">
                <a:solidFill>
                  <a:srgbClr val="000088"/>
                </a:solidFill>
                <a:latin typeface="Consolas" panose="020B0609020204030204" pitchFamily="49" charset="0"/>
                <a:cs typeface="Consolas" panose="020B0609020204030204" pitchFamily="49" charset="0"/>
              </a:rPr>
              <a:t>N.</a:t>
            </a:r>
          </a:p>
          <a:p>
            <a:pPr>
              <a:spcBef>
                <a:spcPts val="0"/>
              </a:spcBef>
              <a:buSzPct val="60000"/>
            </a:pPr>
            <a:r>
              <a:rPr lang="en-US" altLang="zh-HK" sz="1400" dirty="0">
                <a:solidFill>
                  <a:srgbClr val="000088"/>
                </a:solidFill>
                <a:latin typeface="Consolas" panose="020B0609020204030204" pitchFamily="49" charset="0"/>
                <a:cs typeface="Consolas" panose="020B0609020204030204" pitchFamily="49" charset="0"/>
              </a:rPr>
              <a:t>The next N lines, each of which contains an operation: enqueue x (an Integer) or </a:t>
            </a:r>
            <a:r>
              <a:rPr lang="en-US" altLang="zh-HK" sz="1400" dirty="0" err="1">
                <a:solidFill>
                  <a:srgbClr val="000088"/>
                </a:solidFill>
                <a:latin typeface="Consolas" panose="020B0609020204030204" pitchFamily="49" charset="0"/>
                <a:cs typeface="Consolas" panose="020B0609020204030204" pitchFamily="49" charset="0"/>
              </a:rPr>
              <a:t>dequque</a:t>
            </a:r>
            <a:r>
              <a:rPr lang="en-US" altLang="zh-HK" sz="1400" dirty="0">
                <a:solidFill>
                  <a:srgbClr val="000088"/>
                </a:solidFill>
                <a:latin typeface="Consolas" panose="020B0609020204030204" pitchFamily="49" charset="0"/>
                <a:cs typeface="Consolas" panose="020B0609020204030204" pitchFamily="49" charset="0"/>
              </a:rPr>
              <a:t> or </a:t>
            </a:r>
            <a:r>
              <a:rPr lang="en-US" altLang="zh-HK" sz="1400" dirty="0" err="1">
                <a:solidFill>
                  <a:srgbClr val="000088"/>
                </a:solidFill>
                <a:latin typeface="Consolas" panose="020B0609020204030204" pitchFamily="49" charset="0"/>
                <a:cs typeface="Consolas" panose="020B0609020204030204" pitchFamily="49" charset="0"/>
              </a:rPr>
              <a:t>isFull</a:t>
            </a:r>
            <a:r>
              <a:rPr lang="en-US" altLang="zh-HK" sz="1400" dirty="0">
                <a:solidFill>
                  <a:srgbClr val="000088"/>
                </a:solidFill>
                <a:latin typeface="Consolas" panose="020B0609020204030204" pitchFamily="49" charset="0"/>
                <a:cs typeface="Consolas" panose="020B0609020204030204" pitchFamily="49" charset="0"/>
              </a:rPr>
              <a:t> or </a:t>
            </a:r>
            <a:r>
              <a:rPr lang="en-US" altLang="zh-HK" sz="1400" dirty="0" err="1">
                <a:solidFill>
                  <a:srgbClr val="000088"/>
                </a:solidFill>
                <a:latin typeface="Consolas" panose="020B0609020204030204" pitchFamily="49" charset="0"/>
                <a:cs typeface="Consolas" panose="020B0609020204030204" pitchFamily="49" charset="0"/>
              </a:rPr>
              <a:t>isEmpty</a:t>
            </a:r>
            <a:r>
              <a:rPr lang="en-US" altLang="zh-HK" sz="1400" dirty="0">
                <a:solidFill>
                  <a:srgbClr val="000088"/>
                </a:solidFill>
                <a:latin typeface="Consolas" panose="020B0609020204030204" pitchFamily="49" charset="0"/>
                <a:cs typeface="Consolas" panose="020B0609020204030204" pitchFamily="49" charset="0"/>
              </a:rPr>
              <a:t>.</a:t>
            </a:r>
          </a:p>
          <a:p>
            <a:pPr>
              <a:spcBef>
                <a:spcPts val="0"/>
              </a:spcBef>
              <a:buSzPct val="60000"/>
            </a:pPr>
            <a:endParaRPr lang="en-US" altLang="zh-HK" sz="1400" dirty="0">
              <a:solidFill>
                <a:srgbClr val="000088"/>
              </a:solidFill>
              <a:latin typeface="Consolas" panose="020B0609020204030204" pitchFamily="49" charset="0"/>
              <a:cs typeface="Consolas" panose="020B0609020204030204" pitchFamily="49" charset="0"/>
            </a:endParaRPr>
          </a:p>
          <a:p>
            <a:pPr>
              <a:spcBef>
                <a:spcPts val="0"/>
              </a:spcBef>
              <a:buSzPct val="60000"/>
            </a:pPr>
            <a:r>
              <a:rPr lang="en-US" altLang="zh-HK" sz="1400" dirty="0">
                <a:solidFill>
                  <a:srgbClr val="000088"/>
                </a:solidFill>
                <a:latin typeface="Consolas" panose="020B0609020204030204" pitchFamily="49" charset="0"/>
                <a:cs typeface="Consolas" panose="020B0609020204030204" pitchFamily="49" charset="0"/>
              </a:rPr>
              <a:t>Output:</a:t>
            </a:r>
          </a:p>
          <a:p>
            <a:pPr>
              <a:spcBef>
                <a:spcPts val="0"/>
              </a:spcBef>
              <a:buSzPct val="60000"/>
            </a:pPr>
            <a:r>
              <a:rPr lang="en-US" altLang="zh-HK" sz="1400" dirty="0">
                <a:solidFill>
                  <a:srgbClr val="000088"/>
                </a:solidFill>
                <a:latin typeface="Consolas" panose="020B0609020204030204" pitchFamily="49" charset="0"/>
                <a:cs typeface="Consolas" panose="020B0609020204030204" pitchFamily="49" charset="0"/>
              </a:rPr>
              <a:t>Each line is the warning or result of Dequeue</a:t>
            </a:r>
          </a:p>
          <a:p>
            <a:pPr>
              <a:spcBef>
                <a:spcPts val="0"/>
              </a:spcBef>
              <a:buSzPct val="60000"/>
            </a:pPr>
            <a:endParaRPr lang="en-US" sz="1400" dirty="0">
              <a:solidFill>
                <a:srgbClr val="000088"/>
              </a:solidFill>
              <a:latin typeface="Consolas" panose="020B0609020204030204" pitchFamily="49" charset="0"/>
              <a:cs typeface="Consolas" panose="020B0609020204030204" pitchFamily="49" charset="0"/>
            </a:endParaRPr>
          </a:p>
        </p:txBody>
      </p:sp>
      <p:sp>
        <p:nvSpPr>
          <p:cNvPr id="4" name="Rectangle 2">
            <a:extLst>
              <a:ext uri="{FF2B5EF4-FFF2-40B4-BE49-F238E27FC236}">
                <a16:creationId xmlns:a16="http://schemas.microsoft.com/office/drawing/2014/main" id="{11463FDC-8BA1-5CB1-063B-AA54CE31221C}"/>
              </a:ext>
            </a:extLst>
          </p:cNvPr>
          <p:cNvSpPr/>
          <p:nvPr/>
        </p:nvSpPr>
        <p:spPr>
          <a:xfrm>
            <a:off x="7068269" y="2420888"/>
            <a:ext cx="4417227" cy="3547963"/>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normAutofit/>
          </a:bodyPr>
          <a:lstStyle/>
          <a:p>
            <a:pPr>
              <a:spcBef>
                <a:spcPts val="0"/>
              </a:spcBef>
              <a:buSzPct val="60000"/>
            </a:pPr>
            <a:r>
              <a:rPr lang="en-HK" sz="1400" dirty="0">
                <a:solidFill>
                  <a:srgbClr val="FF0000"/>
                </a:solidFill>
                <a:latin typeface="Consolas" panose="020B0609020204030204" pitchFamily="49" charset="0"/>
                <a:cs typeface="Consolas" panose="020B0609020204030204" pitchFamily="49" charset="0"/>
              </a:rPr>
              <a:t>Sample Input 1:</a:t>
            </a:r>
            <a:r>
              <a:rPr lang="en-US" sz="1400" dirty="0">
                <a:solidFill>
                  <a:srgbClr val="000088"/>
                </a:solidFill>
                <a:latin typeface="Consolas" panose="020B0609020204030204" pitchFamily="49" charset="0"/>
                <a:cs typeface="Consolas" panose="020B0609020204030204" pitchFamily="49" charset="0"/>
              </a:rPr>
              <a:t>	</a:t>
            </a:r>
            <a:r>
              <a:rPr lang="en-HK" altLang="zh-CN" sz="1400" dirty="0">
                <a:solidFill>
                  <a:srgbClr val="FF0000"/>
                </a:solidFill>
                <a:latin typeface="Consolas" panose="020B0609020204030204" pitchFamily="49" charset="0"/>
                <a:cs typeface="Consolas" panose="020B0609020204030204" pitchFamily="49" charset="0"/>
              </a:rPr>
              <a:t>Sample Output 1:</a:t>
            </a:r>
            <a:endParaRPr lang="en-HK" sz="1400" dirty="0">
              <a:solidFill>
                <a:srgbClr val="FF0000"/>
              </a:solidFill>
              <a:latin typeface="Consolas" panose="020B0609020204030204" pitchFamily="49" charset="0"/>
              <a:cs typeface="Consolas" panose="020B0609020204030204" pitchFamily="49" charset="0"/>
            </a:endParaRPr>
          </a:p>
          <a:p>
            <a:pPr>
              <a:spcBef>
                <a:spcPts val="0"/>
              </a:spcBef>
              <a:buSzPct val="60000"/>
            </a:pPr>
            <a:r>
              <a:rPr lang="en-HK" altLang="zh-CN" sz="1400" dirty="0">
                <a:solidFill>
                  <a:srgbClr val="000088"/>
                </a:solidFill>
                <a:latin typeface="Consolas" panose="020B0609020204030204" pitchFamily="49" charset="0"/>
                <a:cs typeface="Consolas" panose="020B0609020204030204" pitchFamily="49" charset="0"/>
              </a:rPr>
              <a:t>2                  Full!!!!</a:t>
            </a:r>
          </a:p>
          <a:p>
            <a:pPr>
              <a:spcBef>
                <a:spcPts val="0"/>
              </a:spcBef>
              <a:buSzPct val="60000"/>
            </a:pPr>
            <a:r>
              <a:rPr lang="en-HK" altLang="zh-CN" sz="1400" dirty="0">
                <a:solidFill>
                  <a:srgbClr val="000088"/>
                </a:solidFill>
                <a:latin typeface="Consolas" panose="020B0609020204030204" pitchFamily="49" charset="0"/>
                <a:cs typeface="Consolas" panose="020B0609020204030204" pitchFamily="49" charset="0"/>
              </a:rPr>
              <a:t>7                  4</a:t>
            </a:r>
          </a:p>
          <a:p>
            <a:pPr>
              <a:spcBef>
                <a:spcPts val="0"/>
              </a:spcBef>
              <a:buSzPct val="60000"/>
            </a:pPr>
            <a:r>
              <a:rPr lang="en-US" altLang="zh-CN" sz="1400" dirty="0">
                <a:solidFill>
                  <a:srgbClr val="000088"/>
                </a:solidFill>
                <a:latin typeface="Consolas" panose="020B0609020204030204" pitchFamily="49" charset="0"/>
                <a:cs typeface="Consolas" panose="020B0609020204030204" pitchFamily="49" charset="0"/>
              </a:rPr>
              <a:t>enqueue 4          Not Full</a:t>
            </a:r>
          </a:p>
          <a:p>
            <a:pPr>
              <a:spcBef>
                <a:spcPts val="0"/>
              </a:spcBef>
              <a:buSzPct val="60000"/>
            </a:pPr>
            <a:r>
              <a:rPr lang="en-US" altLang="zh-CN" sz="1400" dirty="0">
                <a:solidFill>
                  <a:srgbClr val="000088"/>
                </a:solidFill>
                <a:latin typeface="Consolas" panose="020B0609020204030204" pitchFamily="49" charset="0"/>
                <a:cs typeface="Consolas" panose="020B0609020204030204" pitchFamily="49" charset="0"/>
              </a:rPr>
              <a:t>enqueue 5          5</a:t>
            </a:r>
          </a:p>
          <a:p>
            <a:pPr>
              <a:spcBef>
                <a:spcPts val="0"/>
              </a:spcBef>
              <a:buSzPct val="60000"/>
            </a:pPr>
            <a:r>
              <a:rPr lang="en-US" altLang="zh-CN" sz="1400" dirty="0">
                <a:solidFill>
                  <a:srgbClr val="000088"/>
                </a:solidFill>
                <a:latin typeface="Consolas" panose="020B0609020204030204" pitchFamily="49" charset="0"/>
                <a:cs typeface="Consolas" panose="020B0609020204030204" pitchFamily="49" charset="0"/>
              </a:rPr>
              <a:t>enqueue 6          Empty!!!</a:t>
            </a:r>
          </a:p>
          <a:p>
            <a:pPr>
              <a:spcBef>
                <a:spcPts val="0"/>
              </a:spcBef>
              <a:buSzPct val="60000"/>
            </a:pPr>
            <a:r>
              <a:rPr lang="en-US" altLang="zh-CN" sz="1400" dirty="0">
                <a:solidFill>
                  <a:srgbClr val="000088"/>
                </a:solidFill>
                <a:latin typeface="Consolas" panose="020B0609020204030204" pitchFamily="49" charset="0"/>
                <a:cs typeface="Consolas" panose="020B0609020204030204" pitchFamily="49" charset="0"/>
              </a:rPr>
              <a:t>dequeue                </a:t>
            </a:r>
          </a:p>
          <a:p>
            <a:pPr>
              <a:spcBef>
                <a:spcPts val="0"/>
              </a:spcBef>
              <a:buSzPct val="60000"/>
            </a:pPr>
            <a:r>
              <a:rPr lang="en-US" altLang="zh-CN" sz="1400" dirty="0" err="1">
                <a:solidFill>
                  <a:srgbClr val="000088"/>
                </a:solidFill>
                <a:latin typeface="Consolas" panose="020B0609020204030204" pitchFamily="49" charset="0"/>
                <a:cs typeface="Consolas" panose="020B0609020204030204" pitchFamily="49" charset="0"/>
              </a:rPr>
              <a:t>isFull</a:t>
            </a:r>
            <a:r>
              <a:rPr lang="en-US" altLang="zh-CN" sz="1400" dirty="0">
                <a:solidFill>
                  <a:srgbClr val="000088"/>
                </a:solidFill>
                <a:latin typeface="Consolas" panose="020B0609020204030204" pitchFamily="49" charset="0"/>
                <a:cs typeface="Consolas" panose="020B0609020204030204" pitchFamily="49" charset="0"/>
              </a:rPr>
              <a:t>             </a:t>
            </a:r>
          </a:p>
          <a:p>
            <a:pPr>
              <a:spcBef>
                <a:spcPts val="0"/>
              </a:spcBef>
              <a:buSzPct val="60000"/>
            </a:pPr>
            <a:r>
              <a:rPr lang="en-US" altLang="zh-CN" sz="1400" dirty="0">
                <a:solidFill>
                  <a:srgbClr val="000088"/>
                </a:solidFill>
                <a:latin typeface="Consolas" panose="020B0609020204030204" pitchFamily="49" charset="0"/>
                <a:cs typeface="Consolas" panose="020B0609020204030204" pitchFamily="49" charset="0"/>
              </a:rPr>
              <a:t>dequeue                        </a:t>
            </a:r>
          </a:p>
          <a:p>
            <a:pPr>
              <a:spcBef>
                <a:spcPts val="0"/>
              </a:spcBef>
              <a:buSzPct val="60000"/>
            </a:pPr>
            <a:r>
              <a:rPr lang="en-US" altLang="zh-CN" sz="1400" dirty="0" err="1">
                <a:solidFill>
                  <a:srgbClr val="000088"/>
                </a:solidFill>
                <a:latin typeface="Consolas" panose="020B0609020204030204" pitchFamily="49" charset="0"/>
                <a:cs typeface="Consolas" panose="020B0609020204030204" pitchFamily="49" charset="0"/>
              </a:rPr>
              <a:t>isEmpty</a:t>
            </a:r>
            <a:r>
              <a:rPr lang="zh-CN" altLang="en-US" sz="1400" dirty="0">
                <a:solidFill>
                  <a:srgbClr val="000088"/>
                </a:solidFill>
                <a:latin typeface="Consolas" panose="020B0609020204030204" pitchFamily="49" charset="0"/>
                <a:cs typeface="Consolas" panose="020B0609020204030204" pitchFamily="49" charset="0"/>
              </a:rPr>
              <a:t>                 </a:t>
            </a:r>
            <a:r>
              <a:rPr lang="en-US" altLang="zh-CN" sz="1400" dirty="0">
                <a:solidFill>
                  <a:srgbClr val="000088"/>
                </a:solidFill>
                <a:latin typeface="Consolas" panose="020B0609020204030204" pitchFamily="49" charset="0"/>
                <a:cs typeface="Consolas" panose="020B0609020204030204" pitchFamily="49" charset="0"/>
              </a:rPr>
              <a:t>	</a:t>
            </a:r>
            <a:endParaRPr lang="en-HK" sz="1400" dirty="0">
              <a:solidFill>
                <a:srgbClr val="000088"/>
              </a:solidFill>
              <a:latin typeface="Consolas" panose="020B0609020204030204" pitchFamily="49" charset="0"/>
              <a:cs typeface="Consolas" panose="020B0609020204030204" pitchFamily="49" charset="0"/>
            </a:endParaRPr>
          </a:p>
          <a:p>
            <a:pPr>
              <a:spcBef>
                <a:spcPts val="0"/>
              </a:spcBef>
              <a:buSzPct val="60000"/>
            </a:pPr>
            <a:endParaRPr lang="en-US" sz="1400" dirty="0">
              <a:solidFill>
                <a:srgbClr val="000088"/>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49556906"/>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0901D-801C-3F5F-07FD-F78909992B0B}"/>
            </a:ext>
          </a:extLst>
        </p:cNvPr>
        <p:cNvGrpSpPr/>
        <p:nvPr/>
      </p:nvGrpSpPr>
      <p:grpSpPr>
        <a:xfrm>
          <a:off x="0" y="0"/>
          <a:ext cx="0" cy="0"/>
          <a:chOff x="0" y="0"/>
          <a:chExt cx="0" cy="0"/>
        </a:xfrm>
      </p:grpSpPr>
      <p:sp>
        <p:nvSpPr>
          <p:cNvPr id="11" name="内容占位符 1">
            <a:extLst>
              <a:ext uri="{FF2B5EF4-FFF2-40B4-BE49-F238E27FC236}">
                <a16:creationId xmlns:a16="http://schemas.microsoft.com/office/drawing/2014/main" id="{6708BF48-7D15-5BA2-10AE-94D49C85EF8A}"/>
              </a:ext>
            </a:extLst>
          </p:cNvPr>
          <p:cNvSpPr>
            <a:spLocks noGrp="1"/>
          </p:cNvSpPr>
          <p:nvPr>
            <p:ph idx="1"/>
          </p:nvPr>
        </p:nvSpPr>
        <p:spPr>
          <a:xfrm>
            <a:off x="695398" y="1196752"/>
            <a:ext cx="10801200" cy="4929411"/>
          </a:xfrm>
          <a:ln>
            <a:noFill/>
          </a:ln>
        </p:spPr>
        <p:txBody>
          <a:bodyPr/>
          <a:lstStyle/>
          <a:p>
            <a:r>
              <a:rPr lang="en-US" altLang="zh-CN" sz="2400" dirty="0">
                <a:solidFill>
                  <a:prstClr val="black"/>
                </a:solidFill>
              </a:rPr>
              <a:t>Implement Queue with Two Stacks (cont.)</a:t>
            </a:r>
          </a:p>
          <a:p>
            <a:pPr lvl="1"/>
            <a:r>
              <a:rPr lang="en-US" altLang="zh-CN" sz="2000" dirty="0"/>
              <a:t>Complete the queue ADT.</a:t>
            </a:r>
            <a:endParaRPr lang="en-US" sz="2000" dirty="0">
              <a:solidFill>
                <a:srgbClr val="FF0000"/>
              </a:solidFill>
            </a:endParaRPr>
          </a:p>
          <a:p>
            <a:endParaRPr lang="en-US" sz="2400" dirty="0">
              <a:solidFill>
                <a:srgbClr val="FF0000"/>
              </a:solidFill>
            </a:endParaRPr>
          </a:p>
          <a:p>
            <a:endParaRPr lang="en-US" sz="2400" dirty="0">
              <a:solidFill>
                <a:srgbClr val="FF0000"/>
              </a:solidFill>
            </a:endParaRPr>
          </a:p>
        </p:txBody>
      </p:sp>
      <p:sp>
        <p:nvSpPr>
          <p:cNvPr id="3" name="标题 2">
            <a:extLst>
              <a:ext uri="{FF2B5EF4-FFF2-40B4-BE49-F238E27FC236}">
                <a16:creationId xmlns:a16="http://schemas.microsoft.com/office/drawing/2014/main" id="{2F6C6539-4749-F620-9E6F-84F13B9A5CB6}"/>
              </a:ext>
            </a:extLst>
          </p:cNvPr>
          <p:cNvSpPr>
            <a:spLocks noGrp="1"/>
          </p:cNvSpPr>
          <p:nvPr>
            <p:ph type="title"/>
          </p:nvPr>
        </p:nvSpPr>
        <p:spPr/>
        <p:txBody>
          <a:bodyPr/>
          <a:lstStyle/>
          <a:p>
            <a:pPr marL="0"/>
            <a:r>
              <a:rPr lang="en-US" altLang="zh-CN" dirty="0"/>
              <a:t> </a:t>
            </a:r>
            <a:r>
              <a:rPr lang="en-US" altLang="zh-CN" sz="3600" dirty="0"/>
              <a:t>Problem 3</a:t>
            </a:r>
            <a:endParaRPr lang="en-US" altLang="zh-CN" dirty="0"/>
          </a:p>
        </p:txBody>
      </p:sp>
      <p:sp>
        <p:nvSpPr>
          <p:cNvPr id="5" name="灯片编号占位符 4">
            <a:extLst>
              <a:ext uri="{FF2B5EF4-FFF2-40B4-BE49-F238E27FC236}">
                <a16:creationId xmlns:a16="http://schemas.microsoft.com/office/drawing/2014/main" id="{5941764C-E6D1-AE11-4587-228E8DD84045}"/>
              </a:ext>
            </a:extLst>
          </p:cNvPr>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16</a:t>
            </a:fld>
            <a:endParaRPr lang="en-US" dirty="0"/>
          </a:p>
        </p:txBody>
      </p:sp>
      <p:sp>
        <p:nvSpPr>
          <p:cNvPr id="6" name="Footer Placeholder 4">
            <a:extLst>
              <a:ext uri="{FF2B5EF4-FFF2-40B4-BE49-F238E27FC236}">
                <a16:creationId xmlns:a16="http://schemas.microsoft.com/office/drawing/2014/main" id="{2E8776BA-24CF-1537-EF63-ED82784D413D}"/>
              </a:ext>
            </a:extLst>
          </p:cNvPr>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dirty="0"/>
              <a:t>Lab 2</a:t>
            </a:r>
          </a:p>
        </p:txBody>
      </p:sp>
      <p:sp>
        <p:nvSpPr>
          <p:cNvPr id="10" name="Rectangle 10">
            <a:extLst>
              <a:ext uri="{FF2B5EF4-FFF2-40B4-BE49-F238E27FC236}">
                <a16:creationId xmlns:a16="http://schemas.microsoft.com/office/drawing/2014/main" id="{1D77325F-7484-CAB6-F398-2EC14A7FF257}"/>
              </a:ext>
            </a:extLst>
          </p:cNvPr>
          <p:cNvSpPr/>
          <p:nvPr/>
        </p:nvSpPr>
        <p:spPr>
          <a:xfrm>
            <a:off x="191344" y="2197893"/>
            <a:ext cx="3301085" cy="3970318"/>
          </a:xfrm>
          <a:prstGeom prst="rect">
            <a:avLst/>
          </a:prstGeom>
          <a:solidFill>
            <a:schemeClr val="bg1">
              <a:lumMod val="95000"/>
            </a:schemeClr>
          </a:solidFill>
        </p:spPr>
        <p:txBody>
          <a:bodyPr wrap="square">
            <a:spAutoFit/>
          </a:bodyPr>
          <a:lstStyle/>
          <a:p>
            <a:r>
              <a:rPr lang="en-HK" sz="1400" dirty="0">
                <a:solidFill>
                  <a:srgbClr val="000088"/>
                </a:solidFill>
                <a:latin typeface="Consolas" panose="020B0609020204030204" pitchFamily="49" charset="0"/>
                <a:cs typeface="Consolas" panose="020B0609020204030204" pitchFamily="49" charset="0"/>
              </a:rPr>
              <a:t>struct stack {</a:t>
            </a:r>
          </a:p>
          <a:p>
            <a:r>
              <a:rPr lang="zh-CN" altLang="en-US" sz="1400" dirty="0">
                <a:solidFill>
                  <a:srgbClr val="000088"/>
                </a:solidFill>
                <a:latin typeface="Consolas" panose="020B0609020204030204" pitchFamily="49" charset="0"/>
                <a:cs typeface="Consolas" panose="020B0609020204030204" pitchFamily="49" charset="0"/>
              </a:rPr>
              <a:t>  </a:t>
            </a:r>
            <a:r>
              <a:rPr lang="en-HK" sz="1400" dirty="0">
                <a:solidFill>
                  <a:srgbClr val="000088"/>
                </a:solidFill>
                <a:latin typeface="Consolas" panose="020B0609020204030204" pitchFamily="49" charset="0"/>
                <a:cs typeface="Consolas" panose="020B0609020204030204" pitchFamily="49" charset="0"/>
              </a:rPr>
              <a:t>int capacity;</a:t>
            </a:r>
          </a:p>
          <a:p>
            <a:r>
              <a:rPr lang="en-HK" sz="1400" dirty="0">
                <a:solidFill>
                  <a:srgbClr val="000088"/>
                </a:solidFill>
                <a:latin typeface="Consolas" panose="020B0609020204030204" pitchFamily="49" charset="0"/>
                <a:cs typeface="Consolas" panose="020B0609020204030204" pitchFamily="49" charset="0"/>
              </a:rPr>
              <a:t>  int size;</a:t>
            </a:r>
          </a:p>
          <a:p>
            <a:r>
              <a:rPr lang="en-HK" sz="1400" dirty="0">
                <a:solidFill>
                  <a:srgbClr val="000088"/>
                </a:solidFill>
                <a:latin typeface="Consolas" panose="020B0609020204030204" pitchFamily="49" charset="0"/>
                <a:cs typeface="Consolas" panose="020B0609020204030204" pitchFamily="49" charset="0"/>
              </a:rPr>
              <a:t>  int* </a:t>
            </a:r>
            <a:r>
              <a:rPr lang="en-HK" sz="1400" dirty="0" err="1">
                <a:solidFill>
                  <a:srgbClr val="000088"/>
                </a:solidFill>
                <a:latin typeface="Consolas" panose="020B0609020204030204" pitchFamily="49" charset="0"/>
                <a:cs typeface="Consolas" panose="020B0609020204030204" pitchFamily="49" charset="0"/>
              </a:rPr>
              <a:t>arr</a:t>
            </a:r>
            <a:r>
              <a:rPr lang="en-HK" sz="1400" dirty="0">
                <a:solidFill>
                  <a:srgbClr val="000088"/>
                </a:solidFill>
                <a:latin typeface="Consolas" panose="020B0609020204030204" pitchFamily="49" charset="0"/>
                <a:cs typeface="Consolas" panose="020B0609020204030204" pitchFamily="49" charset="0"/>
              </a:rPr>
              <a:t>;</a:t>
            </a:r>
          </a:p>
          <a:p>
            <a:r>
              <a:rPr lang="en-HK" sz="1400" dirty="0">
                <a:solidFill>
                  <a:srgbClr val="000088"/>
                </a:solidFill>
                <a:latin typeface="Consolas" panose="020B0609020204030204" pitchFamily="49" charset="0"/>
                <a:cs typeface="Consolas" panose="020B0609020204030204" pitchFamily="49" charset="0"/>
              </a:rPr>
              <a:t>};</a:t>
            </a:r>
          </a:p>
          <a:p>
            <a:br>
              <a:rPr lang="en-HK" sz="1400" dirty="0">
                <a:solidFill>
                  <a:srgbClr val="000088"/>
                </a:solidFill>
                <a:latin typeface="Consolas" panose="020B0609020204030204" pitchFamily="49" charset="0"/>
                <a:cs typeface="Consolas" panose="020B0609020204030204" pitchFamily="49" charset="0"/>
              </a:rPr>
            </a:br>
            <a:r>
              <a:rPr lang="en-HK" sz="1400" dirty="0">
                <a:solidFill>
                  <a:srgbClr val="000088"/>
                </a:solidFill>
                <a:latin typeface="Consolas" panose="020B0609020204030204" pitchFamily="49" charset="0"/>
                <a:cs typeface="Consolas" panose="020B0609020204030204" pitchFamily="49" charset="0"/>
              </a:rPr>
              <a:t>typedef struct stack* </a:t>
            </a:r>
            <a:r>
              <a:rPr lang="en-HK" sz="1400" dirty="0" err="1">
                <a:solidFill>
                  <a:srgbClr val="000088"/>
                </a:solidFill>
                <a:latin typeface="Consolas" panose="020B0609020204030204" pitchFamily="49" charset="0"/>
                <a:cs typeface="Consolas" panose="020B0609020204030204" pitchFamily="49" charset="0"/>
              </a:rPr>
              <a:t>StackADT</a:t>
            </a:r>
            <a:r>
              <a:rPr lang="en-HK" sz="1400" dirty="0">
                <a:solidFill>
                  <a:srgbClr val="000088"/>
                </a:solidFill>
                <a:latin typeface="Consolas" panose="020B0609020204030204" pitchFamily="49" charset="0"/>
                <a:cs typeface="Consolas" panose="020B0609020204030204" pitchFamily="49" charset="0"/>
              </a:rPr>
              <a:t>;</a:t>
            </a:r>
          </a:p>
          <a:p>
            <a:endParaRPr lang="en-HK" sz="1400" dirty="0">
              <a:solidFill>
                <a:srgbClr val="000088"/>
              </a:solidFill>
              <a:latin typeface="Consolas" panose="020B0609020204030204" pitchFamily="49" charset="0"/>
              <a:cs typeface="Consolas" panose="020B0609020204030204" pitchFamily="49" charset="0"/>
            </a:endParaRPr>
          </a:p>
          <a:p>
            <a:r>
              <a:rPr lang="en-HK" sz="1400" dirty="0">
                <a:solidFill>
                  <a:srgbClr val="000088"/>
                </a:solidFill>
                <a:latin typeface="Consolas" panose="020B0609020204030204" pitchFamily="49" charset="0"/>
                <a:cs typeface="Consolas" panose="020B0609020204030204" pitchFamily="49" charset="0"/>
              </a:rPr>
              <a:t>struct queue {</a:t>
            </a:r>
          </a:p>
          <a:p>
            <a:r>
              <a:rPr lang="en-HK" sz="1400" dirty="0">
                <a:solidFill>
                  <a:srgbClr val="000088"/>
                </a:solidFill>
                <a:latin typeface="Consolas" panose="020B0609020204030204" pitchFamily="49" charset="0"/>
                <a:cs typeface="Consolas" panose="020B0609020204030204" pitchFamily="49" charset="0"/>
              </a:rPr>
              <a:t>  int capacity;</a:t>
            </a:r>
          </a:p>
          <a:p>
            <a:r>
              <a:rPr lang="en-HK" sz="1400" dirty="0">
                <a:solidFill>
                  <a:srgbClr val="000088"/>
                </a:solidFill>
                <a:latin typeface="Consolas" panose="020B0609020204030204" pitchFamily="49" charset="0"/>
                <a:cs typeface="Consolas" panose="020B0609020204030204" pitchFamily="49" charset="0"/>
              </a:rPr>
              <a:t>  int size;</a:t>
            </a:r>
          </a:p>
          <a:p>
            <a:r>
              <a:rPr lang="en-HK" sz="1400" dirty="0">
                <a:solidFill>
                  <a:srgbClr val="000088"/>
                </a:solidFill>
                <a:latin typeface="Consolas" panose="020B0609020204030204" pitchFamily="49" charset="0"/>
                <a:cs typeface="Consolas" panose="020B0609020204030204" pitchFamily="49" charset="0"/>
              </a:rPr>
              <a:t>  </a:t>
            </a:r>
            <a:r>
              <a:rPr lang="en-HK" sz="1400" dirty="0" err="1">
                <a:solidFill>
                  <a:srgbClr val="000088"/>
                </a:solidFill>
                <a:latin typeface="Consolas" panose="020B0609020204030204" pitchFamily="49" charset="0"/>
                <a:cs typeface="Consolas" panose="020B0609020204030204" pitchFamily="49" charset="0"/>
              </a:rPr>
              <a:t>StackADT</a:t>
            </a:r>
            <a:r>
              <a:rPr lang="en-HK" sz="1400" dirty="0">
                <a:solidFill>
                  <a:srgbClr val="000088"/>
                </a:solidFill>
                <a:latin typeface="Consolas" panose="020B0609020204030204" pitchFamily="49" charset="0"/>
                <a:cs typeface="Consolas" panose="020B0609020204030204" pitchFamily="49" charset="0"/>
              </a:rPr>
              <a:t> s1;</a:t>
            </a:r>
          </a:p>
          <a:p>
            <a:r>
              <a:rPr lang="en-HK" sz="1400" dirty="0">
                <a:solidFill>
                  <a:srgbClr val="000088"/>
                </a:solidFill>
                <a:latin typeface="Consolas" panose="020B0609020204030204" pitchFamily="49" charset="0"/>
                <a:cs typeface="Consolas" panose="020B0609020204030204" pitchFamily="49" charset="0"/>
              </a:rPr>
              <a:t>  </a:t>
            </a:r>
            <a:r>
              <a:rPr lang="en-HK" sz="1400" dirty="0" err="1">
                <a:solidFill>
                  <a:srgbClr val="000088"/>
                </a:solidFill>
                <a:latin typeface="Consolas" panose="020B0609020204030204" pitchFamily="49" charset="0"/>
                <a:cs typeface="Consolas" panose="020B0609020204030204" pitchFamily="49" charset="0"/>
              </a:rPr>
              <a:t>StackADT</a:t>
            </a:r>
            <a:r>
              <a:rPr lang="en-HK" sz="1400" dirty="0">
                <a:solidFill>
                  <a:srgbClr val="000088"/>
                </a:solidFill>
                <a:latin typeface="Consolas" panose="020B0609020204030204" pitchFamily="49" charset="0"/>
                <a:cs typeface="Consolas" panose="020B0609020204030204" pitchFamily="49" charset="0"/>
              </a:rPr>
              <a:t> s2;</a:t>
            </a:r>
          </a:p>
          <a:p>
            <a:r>
              <a:rPr lang="en-HK" sz="1400" dirty="0">
                <a:solidFill>
                  <a:srgbClr val="000088"/>
                </a:solidFill>
                <a:latin typeface="Consolas" panose="020B0609020204030204" pitchFamily="49" charset="0"/>
                <a:cs typeface="Consolas" panose="020B0609020204030204" pitchFamily="49" charset="0"/>
              </a:rPr>
              <a:t>};</a:t>
            </a:r>
          </a:p>
          <a:p>
            <a:endParaRPr lang="en-HK" sz="1400" dirty="0">
              <a:solidFill>
                <a:srgbClr val="000088"/>
              </a:solidFill>
              <a:latin typeface="Consolas" panose="020B0609020204030204" pitchFamily="49" charset="0"/>
              <a:cs typeface="Consolas" panose="020B0609020204030204" pitchFamily="49" charset="0"/>
            </a:endParaRPr>
          </a:p>
          <a:p>
            <a:r>
              <a:rPr lang="en-HK" sz="1400" dirty="0">
                <a:solidFill>
                  <a:srgbClr val="000088"/>
                </a:solidFill>
                <a:latin typeface="Consolas" panose="020B0609020204030204" pitchFamily="49" charset="0"/>
                <a:cs typeface="Consolas" panose="020B0609020204030204" pitchFamily="49" charset="0"/>
              </a:rPr>
              <a:t>typedef struct queue* </a:t>
            </a:r>
            <a:r>
              <a:rPr lang="en-HK" sz="1400" dirty="0" err="1">
                <a:solidFill>
                  <a:srgbClr val="000088"/>
                </a:solidFill>
                <a:latin typeface="Consolas" panose="020B0609020204030204" pitchFamily="49" charset="0"/>
                <a:cs typeface="Consolas" panose="020B0609020204030204" pitchFamily="49" charset="0"/>
              </a:rPr>
              <a:t>QueueADT</a:t>
            </a:r>
            <a:r>
              <a:rPr lang="en-HK" sz="1400" dirty="0">
                <a:solidFill>
                  <a:srgbClr val="000088"/>
                </a:solidFill>
                <a:latin typeface="Consolas" panose="020B0609020204030204" pitchFamily="49" charset="0"/>
                <a:cs typeface="Consolas" panose="020B0609020204030204" pitchFamily="49" charset="0"/>
              </a:rPr>
              <a:t>;</a:t>
            </a:r>
          </a:p>
          <a:p>
            <a:endParaRPr lang="en-HK" sz="1400" dirty="0">
              <a:solidFill>
                <a:srgbClr val="000088"/>
              </a:solidFill>
              <a:latin typeface="Consolas" panose="020B0609020204030204" pitchFamily="49" charset="0"/>
              <a:cs typeface="Consolas" panose="020B0609020204030204" pitchFamily="49" charset="0"/>
            </a:endParaRPr>
          </a:p>
          <a:p>
            <a:r>
              <a:rPr lang="en-HK" sz="1400" dirty="0">
                <a:solidFill>
                  <a:srgbClr val="000088"/>
                </a:solidFill>
                <a:latin typeface="Consolas" panose="020B0609020204030204" pitchFamily="49" charset="0"/>
                <a:cs typeface="Consolas" panose="020B0609020204030204" pitchFamily="49" charset="0"/>
              </a:rPr>
              <a:t>#define INF -1</a:t>
            </a:r>
          </a:p>
        </p:txBody>
      </p:sp>
      <p:sp>
        <p:nvSpPr>
          <p:cNvPr id="2" name="Rectangle 10">
            <a:extLst>
              <a:ext uri="{FF2B5EF4-FFF2-40B4-BE49-F238E27FC236}">
                <a16:creationId xmlns:a16="http://schemas.microsoft.com/office/drawing/2014/main" id="{91DB960D-629B-BE72-7226-884501A1BEE2}"/>
              </a:ext>
            </a:extLst>
          </p:cNvPr>
          <p:cNvSpPr/>
          <p:nvPr/>
        </p:nvSpPr>
        <p:spPr>
          <a:xfrm>
            <a:off x="3503712" y="2197893"/>
            <a:ext cx="5351586" cy="3108543"/>
          </a:xfrm>
          <a:prstGeom prst="rect">
            <a:avLst/>
          </a:prstGeom>
          <a:solidFill>
            <a:schemeClr val="bg1">
              <a:lumMod val="95000"/>
            </a:schemeClr>
          </a:solidFill>
        </p:spPr>
        <p:txBody>
          <a:bodyPr wrap="square">
            <a:spAutoFit/>
          </a:bodyPr>
          <a:lstStyle/>
          <a:p>
            <a:r>
              <a:rPr lang="en-HK" sz="1400" dirty="0" err="1">
                <a:solidFill>
                  <a:srgbClr val="000088"/>
                </a:solidFill>
                <a:latin typeface="Consolas" panose="020B0609020204030204" pitchFamily="49" charset="0"/>
                <a:cs typeface="Consolas" panose="020B0609020204030204" pitchFamily="49" charset="0"/>
              </a:rPr>
              <a:t>StackADT</a:t>
            </a:r>
            <a:r>
              <a:rPr lang="en-HK" sz="1400" dirty="0">
                <a:solidFill>
                  <a:srgbClr val="000088"/>
                </a:solidFill>
                <a:latin typeface="Consolas" panose="020B0609020204030204" pitchFamily="49" charset="0"/>
                <a:cs typeface="Consolas" panose="020B0609020204030204" pitchFamily="49" charset="0"/>
              </a:rPr>
              <a:t> </a:t>
            </a:r>
            <a:r>
              <a:rPr lang="en-HK" sz="1400" dirty="0" err="1">
                <a:solidFill>
                  <a:srgbClr val="000088"/>
                </a:solidFill>
                <a:latin typeface="Consolas" panose="020B0609020204030204" pitchFamily="49" charset="0"/>
                <a:cs typeface="Consolas" panose="020B0609020204030204" pitchFamily="49" charset="0"/>
              </a:rPr>
              <a:t>CreateStack</a:t>
            </a:r>
            <a:r>
              <a:rPr lang="en-HK" sz="1400" dirty="0">
                <a:solidFill>
                  <a:srgbClr val="000088"/>
                </a:solidFill>
                <a:latin typeface="Consolas" panose="020B0609020204030204" pitchFamily="49" charset="0"/>
                <a:cs typeface="Consolas" panose="020B0609020204030204" pitchFamily="49" charset="0"/>
              </a:rPr>
              <a:t>(int capacity);</a:t>
            </a:r>
          </a:p>
          <a:p>
            <a:endParaRPr lang="en-HK" sz="1400" dirty="0">
              <a:solidFill>
                <a:srgbClr val="000088"/>
              </a:solidFill>
              <a:latin typeface="Consolas" panose="020B0609020204030204" pitchFamily="49" charset="0"/>
              <a:cs typeface="Consolas" panose="020B0609020204030204" pitchFamily="49" charset="0"/>
            </a:endParaRPr>
          </a:p>
          <a:p>
            <a:r>
              <a:rPr lang="en-HK" sz="1400" dirty="0">
                <a:solidFill>
                  <a:srgbClr val="000088"/>
                </a:solidFill>
                <a:latin typeface="Consolas" panose="020B0609020204030204" pitchFamily="49" charset="0"/>
                <a:cs typeface="Consolas" panose="020B0609020204030204" pitchFamily="49" charset="0"/>
              </a:rPr>
              <a:t>int </a:t>
            </a:r>
            <a:r>
              <a:rPr lang="en-HK" sz="1400" dirty="0" err="1">
                <a:solidFill>
                  <a:srgbClr val="000088"/>
                </a:solidFill>
                <a:latin typeface="Consolas" panose="020B0609020204030204" pitchFamily="49" charset="0"/>
                <a:cs typeface="Consolas" panose="020B0609020204030204" pitchFamily="49" charset="0"/>
              </a:rPr>
              <a:t>IsStackEmpty</a:t>
            </a:r>
            <a:r>
              <a:rPr lang="en-HK" sz="1400" dirty="0">
                <a:solidFill>
                  <a:srgbClr val="000088"/>
                </a:solidFill>
                <a:latin typeface="Consolas" panose="020B0609020204030204" pitchFamily="49" charset="0"/>
                <a:cs typeface="Consolas" panose="020B0609020204030204" pitchFamily="49" charset="0"/>
              </a:rPr>
              <a:t>(</a:t>
            </a:r>
            <a:r>
              <a:rPr lang="en-HK" sz="1400" dirty="0" err="1">
                <a:solidFill>
                  <a:srgbClr val="000088"/>
                </a:solidFill>
                <a:latin typeface="Consolas" panose="020B0609020204030204" pitchFamily="49" charset="0"/>
                <a:cs typeface="Consolas" panose="020B0609020204030204" pitchFamily="49" charset="0"/>
              </a:rPr>
              <a:t>StackADT</a:t>
            </a:r>
            <a:r>
              <a:rPr lang="en-HK" sz="1400" dirty="0">
                <a:solidFill>
                  <a:srgbClr val="000088"/>
                </a:solidFill>
                <a:latin typeface="Consolas" panose="020B0609020204030204" pitchFamily="49" charset="0"/>
                <a:cs typeface="Consolas" panose="020B0609020204030204" pitchFamily="49" charset="0"/>
              </a:rPr>
              <a:t> s);</a:t>
            </a:r>
          </a:p>
          <a:p>
            <a:endParaRPr lang="en-HK" sz="1400" dirty="0">
              <a:solidFill>
                <a:srgbClr val="000088"/>
              </a:solidFill>
              <a:latin typeface="Consolas" panose="020B0609020204030204" pitchFamily="49" charset="0"/>
              <a:cs typeface="Consolas" panose="020B0609020204030204" pitchFamily="49" charset="0"/>
            </a:endParaRPr>
          </a:p>
          <a:p>
            <a:r>
              <a:rPr lang="en-HK" sz="1400" dirty="0">
                <a:solidFill>
                  <a:srgbClr val="000088"/>
                </a:solidFill>
                <a:latin typeface="Consolas" panose="020B0609020204030204" pitchFamily="49" charset="0"/>
                <a:cs typeface="Consolas" panose="020B0609020204030204" pitchFamily="49" charset="0"/>
              </a:rPr>
              <a:t>int </a:t>
            </a:r>
            <a:r>
              <a:rPr lang="en-HK" sz="1400" dirty="0" err="1">
                <a:solidFill>
                  <a:srgbClr val="000088"/>
                </a:solidFill>
                <a:latin typeface="Consolas" panose="020B0609020204030204" pitchFamily="49" charset="0"/>
                <a:cs typeface="Consolas" panose="020B0609020204030204" pitchFamily="49" charset="0"/>
              </a:rPr>
              <a:t>IsStackFull</a:t>
            </a:r>
            <a:r>
              <a:rPr lang="en-HK" sz="1400" dirty="0">
                <a:solidFill>
                  <a:srgbClr val="000088"/>
                </a:solidFill>
                <a:latin typeface="Consolas" panose="020B0609020204030204" pitchFamily="49" charset="0"/>
                <a:cs typeface="Consolas" panose="020B0609020204030204" pitchFamily="49" charset="0"/>
              </a:rPr>
              <a:t>(</a:t>
            </a:r>
            <a:r>
              <a:rPr lang="en-HK" sz="1400" dirty="0" err="1">
                <a:solidFill>
                  <a:srgbClr val="000088"/>
                </a:solidFill>
                <a:latin typeface="Consolas" panose="020B0609020204030204" pitchFamily="49" charset="0"/>
                <a:cs typeface="Consolas" panose="020B0609020204030204" pitchFamily="49" charset="0"/>
              </a:rPr>
              <a:t>StackADT</a:t>
            </a:r>
            <a:r>
              <a:rPr lang="en-HK" sz="1400" dirty="0">
                <a:solidFill>
                  <a:srgbClr val="000088"/>
                </a:solidFill>
                <a:latin typeface="Consolas" panose="020B0609020204030204" pitchFamily="49" charset="0"/>
                <a:cs typeface="Consolas" panose="020B0609020204030204" pitchFamily="49" charset="0"/>
              </a:rPr>
              <a:t> s);</a:t>
            </a:r>
          </a:p>
          <a:p>
            <a:endParaRPr lang="en-HK" sz="1400" dirty="0">
              <a:solidFill>
                <a:srgbClr val="000088"/>
              </a:solidFill>
              <a:latin typeface="Consolas" panose="020B0609020204030204" pitchFamily="49" charset="0"/>
              <a:cs typeface="Consolas" panose="020B0609020204030204" pitchFamily="49" charset="0"/>
            </a:endParaRPr>
          </a:p>
          <a:p>
            <a:r>
              <a:rPr lang="en-HK" sz="1400" dirty="0">
                <a:solidFill>
                  <a:srgbClr val="000088"/>
                </a:solidFill>
                <a:latin typeface="Consolas" panose="020B0609020204030204" pitchFamily="49" charset="0"/>
                <a:cs typeface="Consolas" panose="020B0609020204030204" pitchFamily="49" charset="0"/>
              </a:rPr>
              <a:t>void Push(</a:t>
            </a:r>
            <a:r>
              <a:rPr lang="en-HK" sz="1400" dirty="0" err="1">
                <a:solidFill>
                  <a:srgbClr val="000088"/>
                </a:solidFill>
                <a:latin typeface="Consolas" panose="020B0609020204030204" pitchFamily="49" charset="0"/>
                <a:cs typeface="Consolas" panose="020B0609020204030204" pitchFamily="49" charset="0"/>
              </a:rPr>
              <a:t>StackADT</a:t>
            </a:r>
            <a:r>
              <a:rPr lang="en-HK" sz="1400" dirty="0">
                <a:solidFill>
                  <a:srgbClr val="000088"/>
                </a:solidFill>
                <a:latin typeface="Consolas" panose="020B0609020204030204" pitchFamily="49" charset="0"/>
                <a:cs typeface="Consolas" panose="020B0609020204030204" pitchFamily="49" charset="0"/>
              </a:rPr>
              <a:t> s, int value)</a:t>
            </a:r>
          </a:p>
          <a:p>
            <a:r>
              <a:rPr lang="en-HK" altLang="zh-CN" sz="1400" dirty="0">
                <a:solidFill>
                  <a:srgbClr val="000088"/>
                </a:solidFill>
                <a:latin typeface="Consolas" panose="020B0609020204030204" pitchFamily="49" charset="0"/>
                <a:cs typeface="Consolas" panose="020B0609020204030204" pitchFamily="49" charset="0"/>
              </a:rPr>
              <a:t>{ </a:t>
            </a:r>
            <a:r>
              <a:rPr lang="en-HK" altLang="zh-CN" sz="1400" dirty="0">
                <a:solidFill>
                  <a:schemeClr val="accent2"/>
                </a:solidFill>
                <a:latin typeface="Consolas" panose="020B0609020204030204" pitchFamily="49" charset="0"/>
                <a:cs typeface="Consolas" panose="020B0609020204030204" pitchFamily="49" charset="0"/>
              </a:rPr>
              <a:t>// </a:t>
            </a:r>
            <a:r>
              <a:rPr lang="en-US" altLang="zh-CN" sz="1400" dirty="0">
                <a:solidFill>
                  <a:schemeClr val="accent2"/>
                </a:solidFill>
                <a:latin typeface="Consolas" panose="020B0609020204030204" pitchFamily="49" charset="0"/>
                <a:cs typeface="Consolas" panose="020B0609020204030204" pitchFamily="49" charset="0"/>
              </a:rPr>
              <a:t>write down your code here</a:t>
            </a:r>
            <a:r>
              <a:rPr lang="en-HK" altLang="zh-CN" sz="1400" dirty="0">
                <a:solidFill>
                  <a:schemeClr val="accent2"/>
                </a:solidFill>
                <a:latin typeface="Consolas" panose="020B0609020204030204" pitchFamily="49" charset="0"/>
                <a:cs typeface="Consolas" panose="020B0609020204030204" pitchFamily="49" charset="0"/>
              </a:rPr>
              <a:t> </a:t>
            </a:r>
            <a:r>
              <a:rPr lang="en-HK" altLang="zh-CN" sz="1400" dirty="0">
                <a:solidFill>
                  <a:srgbClr val="000088"/>
                </a:solidFill>
                <a:latin typeface="Consolas" panose="020B0609020204030204" pitchFamily="49" charset="0"/>
                <a:cs typeface="Consolas" panose="020B0609020204030204" pitchFamily="49" charset="0"/>
              </a:rPr>
              <a:t>}</a:t>
            </a:r>
          </a:p>
          <a:p>
            <a:endParaRPr lang="en-HK" sz="1400" dirty="0">
              <a:solidFill>
                <a:srgbClr val="000088"/>
              </a:solidFill>
              <a:latin typeface="Consolas" panose="020B0609020204030204" pitchFamily="49" charset="0"/>
              <a:cs typeface="Consolas" panose="020B0609020204030204" pitchFamily="49" charset="0"/>
            </a:endParaRPr>
          </a:p>
          <a:p>
            <a:r>
              <a:rPr lang="en-HK" altLang="zh-CN" sz="1400" dirty="0">
                <a:solidFill>
                  <a:srgbClr val="000088"/>
                </a:solidFill>
                <a:latin typeface="Consolas" panose="020B0609020204030204" pitchFamily="49" charset="0"/>
                <a:cs typeface="Consolas" panose="020B0609020204030204" pitchFamily="49" charset="0"/>
              </a:rPr>
              <a:t>void Pop(</a:t>
            </a:r>
            <a:r>
              <a:rPr lang="en-HK" altLang="zh-CN" sz="1400" dirty="0" err="1">
                <a:solidFill>
                  <a:srgbClr val="000088"/>
                </a:solidFill>
                <a:latin typeface="Consolas" panose="020B0609020204030204" pitchFamily="49" charset="0"/>
                <a:cs typeface="Consolas" panose="020B0609020204030204" pitchFamily="49" charset="0"/>
              </a:rPr>
              <a:t>StackADT</a:t>
            </a:r>
            <a:r>
              <a:rPr lang="en-HK" altLang="zh-CN" sz="1400" dirty="0">
                <a:solidFill>
                  <a:srgbClr val="000088"/>
                </a:solidFill>
                <a:latin typeface="Consolas" panose="020B0609020204030204" pitchFamily="49" charset="0"/>
                <a:cs typeface="Consolas" panose="020B0609020204030204" pitchFamily="49" charset="0"/>
              </a:rPr>
              <a:t> s)</a:t>
            </a:r>
          </a:p>
          <a:p>
            <a:r>
              <a:rPr lang="en-HK" altLang="zh-CN" sz="1400" dirty="0">
                <a:solidFill>
                  <a:srgbClr val="000088"/>
                </a:solidFill>
                <a:latin typeface="Consolas" panose="020B0609020204030204" pitchFamily="49" charset="0"/>
                <a:cs typeface="Consolas" panose="020B0609020204030204" pitchFamily="49" charset="0"/>
              </a:rPr>
              <a:t>{ </a:t>
            </a:r>
            <a:r>
              <a:rPr lang="en-HK" altLang="zh-CN" sz="1400" dirty="0">
                <a:solidFill>
                  <a:schemeClr val="accent2"/>
                </a:solidFill>
                <a:latin typeface="Consolas" panose="020B0609020204030204" pitchFamily="49" charset="0"/>
                <a:cs typeface="Consolas" panose="020B0609020204030204" pitchFamily="49" charset="0"/>
              </a:rPr>
              <a:t>// </a:t>
            </a:r>
            <a:r>
              <a:rPr lang="en-US" altLang="zh-CN" sz="1400" dirty="0">
                <a:solidFill>
                  <a:schemeClr val="accent2"/>
                </a:solidFill>
                <a:latin typeface="Consolas" panose="020B0609020204030204" pitchFamily="49" charset="0"/>
                <a:cs typeface="Consolas" panose="020B0609020204030204" pitchFamily="49" charset="0"/>
              </a:rPr>
              <a:t>write down your code here</a:t>
            </a:r>
            <a:r>
              <a:rPr lang="en-HK" altLang="zh-CN" sz="1400" dirty="0">
                <a:solidFill>
                  <a:schemeClr val="accent2"/>
                </a:solidFill>
                <a:latin typeface="Consolas" panose="020B0609020204030204" pitchFamily="49" charset="0"/>
                <a:cs typeface="Consolas" panose="020B0609020204030204" pitchFamily="49" charset="0"/>
              </a:rPr>
              <a:t> </a:t>
            </a:r>
            <a:r>
              <a:rPr lang="en-HK" altLang="zh-CN" sz="1400" dirty="0">
                <a:solidFill>
                  <a:srgbClr val="000088"/>
                </a:solidFill>
                <a:latin typeface="Consolas" panose="020B0609020204030204" pitchFamily="49" charset="0"/>
                <a:cs typeface="Consolas" panose="020B0609020204030204" pitchFamily="49" charset="0"/>
              </a:rPr>
              <a:t>}</a:t>
            </a:r>
          </a:p>
          <a:p>
            <a:endParaRPr lang="en-HK" sz="1400" dirty="0">
              <a:solidFill>
                <a:srgbClr val="000088"/>
              </a:solidFill>
              <a:latin typeface="Consolas" panose="020B0609020204030204" pitchFamily="49" charset="0"/>
              <a:cs typeface="Consolas" panose="020B0609020204030204" pitchFamily="49" charset="0"/>
            </a:endParaRPr>
          </a:p>
          <a:p>
            <a:r>
              <a:rPr lang="en-HK" sz="1400" dirty="0">
                <a:solidFill>
                  <a:srgbClr val="000088"/>
                </a:solidFill>
                <a:latin typeface="Consolas" panose="020B0609020204030204" pitchFamily="49" charset="0"/>
                <a:cs typeface="Consolas" panose="020B0609020204030204" pitchFamily="49" charset="0"/>
              </a:rPr>
              <a:t>int Top(</a:t>
            </a:r>
            <a:r>
              <a:rPr lang="en-HK" sz="1400" dirty="0" err="1">
                <a:solidFill>
                  <a:srgbClr val="000088"/>
                </a:solidFill>
                <a:latin typeface="Consolas" panose="020B0609020204030204" pitchFamily="49" charset="0"/>
                <a:cs typeface="Consolas" panose="020B0609020204030204" pitchFamily="49" charset="0"/>
              </a:rPr>
              <a:t>StackADT</a:t>
            </a:r>
            <a:r>
              <a:rPr lang="en-HK" sz="1400" dirty="0">
                <a:solidFill>
                  <a:srgbClr val="000088"/>
                </a:solidFill>
                <a:latin typeface="Consolas" panose="020B0609020204030204" pitchFamily="49" charset="0"/>
                <a:cs typeface="Consolas" panose="020B0609020204030204" pitchFamily="49" charset="0"/>
              </a:rPr>
              <a:t> s)</a:t>
            </a:r>
          </a:p>
          <a:p>
            <a:r>
              <a:rPr lang="en-HK" altLang="zh-CN" sz="1400" dirty="0">
                <a:solidFill>
                  <a:srgbClr val="000088"/>
                </a:solidFill>
                <a:latin typeface="Consolas" panose="020B0609020204030204" pitchFamily="49" charset="0"/>
                <a:cs typeface="Consolas" panose="020B0609020204030204" pitchFamily="49" charset="0"/>
              </a:rPr>
              <a:t>{ </a:t>
            </a:r>
            <a:r>
              <a:rPr lang="en-HK" altLang="zh-CN" sz="1400" dirty="0">
                <a:solidFill>
                  <a:schemeClr val="accent2"/>
                </a:solidFill>
                <a:latin typeface="Consolas" panose="020B0609020204030204" pitchFamily="49" charset="0"/>
                <a:cs typeface="Consolas" panose="020B0609020204030204" pitchFamily="49" charset="0"/>
              </a:rPr>
              <a:t>// </a:t>
            </a:r>
            <a:r>
              <a:rPr lang="en-US" altLang="zh-CN" sz="1400" dirty="0">
                <a:solidFill>
                  <a:schemeClr val="accent2"/>
                </a:solidFill>
                <a:latin typeface="Consolas" panose="020B0609020204030204" pitchFamily="49" charset="0"/>
                <a:cs typeface="Consolas" panose="020B0609020204030204" pitchFamily="49" charset="0"/>
              </a:rPr>
              <a:t>write down your code here</a:t>
            </a:r>
            <a:r>
              <a:rPr lang="en-HK" altLang="zh-CN" sz="1400" dirty="0">
                <a:solidFill>
                  <a:schemeClr val="accent2"/>
                </a:solidFill>
                <a:latin typeface="Consolas" panose="020B0609020204030204" pitchFamily="49" charset="0"/>
                <a:cs typeface="Consolas" panose="020B0609020204030204" pitchFamily="49" charset="0"/>
              </a:rPr>
              <a:t> </a:t>
            </a:r>
            <a:r>
              <a:rPr lang="en-HK" altLang="zh-CN" sz="1400" dirty="0">
                <a:solidFill>
                  <a:srgbClr val="000088"/>
                </a:solidFill>
                <a:latin typeface="Consolas" panose="020B0609020204030204" pitchFamily="49" charset="0"/>
                <a:cs typeface="Consolas" panose="020B0609020204030204" pitchFamily="49" charset="0"/>
              </a:rPr>
              <a:t>}</a:t>
            </a:r>
          </a:p>
        </p:txBody>
      </p:sp>
      <p:sp>
        <p:nvSpPr>
          <p:cNvPr id="4" name="Rectangle 10">
            <a:extLst>
              <a:ext uri="{FF2B5EF4-FFF2-40B4-BE49-F238E27FC236}">
                <a16:creationId xmlns:a16="http://schemas.microsoft.com/office/drawing/2014/main" id="{F69D128C-D254-D10C-9FDD-8314B5EBBE73}"/>
              </a:ext>
            </a:extLst>
          </p:cNvPr>
          <p:cNvSpPr/>
          <p:nvPr/>
        </p:nvSpPr>
        <p:spPr>
          <a:xfrm>
            <a:off x="7268152" y="2197893"/>
            <a:ext cx="4660496" cy="3323987"/>
          </a:xfrm>
          <a:prstGeom prst="rect">
            <a:avLst/>
          </a:prstGeom>
          <a:solidFill>
            <a:schemeClr val="bg1">
              <a:lumMod val="95000"/>
            </a:schemeClr>
          </a:solidFill>
        </p:spPr>
        <p:txBody>
          <a:bodyPr wrap="square">
            <a:spAutoFit/>
          </a:bodyPr>
          <a:lstStyle/>
          <a:p>
            <a:r>
              <a:rPr lang="en-HK" sz="1400" dirty="0" err="1">
                <a:solidFill>
                  <a:srgbClr val="000088"/>
                </a:solidFill>
                <a:latin typeface="Consolas" panose="020B0609020204030204" pitchFamily="49" charset="0"/>
                <a:cs typeface="Consolas" panose="020B0609020204030204" pitchFamily="49" charset="0"/>
              </a:rPr>
              <a:t>QueueADT</a:t>
            </a:r>
            <a:r>
              <a:rPr lang="en-HK" sz="1400" dirty="0">
                <a:solidFill>
                  <a:srgbClr val="000088"/>
                </a:solidFill>
                <a:latin typeface="Consolas" panose="020B0609020204030204" pitchFamily="49" charset="0"/>
                <a:cs typeface="Consolas" panose="020B0609020204030204" pitchFamily="49" charset="0"/>
              </a:rPr>
              <a:t> </a:t>
            </a:r>
            <a:r>
              <a:rPr lang="en-HK" sz="1400" dirty="0" err="1">
                <a:solidFill>
                  <a:srgbClr val="000088"/>
                </a:solidFill>
                <a:latin typeface="Consolas" panose="020B0609020204030204" pitchFamily="49" charset="0"/>
                <a:cs typeface="Consolas" panose="020B0609020204030204" pitchFamily="49" charset="0"/>
              </a:rPr>
              <a:t>CreateQueue</a:t>
            </a:r>
            <a:r>
              <a:rPr lang="en-HK" sz="1400" dirty="0">
                <a:solidFill>
                  <a:srgbClr val="000088"/>
                </a:solidFill>
                <a:latin typeface="Consolas" panose="020B0609020204030204" pitchFamily="49" charset="0"/>
                <a:cs typeface="Consolas" panose="020B0609020204030204" pitchFamily="49" charset="0"/>
              </a:rPr>
              <a:t>(int capacity);</a:t>
            </a:r>
          </a:p>
          <a:p>
            <a:endParaRPr lang="en-HK" sz="1400" dirty="0">
              <a:solidFill>
                <a:srgbClr val="000088"/>
              </a:solidFill>
              <a:latin typeface="Consolas" panose="020B0609020204030204" pitchFamily="49" charset="0"/>
              <a:cs typeface="Consolas" panose="020B0609020204030204" pitchFamily="49" charset="0"/>
            </a:endParaRPr>
          </a:p>
          <a:p>
            <a:r>
              <a:rPr lang="en-HK" altLang="zh-CN" sz="1400" dirty="0">
                <a:solidFill>
                  <a:schemeClr val="accent2"/>
                </a:solidFill>
                <a:latin typeface="Consolas" panose="020B0609020204030204" pitchFamily="49" charset="0"/>
                <a:cs typeface="Consolas" panose="020B0609020204030204" pitchFamily="49" charset="0"/>
              </a:rPr>
              <a:t>// </a:t>
            </a:r>
            <a:r>
              <a:rPr lang="en-US" altLang="zh-CN" sz="1400" dirty="0">
                <a:solidFill>
                  <a:schemeClr val="accent2"/>
                </a:solidFill>
                <a:latin typeface="Consolas" panose="020B0609020204030204" pitchFamily="49" charset="0"/>
                <a:cs typeface="Consolas" panose="020B0609020204030204" pitchFamily="49" charset="0"/>
              </a:rPr>
              <a:t>return 1 if it is true, or 0 otherwise</a:t>
            </a:r>
            <a:endParaRPr lang="en-HK" sz="1400" dirty="0">
              <a:solidFill>
                <a:srgbClr val="000088"/>
              </a:solidFill>
              <a:latin typeface="Consolas" panose="020B0609020204030204" pitchFamily="49" charset="0"/>
              <a:cs typeface="Consolas" panose="020B0609020204030204" pitchFamily="49" charset="0"/>
            </a:endParaRPr>
          </a:p>
          <a:p>
            <a:r>
              <a:rPr lang="en-HK" sz="1400" dirty="0">
                <a:solidFill>
                  <a:srgbClr val="000088"/>
                </a:solidFill>
                <a:latin typeface="Consolas" panose="020B0609020204030204" pitchFamily="49" charset="0"/>
                <a:cs typeface="Consolas" panose="020B0609020204030204" pitchFamily="49" charset="0"/>
              </a:rPr>
              <a:t>int </a:t>
            </a:r>
            <a:r>
              <a:rPr lang="en-HK" sz="1400" dirty="0" err="1">
                <a:solidFill>
                  <a:srgbClr val="000088"/>
                </a:solidFill>
                <a:latin typeface="Consolas" panose="020B0609020204030204" pitchFamily="49" charset="0"/>
                <a:cs typeface="Consolas" panose="020B0609020204030204" pitchFamily="49" charset="0"/>
              </a:rPr>
              <a:t>IsQueueEmpty</a:t>
            </a:r>
            <a:r>
              <a:rPr lang="en-HK" sz="1400" dirty="0">
                <a:solidFill>
                  <a:srgbClr val="000088"/>
                </a:solidFill>
                <a:latin typeface="Consolas" panose="020B0609020204030204" pitchFamily="49" charset="0"/>
                <a:cs typeface="Consolas" panose="020B0609020204030204" pitchFamily="49" charset="0"/>
              </a:rPr>
              <a:t>(</a:t>
            </a:r>
            <a:r>
              <a:rPr lang="en-HK" sz="1400" dirty="0" err="1">
                <a:solidFill>
                  <a:srgbClr val="000088"/>
                </a:solidFill>
                <a:latin typeface="Consolas" panose="020B0609020204030204" pitchFamily="49" charset="0"/>
                <a:cs typeface="Consolas" panose="020B0609020204030204" pitchFamily="49" charset="0"/>
              </a:rPr>
              <a:t>QueueADT</a:t>
            </a:r>
            <a:r>
              <a:rPr lang="en-HK" sz="1400" dirty="0">
                <a:solidFill>
                  <a:srgbClr val="000088"/>
                </a:solidFill>
                <a:latin typeface="Consolas" panose="020B0609020204030204" pitchFamily="49" charset="0"/>
                <a:cs typeface="Consolas" panose="020B0609020204030204" pitchFamily="49" charset="0"/>
              </a:rPr>
              <a:t> q);</a:t>
            </a:r>
          </a:p>
          <a:p>
            <a:endParaRPr lang="en-HK" sz="1400" dirty="0">
              <a:solidFill>
                <a:srgbClr val="000088"/>
              </a:solidFill>
              <a:latin typeface="Consolas" panose="020B0609020204030204" pitchFamily="49" charset="0"/>
              <a:cs typeface="Consolas" panose="020B0609020204030204" pitchFamily="49" charset="0"/>
            </a:endParaRPr>
          </a:p>
          <a:p>
            <a:r>
              <a:rPr lang="en-HK" altLang="zh-CN" sz="1400" dirty="0">
                <a:solidFill>
                  <a:schemeClr val="accent2"/>
                </a:solidFill>
                <a:latin typeface="Consolas" panose="020B0609020204030204" pitchFamily="49" charset="0"/>
                <a:cs typeface="Consolas" panose="020B0609020204030204" pitchFamily="49" charset="0"/>
              </a:rPr>
              <a:t>// </a:t>
            </a:r>
            <a:r>
              <a:rPr lang="en-US" altLang="zh-CN" sz="1400" dirty="0">
                <a:solidFill>
                  <a:schemeClr val="accent2"/>
                </a:solidFill>
                <a:latin typeface="Consolas" panose="020B0609020204030204" pitchFamily="49" charset="0"/>
                <a:cs typeface="Consolas" panose="020B0609020204030204" pitchFamily="49" charset="0"/>
              </a:rPr>
              <a:t>return 1 if it is true, or 0 otherwise</a:t>
            </a:r>
            <a:endParaRPr lang="en-HK" sz="1400" dirty="0">
              <a:solidFill>
                <a:srgbClr val="000088"/>
              </a:solidFill>
              <a:latin typeface="Consolas" panose="020B0609020204030204" pitchFamily="49" charset="0"/>
              <a:cs typeface="Consolas" panose="020B0609020204030204" pitchFamily="49" charset="0"/>
            </a:endParaRPr>
          </a:p>
          <a:p>
            <a:r>
              <a:rPr lang="en-HK" sz="1400" dirty="0">
                <a:solidFill>
                  <a:srgbClr val="000088"/>
                </a:solidFill>
                <a:latin typeface="Consolas" panose="020B0609020204030204" pitchFamily="49" charset="0"/>
                <a:cs typeface="Consolas" panose="020B0609020204030204" pitchFamily="49" charset="0"/>
              </a:rPr>
              <a:t>int </a:t>
            </a:r>
            <a:r>
              <a:rPr lang="en-HK" sz="1400" dirty="0" err="1">
                <a:solidFill>
                  <a:srgbClr val="000088"/>
                </a:solidFill>
                <a:latin typeface="Consolas" panose="020B0609020204030204" pitchFamily="49" charset="0"/>
                <a:cs typeface="Consolas" panose="020B0609020204030204" pitchFamily="49" charset="0"/>
              </a:rPr>
              <a:t>IsQueue</a:t>
            </a:r>
            <a:r>
              <a:rPr lang="en-US" sz="1400" dirty="0">
                <a:solidFill>
                  <a:srgbClr val="000088"/>
                </a:solidFill>
                <a:latin typeface="Consolas" panose="020B0609020204030204" pitchFamily="49" charset="0"/>
                <a:cs typeface="Consolas" panose="020B0609020204030204" pitchFamily="49" charset="0"/>
              </a:rPr>
              <a:t>Full(</a:t>
            </a:r>
            <a:r>
              <a:rPr lang="en-US" sz="1400" dirty="0" err="1">
                <a:solidFill>
                  <a:srgbClr val="000088"/>
                </a:solidFill>
                <a:latin typeface="Consolas" panose="020B0609020204030204" pitchFamily="49" charset="0"/>
                <a:cs typeface="Consolas" panose="020B0609020204030204" pitchFamily="49" charset="0"/>
              </a:rPr>
              <a:t>QueueADT</a:t>
            </a:r>
            <a:r>
              <a:rPr lang="en-US" sz="1400" dirty="0">
                <a:solidFill>
                  <a:srgbClr val="000088"/>
                </a:solidFill>
                <a:latin typeface="Consolas" panose="020B0609020204030204" pitchFamily="49" charset="0"/>
                <a:cs typeface="Consolas" panose="020B0609020204030204" pitchFamily="49" charset="0"/>
              </a:rPr>
              <a:t> q);</a:t>
            </a:r>
            <a:endParaRPr lang="en-HK" sz="1400" dirty="0">
              <a:solidFill>
                <a:srgbClr val="000088"/>
              </a:solidFill>
              <a:latin typeface="Consolas" panose="020B0609020204030204" pitchFamily="49" charset="0"/>
              <a:cs typeface="Consolas" panose="020B0609020204030204" pitchFamily="49" charset="0"/>
            </a:endParaRPr>
          </a:p>
          <a:p>
            <a:endParaRPr lang="en-HK" sz="1400" dirty="0">
              <a:solidFill>
                <a:srgbClr val="000088"/>
              </a:solidFill>
              <a:latin typeface="Consolas" panose="020B0609020204030204" pitchFamily="49" charset="0"/>
              <a:cs typeface="Consolas" panose="020B0609020204030204" pitchFamily="49" charset="0"/>
            </a:endParaRPr>
          </a:p>
          <a:p>
            <a:r>
              <a:rPr lang="en-HK" sz="1400" dirty="0">
                <a:solidFill>
                  <a:srgbClr val="000088"/>
                </a:solidFill>
                <a:latin typeface="Consolas" panose="020B0609020204030204" pitchFamily="49" charset="0"/>
                <a:cs typeface="Consolas" panose="020B0609020204030204" pitchFamily="49" charset="0"/>
              </a:rPr>
              <a:t>void Enqueue(</a:t>
            </a:r>
            <a:r>
              <a:rPr lang="en-HK" sz="1400" dirty="0" err="1">
                <a:solidFill>
                  <a:srgbClr val="000088"/>
                </a:solidFill>
                <a:latin typeface="Consolas" panose="020B0609020204030204" pitchFamily="49" charset="0"/>
                <a:cs typeface="Consolas" panose="020B0609020204030204" pitchFamily="49" charset="0"/>
              </a:rPr>
              <a:t>QueueADT</a:t>
            </a:r>
            <a:r>
              <a:rPr lang="en-HK" sz="1400" dirty="0">
                <a:solidFill>
                  <a:srgbClr val="000088"/>
                </a:solidFill>
                <a:latin typeface="Consolas" panose="020B0609020204030204" pitchFamily="49" charset="0"/>
                <a:cs typeface="Consolas" panose="020B0609020204030204" pitchFamily="49" charset="0"/>
              </a:rPr>
              <a:t> q, int value)</a:t>
            </a:r>
          </a:p>
          <a:p>
            <a:r>
              <a:rPr lang="en-HK" sz="1400" dirty="0">
                <a:solidFill>
                  <a:srgbClr val="000088"/>
                </a:solidFill>
                <a:latin typeface="Consolas" panose="020B0609020204030204" pitchFamily="49" charset="0"/>
                <a:cs typeface="Consolas" panose="020B0609020204030204" pitchFamily="49" charset="0"/>
              </a:rPr>
              <a:t>{ </a:t>
            </a:r>
            <a:r>
              <a:rPr lang="en-HK" sz="1400" dirty="0">
                <a:solidFill>
                  <a:schemeClr val="accent2"/>
                </a:solidFill>
                <a:latin typeface="Consolas" panose="020B0609020204030204" pitchFamily="49" charset="0"/>
                <a:cs typeface="Consolas" panose="020B0609020204030204" pitchFamily="49" charset="0"/>
              </a:rPr>
              <a:t>// </a:t>
            </a:r>
            <a:r>
              <a:rPr lang="en-US" altLang="zh-CN" sz="1400" dirty="0">
                <a:solidFill>
                  <a:schemeClr val="accent2"/>
                </a:solidFill>
                <a:latin typeface="Consolas" panose="020B0609020204030204" pitchFamily="49" charset="0"/>
                <a:cs typeface="Consolas" panose="020B0609020204030204" pitchFamily="49" charset="0"/>
              </a:rPr>
              <a:t>write down your code here</a:t>
            </a:r>
            <a:r>
              <a:rPr lang="en-HK" sz="1400" dirty="0">
                <a:solidFill>
                  <a:schemeClr val="accent2"/>
                </a:solidFill>
                <a:latin typeface="Consolas" panose="020B0609020204030204" pitchFamily="49" charset="0"/>
                <a:cs typeface="Consolas" panose="020B0609020204030204" pitchFamily="49" charset="0"/>
              </a:rPr>
              <a:t> </a:t>
            </a:r>
            <a:r>
              <a:rPr lang="en-HK" sz="1400" dirty="0">
                <a:solidFill>
                  <a:srgbClr val="000088"/>
                </a:solidFill>
                <a:latin typeface="Consolas" panose="020B0609020204030204" pitchFamily="49" charset="0"/>
                <a:cs typeface="Consolas" panose="020B0609020204030204" pitchFamily="49" charset="0"/>
              </a:rPr>
              <a:t>}</a:t>
            </a:r>
          </a:p>
          <a:p>
            <a:endParaRPr lang="en-US" altLang="zh-CN" sz="1400" dirty="0">
              <a:solidFill>
                <a:srgbClr val="000088"/>
              </a:solidFill>
              <a:latin typeface="Consolas" panose="020B0609020204030204" pitchFamily="49" charset="0"/>
              <a:cs typeface="Consolas" panose="020B0609020204030204" pitchFamily="49" charset="0"/>
            </a:endParaRPr>
          </a:p>
          <a:p>
            <a:r>
              <a:rPr lang="en-US" altLang="zh-CN" sz="1400" dirty="0">
                <a:solidFill>
                  <a:srgbClr val="000088"/>
                </a:solidFill>
                <a:latin typeface="Consolas" panose="020B0609020204030204" pitchFamily="49" charset="0"/>
                <a:cs typeface="Consolas" panose="020B0609020204030204" pitchFamily="49" charset="0"/>
              </a:rPr>
              <a:t>int Dequeue(</a:t>
            </a:r>
            <a:r>
              <a:rPr lang="en-HK" altLang="zh-CN" sz="1400" dirty="0" err="1">
                <a:solidFill>
                  <a:srgbClr val="000088"/>
                </a:solidFill>
                <a:latin typeface="Consolas" panose="020B0609020204030204" pitchFamily="49" charset="0"/>
                <a:cs typeface="Consolas" panose="020B0609020204030204" pitchFamily="49" charset="0"/>
              </a:rPr>
              <a:t>QueueADT</a:t>
            </a:r>
            <a:r>
              <a:rPr lang="en-HK" altLang="zh-CN" sz="1400" dirty="0">
                <a:solidFill>
                  <a:srgbClr val="000088"/>
                </a:solidFill>
                <a:latin typeface="Consolas" panose="020B0609020204030204" pitchFamily="49" charset="0"/>
                <a:cs typeface="Consolas" panose="020B0609020204030204" pitchFamily="49" charset="0"/>
              </a:rPr>
              <a:t> q</a:t>
            </a:r>
            <a:r>
              <a:rPr lang="en-US" altLang="zh-CN" sz="1400" dirty="0">
                <a:solidFill>
                  <a:srgbClr val="000088"/>
                </a:solidFill>
                <a:latin typeface="Consolas" panose="020B0609020204030204" pitchFamily="49" charset="0"/>
                <a:cs typeface="Consolas" panose="020B0609020204030204" pitchFamily="49" charset="0"/>
              </a:rPr>
              <a:t>) </a:t>
            </a:r>
          </a:p>
          <a:p>
            <a:r>
              <a:rPr lang="en-US" altLang="zh-CN" sz="1400" dirty="0">
                <a:solidFill>
                  <a:srgbClr val="000088"/>
                </a:solidFill>
                <a:latin typeface="Consolas" panose="020B0609020204030204" pitchFamily="49" charset="0"/>
                <a:cs typeface="Consolas" panose="020B0609020204030204" pitchFamily="49" charset="0"/>
              </a:rPr>
              <a:t>{ </a:t>
            </a:r>
            <a:r>
              <a:rPr lang="en-US" altLang="zh-CN" sz="1400" dirty="0">
                <a:solidFill>
                  <a:schemeClr val="accent2"/>
                </a:solidFill>
                <a:latin typeface="Consolas" panose="020B0609020204030204" pitchFamily="49" charset="0"/>
                <a:cs typeface="Consolas" panose="020B0609020204030204" pitchFamily="49" charset="0"/>
              </a:rPr>
              <a:t>// write down your code here</a:t>
            </a:r>
          </a:p>
          <a:p>
            <a:r>
              <a:rPr lang="en-US" altLang="zh-CN" sz="1400" dirty="0">
                <a:solidFill>
                  <a:schemeClr val="accent2"/>
                </a:solidFill>
                <a:latin typeface="Consolas" panose="020B0609020204030204" pitchFamily="49" charset="0"/>
                <a:cs typeface="Consolas" panose="020B0609020204030204" pitchFamily="49" charset="0"/>
              </a:rPr>
              <a:t>  // If it is empty, you should return INF.</a:t>
            </a:r>
          </a:p>
          <a:p>
            <a:r>
              <a:rPr lang="en-US" altLang="zh-CN" sz="1400" dirty="0">
                <a:solidFill>
                  <a:srgbClr val="000088"/>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788027346"/>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a:r>
              <a:rPr lang="en-US" altLang="zh-CN" dirty="0"/>
              <a:t> </a:t>
            </a:r>
            <a:r>
              <a:rPr lang="en-US" altLang="zh-CN" sz="3600" dirty="0"/>
              <a:t>Problem 4 (Bonus)</a:t>
            </a:r>
            <a:endParaRPr lang="en-US" altLang="zh-CN" dirty="0"/>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17</a:t>
            </a:fld>
            <a:endParaRPr lang="en-US" dirty="0"/>
          </a:p>
        </p:txBody>
      </p:sp>
      <p:sp>
        <p:nvSpPr>
          <p:cNvPr id="6"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dirty="0"/>
              <a:t>Lab 2</a:t>
            </a:r>
          </a:p>
        </p:txBody>
      </p:sp>
      <p:sp>
        <p:nvSpPr>
          <p:cNvPr id="9" name="内容占位符 1">
            <a:extLst>
              <a:ext uri="{FF2B5EF4-FFF2-40B4-BE49-F238E27FC236}">
                <a16:creationId xmlns:a16="http://schemas.microsoft.com/office/drawing/2014/main" id="{AC2C81E6-F0F3-4B4E-90E2-715C2A54466A}"/>
              </a:ext>
            </a:extLst>
          </p:cNvPr>
          <p:cNvSpPr>
            <a:spLocks noGrp="1"/>
          </p:cNvSpPr>
          <p:nvPr>
            <p:ph idx="1"/>
          </p:nvPr>
        </p:nvSpPr>
        <p:spPr>
          <a:xfrm>
            <a:off x="695398" y="1196752"/>
            <a:ext cx="10801200" cy="4929411"/>
          </a:xfrm>
          <a:ln>
            <a:noFill/>
          </a:ln>
        </p:spPr>
        <p:txBody>
          <a:bodyPr/>
          <a:lstStyle/>
          <a:p>
            <a:pPr lvl="0"/>
            <a:r>
              <a:rPr lang="en-US" altLang="zh-CN" sz="2400" dirty="0">
                <a:solidFill>
                  <a:prstClr val="black"/>
                </a:solidFill>
              </a:rPr>
              <a:t>Unblocked Buildings Ahead</a:t>
            </a:r>
          </a:p>
          <a:p>
            <a:pPr lvl="1"/>
            <a:r>
              <a:rPr lang="en-US" altLang="zh-CN" sz="2000" dirty="0"/>
              <a:t>Use the provided code template, complete the missing part.</a:t>
            </a:r>
          </a:p>
          <a:p>
            <a:pPr lvl="1"/>
            <a:r>
              <a:rPr lang="en-US" sz="2000" dirty="0"/>
              <a:t>Hint:</a:t>
            </a:r>
            <a:r>
              <a:rPr lang="zh-CN" altLang="en-US" sz="2000" dirty="0"/>
              <a:t> </a:t>
            </a:r>
            <a:r>
              <a:rPr lang="en-US" sz="2000" dirty="0"/>
              <a:t>Try using stack to solve this problem.</a:t>
            </a:r>
          </a:p>
          <a:p>
            <a:pPr lvl="1"/>
            <a:r>
              <a:rPr lang="en-US" altLang="zh-CN" sz="2000" dirty="0"/>
              <a:t>Hint: It should run in O(n) </a:t>
            </a:r>
            <a:r>
              <a:rPr lang="en-US" altLang="zh-CN" sz="2000"/>
              <a:t>total time.</a:t>
            </a:r>
            <a:endParaRPr lang="en-US" sz="2000" dirty="0">
              <a:solidFill>
                <a:srgbClr val="FF0000"/>
              </a:solidFill>
            </a:endParaRPr>
          </a:p>
          <a:p>
            <a:endParaRPr lang="en-US" sz="2400" dirty="0">
              <a:solidFill>
                <a:srgbClr val="FF0000"/>
              </a:solidFill>
            </a:endParaRPr>
          </a:p>
        </p:txBody>
      </p:sp>
      <p:sp>
        <p:nvSpPr>
          <p:cNvPr id="10" name="Rectangle 2">
            <a:extLst>
              <a:ext uri="{FF2B5EF4-FFF2-40B4-BE49-F238E27FC236}">
                <a16:creationId xmlns:a16="http://schemas.microsoft.com/office/drawing/2014/main" id="{4304590A-1E94-F247-A0B1-378097A21A84}"/>
              </a:ext>
            </a:extLst>
          </p:cNvPr>
          <p:cNvSpPr/>
          <p:nvPr/>
        </p:nvSpPr>
        <p:spPr>
          <a:xfrm>
            <a:off x="1196528" y="2834181"/>
            <a:ext cx="5406455" cy="3691163"/>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a:spcBef>
                <a:spcPts val="0"/>
              </a:spcBef>
              <a:buSzPct val="60000"/>
            </a:pPr>
            <a:r>
              <a:rPr lang="en-US" sz="1400" dirty="0">
                <a:solidFill>
                  <a:srgbClr val="000088"/>
                </a:solidFill>
                <a:latin typeface="Consolas" panose="020B0609020204030204" pitchFamily="49" charset="0"/>
                <a:cs typeface="Consolas" panose="020B0609020204030204" pitchFamily="49" charset="0"/>
              </a:rPr>
              <a:t>Description:</a:t>
            </a:r>
          </a:p>
          <a:p>
            <a:pPr>
              <a:spcBef>
                <a:spcPts val="0"/>
              </a:spcBef>
              <a:buSzPct val="60000"/>
            </a:pPr>
            <a:r>
              <a:rPr lang="en-US" altLang="zh-HK" sz="1400" dirty="0">
                <a:solidFill>
                  <a:srgbClr val="000088"/>
                </a:solidFill>
                <a:latin typeface="Consolas" panose="020B0609020204030204" pitchFamily="49" charset="0"/>
                <a:cs typeface="Consolas" panose="020B0609020204030204" pitchFamily="49" charset="0"/>
              </a:rPr>
              <a:t>Given a series of the height of buildings, for each buildings, please calculate the number of unblocked buildings it can see ahead.</a:t>
            </a:r>
          </a:p>
          <a:p>
            <a:pPr>
              <a:spcBef>
                <a:spcPts val="0"/>
              </a:spcBef>
              <a:buSzPct val="60000"/>
            </a:pPr>
            <a:r>
              <a:rPr lang="en-US" altLang="zh-HK" sz="1400" dirty="0">
                <a:solidFill>
                  <a:srgbClr val="000088"/>
                </a:solidFill>
                <a:latin typeface="Consolas" panose="020B0609020204030204" pitchFamily="49" charset="0"/>
                <a:cs typeface="Consolas" panose="020B0609020204030204" pitchFamily="49" charset="0"/>
              </a:rPr>
              <a:t>We say that the </a:t>
            </a:r>
            <a:r>
              <a:rPr lang="en-US" altLang="zh-HK" sz="1400" dirty="0" err="1">
                <a:solidFill>
                  <a:srgbClr val="000088"/>
                </a:solidFill>
                <a:latin typeface="Consolas" panose="020B0609020204030204" pitchFamily="49" charset="0"/>
                <a:cs typeface="Consolas" panose="020B0609020204030204" pitchFamily="49" charset="0"/>
              </a:rPr>
              <a:t>i-th</a:t>
            </a:r>
            <a:r>
              <a:rPr lang="en-US" altLang="zh-HK" sz="1400" dirty="0">
                <a:solidFill>
                  <a:srgbClr val="000088"/>
                </a:solidFill>
                <a:latin typeface="Consolas" panose="020B0609020204030204" pitchFamily="49" charset="0"/>
                <a:cs typeface="Consolas" panose="020B0609020204030204" pitchFamily="49" charset="0"/>
              </a:rPr>
              <a:t> building with the height </a:t>
            </a:r>
            <a:r>
              <a:rPr lang="en-US" altLang="zh-HK" sz="1400" dirty="0" err="1">
                <a:solidFill>
                  <a:srgbClr val="000088"/>
                </a:solidFill>
                <a:latin typeface="Consolas" panose="020B0609020204030204" pitchFamily="49" charset="0"/>
                <a:cs typeface="Consolas" panose="020B0609020204030204" pitchFamily="49" charset="0"/>
              </a:rPr>
              <a:t>h_i</a:t>
            </a:r>
            <a:r>
              <a:rPr lang="en-US" altLang="zh-HK" sz="1400" dirty="0">
                <a:solidFill>
                  <a:srgbClr val="000088"/>
                </a:solidFill>
                <a:latin typeface="Consolas" panose="020B0609020204030204" pitchFamily="49" charset="0"/>
                <a:cs typeface="Consolas" panose="020B0609020204030204" pitchFamily="49" charset="0"/>
              </a:rPr>
              <a:t> is blocked by the j-</a:t>
            </a:r>
            <a:r>
              <a:rPr lang="en-US" altLang="zh-HK" sz="1400" dirty="0" err="1">
                <a:solidFill>
                  <a:srgbClr val="000088"/>
                </a:solidFill>
                <a:latin typeface="Consolas" panose="020B0609020204030204" pitchFamily="49" charset="0"/>
                <a:cs typeface="Consolas" panose="020B0609020204030204" pitchFamily="49" charset="0"/>
              </a:rPr>
              <a:t>th</a:t>
            </a:r>
            <a:r>
              <a:rPr lang="en-US" altLang="zh-HK" sz="1400" dirty="0">
                <a:solidFill>
                  <a:srgbClr val="000088"/>
                </a:solidFill>
                <a:latin typeface="Consolas" panose="020B0609020204030204" pitchFamily="49" charset="0"/>
                <a:cs typeface="Consolas" panose="020B0609020204030204" pitchFamily="49" charset="0"/>
              </a:rPr>
              <a:t> building with the height </a:t>
            </a:r>
            <a:r>
              <a:rPr lang="en-US" altLang="zh-HK" sz="1400" dirty="0" err="1">
                <a:solidFill>
                  <a:srgbClr val="000088"/>
                </a:solidFill>
                <a:latin typeface="Consolas" panose="020B0609020204030204" pitchFamily="49" charset="0"/>
                <a:cs typeface="Consolas" panose="020B0609020204030204" pitchFamily="49" charset="0"/>
              </a:rPr>
              <a:t>h_j</a:t>
            </a:r>
            <a:r>
              <a:rPr lang="en-US" altLang="zh-HK" sz="1400" dirty="0">
                <a:solidFill>
                  <a:srgbClr val="000088"/>
                </a:solidFill>
                <a:latin typeface="Consolas" panose="020B0609020204030204" pitchFamily="49" charset="0"/>
                <a:cs typeface="Consolas" panose="020B0609020204030204" pitchFamily="49" charset="0"/>
              </a:rPr>
              <a:t> only if </a:t>
            </a:r>
            <a:r>
              <a:rPr lang="en-US" altLang="zh-HK" sz="1400" dirty="0" err="1">
                <a:solidFill>
                  <a:srgbClr val="000088"/>
                </a:solidFill>
                <a:latin typeface="Consolas" panose="020B0609020204030204" pitchFamily="49" charset="0"/>
                <a:cs typeface="Consolas" panose="020B0609020204030204" pitchFamily="49" charset="0"/>
              </a:rPr>
              <a:t>i</a:t>
            </a:r>
            <a:r>
              <a:rPr lang="en-US" altLang="zh-HK" sz="1400" dirty="0">
                <a:solidFill>
                  <a:srgbClr val="000088"/>
                </a:solidFill>
                <a:latin typeface="Consolas" panose="020B0609020204030204" pitchFamily="49" charset="0"/>
                <a:cs typeface="Consolas" panose="020B0609020204030204" pitchFamily="49" charset="0"/>
              </a:rPr>
              <a:t> &lt; j and </a:t>
            </a:r>
            <a:r>
              <a:rPr lang="en-US" altLang="zh-HK" sz="1400" dirty="0" err="1">
                <a:solidFill>
                  <a:srgbClr val="000088"/>
                </a:solidFill>
                <a:latin typeface="Consolas" panose="020B0609020204030204" pitchFamily="49" charset="0"/>
                <a:cs typeface="Consolas" panose="020B0609020204030204" pitchFamily="49" charset="0"/>
              </a:rPr>
              <a:t>h_i</a:t>
            </a:r>
            <a:r>
              <a:rPr lang="en-US" altLang="zh-HK" sz="1400" dirty="0">
                <a:solidFill>
                  <a:srgbClr val="000088"/>
                </a:solidFill>
                <a:latin typeface="Consolas" panose="020B0609020204030204" pitchFamily="49" charset="0"/>
                <a:cs typeface="Consolas" panose="020B0609020204030204" pitchFamily="49" charset="0"/>
              </a:rPr>
              <a:t> &lt;= </a:t>
            </a:r>
            <a:r>
              <a:rPr lang="en-US" altLang="zh-HK" sz="1400" dirty="0" err="1">
                <a:solidFill>
                  <a:srgbClr val="000088"/>
                </a:solidFill>
                <a:latin typeface="Consolas" panose="020B0609020204030204" pitchFamily="49" charset="0"/>
                <a:cs typeface="Consolas" panose="020B0609020204030204" pitchFamily="49" charset="0"/>
              </a:rPr>
              <a:t>h_j</a:t>
            </a:r>
            <a:r>
              <a:rPr lang="en-US" altLang="zh-HK" sz="1400" dirty="0">
                <a:solidFill>
                  <a:srgbClr val="000088"/>
                </a:solidFill>
                <a:latin typeface="Consolas" panose="020B0609020204030204" pitchFamily="49" charset="0"/>
                <a:cs typeface="Consolas" panose="020B0609020204030204" pitchFamily="49" charset="0"/>
              </a:rPr>
              <a:t>.</a:t>
            </a:r>
          </a:p>
          <a:p>
            <a:pPr>
              <a:spcBef>
                <a:spcPts val="0"/>
              </a:spcBef>
              <a:buSzPct val="60000"/>
            </a:pPr>
            <a:r>
              <a:rPr lang="en-US" altLang="zh-HK" sz="1400" dirty="0">
                <a:solidFill>
                  <a:srgbClr val="000088"/>
                </a:solidFill>
                <a:latin typeface="Consolas" panose="020B0609020204030204" pitchFamily="49" charset="0"/>
                <a:cs typeface="Consolas" panose="020B0609020204030204" pitchFamily="49" charset="0"/>
              </a:rPr>
              <a:t>The unblocked building (the j-</a:t>
            </a:r>
            <a:r>
              <a:rPr lang="en-US" altLang="zh-HK" sz="1400" dirty="0" err="1">
                <a:solidFill>
                  <a:srgbClr val="000088"/>
                </a:solidFill>
                <a:latin typeface="Consolas" panose="020B0609020204030204" pitchFamily="49" charset="0"/>
                <a:cs typeface="Consolas" panose="020B0609020204030204" pitchFamily="49" charset="0"/>
              </a:rPr>
              <a:t>th</a:t>
            </a:r>
            <a:r>
              <a:rPr lang="en-US" altLang="zh-HK" sz="1400" dirty="0">
                <a:solidFill>
                  <a:srgbClr val="000088"/>
                </a:solidFill>
                <a:latin typeface="Consolas" panose="020B0609020204030204" pitchFamily="49" charset="0"/>
                <a:cs typeface="Consolas" panose="020B0609020204030204" pitchFamily="49" charset="0"/>
              </a:rPr>
              <a:t> building) that the </a:t>
            </a:r>
            <a:r>
              <a:rPr lang="en-US" altLang="zh-HK" sz="1400" dirty="0" err="1">
                <a:solidFill>
                  <a:srgbClr val="000088"/>
                </a:solidFill>
                <a:latin typeface="Consolas" panose="020B0609020204030204" pitchFamily="49" charset="0"/>
                <a:cs typeface="Consolas" panose="020B0609020204030204" pitchFamily="49" charset="0"/>
              </a:rPr>
              <a:t>i-th</a:t>
            </a:r>
            <a:r>
              <a:rPr lang="en-US" altLang="zh-HK" sz="1400" dirty="0">
                <a:solidFill>
                  <a:srgbClr val="000088"/>
                </a:solidFill>
                <a:latin typeface="Consolas" panose="020B0609020204030204" pitchFamily="49" charset="0"/>
                <a:cs typeface="Consolas" panose="020B0609020204030204" pitchFamily="49" charset="0"/>
              </a:rPr>
              <a:t> building can see ahead satisfies: (1) j &lt; </a:t>
            </a:r>
            <a:r>
              <a:rPr lang="en-US" altLang="zh-HK" sz="1400" dirty="0" err="1">
                <a:solidFill>
                  <a:srgbClr val="000088"/>
                </a:solidFill>
                <a:latin typeface="Consolas" panose="020B0609020204030204" pitchFamily="49" charset="0"/>
                <a:cs typeface="Consolas" panose="020B0609020204030204" pitchFamily="49" charset="0"/>
              </a:rPr>
              <a:t>i</a:t>
            </a:r>
            <a:r>
              <a:rPr lang="en-US" altLang="zh-HK" sz="1400" dirty="0">
                <a:solidFill>
                  <a:srgbClr val="000088"/>
                </a:solidFill>
                <a:latin typeface="Consolas" panose="020B0609020204030204" pitchFamily="49" charset="0"/>
                <a:cs typeface="Consolas" panose="020B0609020204030204" pitchFamily="49" charset="0"/>
              </a:rPr>
              <a:t> (2) not blocked by any k-</a:t>
            </a:r>
            <a:r>
              <a:rPr lang="en-US" altLang="zh-HK" sz="1400" dirty="0" err="1">
                <a:solidFill>
                  <a:srgbClr val="000088"/>
                </a:solidFill>
                <a:latin typeface="Consolas" panose="020B0609020204030204" pitchFamily="49" charset="0"/>
                <a:cs typeface="Consolas" panose="020B0609020204030204" pitchFamily="49" charset="0"/>
              </a:rPr>
              <a:t>th</a:t>
            </a:r>
            <a:r>
              <a:rPr lang="en-US" altLang="zh-HK" sz="1400" dirty="0">
                <a:solidFill>
                  <a:srgbClr val="000088"/>
                </a:solidFill>
                <a:latin typeface="Consolas" panose="020B0609020204030204" pitchFamily="49" charset="0"/>
                <a:cs typeface="Consolas" panose="020B0609020204030204" pitchFamily="49" charset="0"/>
              </a:rPr>
              <a:t> buildings with k &lt; </a:t>
            </a:r>
            <a:r>
              <a:rPr lang="en-US" altLang="zh-HK" sz="1400" dirty="0" err="1">
                <a:solidFill>
                  <a:srgbClr val="000088"/>
                </a:solidFill>
                <a:latin typeface="Consolas" panose="020B0609020204030204" pitchFamily="49" charset="0"/>
                <a:cs typeface="Consolas" panose="020B0609020204030204" pitchFamily="49" charset="0"/>
              </a:rPr>
              <a:t>i</a:t>
            </a:r>
            <a:r>
              <a:rPr lang="en-US" altLang="zh-HK" sz="1400" dirty="0">
                <a:solidFill>
                  <a:srgbClr val="000088"/>
                </a:solidFill>
                <a:latin typeface="Consolas" panose="020B0609020204030204" pitchFamily="49" charset="0"/>
                <a:cs typeface="Consolas" panose="020B0609020204030204" pitchFamily="49" charset="0"/>
              </a:rPr>
              <a:t>.</a:t>
            </a:r>
          </a:p>
          <a:p>
            <a:pPr>
              <a:spcBef>
                <a:spcPts val="0"/>
              </a:spcBef>
              <a:buSzPct val="60000"/>
            </a:pPr>
            <a:r>
              <a:rPr lang="en-US" altLang="zh-HK" sz="1400" dirty="0">
                <a:solidFill>
                  <a:srgbClr val="000088"/>
                </a:solidFill>
                <a:latin typeface="Consolas" panose="020B0609020204030204" pitchFamily="49" charset="0"/>
                <a:cs typeface="Consolas" panose="020B0609020204030204" pitchFamily="49" charset="0"/>
              </a:rPr>
              <a:t>You must write an algorithm that runs in O(n) total time.</a:t>
            </a:r>
          </a:p>
          <a:p>
            <a:pPr>
              <a:spcBef>
                <a:spcPts val="0"/>
              </a:spcBef>
              <a:buSzPct val="60000"/>
            </a:pPr>
            <a:endParaRPr lang="en-US" altLang="zh-HK" sz="1400" dirty="0">
              <a:solidFill>
                <a:srgbClr val="000088"/>
              </a:solidFill>
              <a:latin typeface="Consolas" panose="020B0609020204030204" pitchFamily="49" charset="0"/>
              <a:cs typeface="Consolas" panose="020B0609020204030204" pitchFamily="49" charset="0"/>
            </a:endParaRP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Input:</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First line contains one integer N;</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The second line contains N integers, h_0, h_1, …, h_(N-1), each of which is the height of each buildings;</a:t>
            </a:r>
          </a:p>
          <a:p>
            <a:pPr>
              <a:spcBef>
                <a:spcPts val="0"/>
              </a:spcBef>
              <a:buSzPct val="60000"/>
            </a:pPr>
            <a:endParaRPr lang="en-HK" sz="1400" dirty="0">
              <a:solidFill>
                <a:srgbClr val="000088"/>
              </a:solidFill>
              <a:latin typeface="Consolas" panose="020B0609020204030204" pitchFamily="49" charset="0"/>
              <a:cs typeface="Consolas" panose="020B0609020204030204" pitchFamily="49" charset="0"/>
            </a:endParaRP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Output:</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N integers, each of which is the number of unblocked buildings that the </a:t>
            </a:r>
            <a:r>
              <a:rPr lang="en-HK" sz="1400" dirty="0" err="1">
                <a:solidFill>
                  <a:srgbClr val="000088"/>
                </a:solidFill>
                <a:latin typeface="Consolas" panose="020B0609020204030204" pitchFamily="49" charset="0"/>
                <a:cs typeface="Consolas" panose="020B0609020204030204" pitchFamily="49" charset="0"/>
              </a:rPr>
              <a:t>i-th</a:t>
            </a:r>
            <a:r>
              <a:rPr lang="en-HK" sz="1400" dirty="0">
                <a:solidFill>
                  <a:srgbClr val="000088"/>
                </a:solidFill>
                <a:latin typeface="Consolas" panose="020B0609020204030204" pitchFamily="49" charset="0"/>
                <a:cs typeface="Consolas" panose="020B0609020204030204" pitchFamily="49" charset="0"/>
              </a:rPr>
              <a:t> building can see ahead. </a:t>
            </a:r>
          </a:p>
        </p:txBody>
      </p:sp>
      <p:sp>
        <p:nvSpPr>
          <p:cNvPr id="12" name="Rectangle 2">
            <a:extLst>
              <a:ext uri="{FF2B5EF4-FFF2-40B4-BE49-F238E27FC236}">
                <a16:creationId xmlns:a16="http://schemas.microsoft.com/office/drawing/2014/main" id="{0738318A-CD91-BA4D-B3EE-4BCE79857BCF}"/>
              </a:ext>
            </a:extLst>
          </p:cNvPr>
          <p:cNvSpPr/>
          <p:nvPr/>
        </p:nvSpPr>
        <p:spPr>
          <a:xfrm>
            <a:off x="7104112" y="2829532"/>
            <a:ext cx="4294122" cy="2462213"/>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normAutofit/>
          </a:bodyPr>
          <a:lstStyle/>
          <a:p>
            <a:pPr>
              <a:spcBef>
                <a:spcPts val="0"/>
              </a:spcBef>
              <a:buSzPct val="60000"/>
            </a:pPr>
            <a:r>
              <a:rPr lang="en-HK" sz="1400" dirty="0">
                <a:solidFill>
                  <a:srgbClr val="FF0000"/>
                </a:solidFill>
                <a:latin typeface="Consolas" panose="020B0609020204030204" pitchFamily="49" charset="0"/>
                <a:cs typeface="Consolas" panose="020B0609020204030204" pitchFamily="49" charset="0"/>
              </a:rPr>
              <a:t>Sample Input 1:</a:t>
            </a:r>
            <a:r>
              <a:rPr lang="zh-CN" altLang="en-US" sz="1400" dirty="0">
                <a:solidFill>
                  <a:srgbClr val="FF0000"/>
                </a:solidFill>
                <a:latin typeface="Consolas" panose="020B0609020204030204" pitchFamily="49" charset="0"/>
                <a:cs typeface="Consolas" panose="020B0609020204030204" pitchFamily="49" charset="0"/>
              </a:rPr>
              <a:t>      </a:t>
            </a:r>
            <a:r>
              <a:rPr lang="en-HK" altLang="zh-CN" sz="1400" dirty="0">
                <a:solidFill>
                  <a:srgbClr val="FF0000"/>
                </a:solidFill>
                <a:latin typeface="Consolas" panose="020B0609020204030204" pitchFamily="49" charset="0"/>
                <a:cs typeface="Consolas" panose="020B0609020204030204" pitchFamily="49" charset="0"/>
              </a:rPr>
              <a:t>Sample Output 1:</a:t>
            </a:r>
          </a:p>
          <a:p>
            <a:pPr>
              <a:spcBef>
                <a:spcPts val="0"/>
              </a:spcBef>
              <a:buSzPct val="60000"/>
            </a:pPr>
            <a:r>
              <a:rPr lang="en-HK" altLang="zh-CN" sz="1400" dirty="0">
                <a:solidFill>
                  <a:srgbClr val="000088"/>
                </a:solidFill>
                <a:latin typeface="Consolas" panose="020B0609020204030204" pitchFamily="49" charset="0"/>
                <a:cs typeface="Consolas" panose="020B0609020204030204" pitchFamily="49" charset="0"/>
              </a:rPr>
              <a:t>8</a:t>
            </a:r>
            <a:r>
              <a:rPr lang="zh-CN" altLang="en-US" sz="1400" dirty="0">
                <a:solidFill>
                  <a:srgbClr val="000088"/>
                </a:solidFill>
                <a:latin typeface="Consolas" panose="020B0609020204030204" pitchFamily="49" charset="0"/>
                <a:cs typeface="Consolas" panose="020B0609020204030204" pitchFamily="49" charset="0"/>
              </a:rPr>
              <a:t>                    </a:t>
            </a:r>
            <a:r>
              <a:rPr lang="en-US" altLang="zh-CN" sz="1400" dirty="0">
                <a:solidFill>
                  <a:srgbClr val="000088"/>
                </a:solidFill>
                <a:latin typeface="Consolas" panose="020B0609020204030204" pitchFamily="49" charset="0"/>
                <a:cs typeface="Consolas" panose="020B0609020204030204" pitchFamily="49" charset="0"/>
              </a:rPr>
              <a:t>0</a:t>
            </a:r>
            <a:endParaRPr lang="en-HK" sz="1400" dirty="0">
              <a:solidFill>
                <a:srgbClr val="000088"/>
              </a:solidFill>
              <a:latin typeface="Consolas" panose="020B0609020204030204" pitchFamily="49" charset="0"/>
              <a:cs typeface="Consolas" panose="020B0609020204030204" pitchFamily="49" charset="0"/>
            </a:endParaRP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5 3 8 3 2 5 5 5      1</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                     2</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                     1</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                     2</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                     3</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                     2</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                     2</a:t>
            </a:r>
          </a:p>
          <a:p>
            <a:pPr>
              <a:spcBef>
                <a:spcPts val="0"/>
              </a:spcBef>
              <a:buSzPct val="60000"/>
            </a:pPr>
            <a:endParaRPr lang="en-US" sz="1400" dirty="0">
              <a:solidFill>
                <a:srgbClr val="000088"/>
              </a:solidFill>
              <a:latin typeface="Consolas" panose="020B0609020204030204" pitchFamily="49" charset="0"/>
              <a:cs typeface="Consolas" panose="020B0609020204030204" pitchFamily="49" charset="0"/>
            </a:endParaRPr>
          </a:p>
          <a:p>
            <a:pPr>
              <a:spcBef>
                <a:spcPts val="0"/>
              </a:spcBef>
              <a:buSzPct val="60000"/>
            </a:pPr>
            <a:endParaRPr lang="en-US" sz="1400" dirty="0">
              <a:solidFill>
                <a:srgbClr val="000088"/>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51910531"/>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319A80-C148-53EE-EA2C-98106EADCA52}"/>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A6C895C1-302A-7819-057B-F0A708542488}"/>
              </a:ext>
            </a:extLst>
          </p:cNvPr>
          <p:cNvSpPr>
            <a:spLocks noGrp="1"/>
          </p:cNvSpPr>
          <p:nvPr>
            <p:ph type="title"/>
          </p:nvPr>
        </p:nvSpPr>
        <p:spPr/>
        <p:txBody>
          <a:bodyPr/>
          <a:lstStyle/>
          <a:p>
            <a:pPr marL="0"/>
            <a:r>
              <a:rPr lang="en-US" altLang="zh-CN" dirty="0"/>
              <a:t> </a:t>
            </a:r>
            <a:r>
              <a:rPr lang="en-US" altLang="zh-CN" sz="3600" dirty="0"/>
              <a:t>Problem 4 (Bonus)</a:t>
            </a:r>
            <a:endParaRPr lang="en-US" altLang="zh-CN" dirty="0"/>
          </a:p>
        </p:txBody>
      </p:sp>
      <p:sp>
        <p:nvSpPr>
          <p:cNvPr id="5" name="灯片编号占位符 4">
            <a:extLst>
              <a:ext uri="{FF2B5EF4-FFF2-40B4-BE49-F238E27FC236}">
                <a16:creationId xmlns:a16="http://schemas.microsoft.com/office/drawing/2014/main" id="{3C358827-46C7-6DAB-61D9-FD21ABAB6CC0}"/>
              </a:ext>
            </a:extLst>
          </p:cNvPr>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18</a:t>
            </a:fld>
            <a:endParaRPr lang="en-US" dirty="0"/>
          </a:p>
        </p:txBody>
      </p:sp>
      <p:sp>
        <p:nvSpPr>
          <p:cNvPr id="6" name="Footer Placeholder 4">
            <a:extLst>
              <a:ext uri="{FF2B5EF4-FFF2-40B4-BE49-F238E27FC236}">
                <a16:creationId xmlns:a16="http://schemas.microsoft.com/office/drawing/2014/main" id="{57BCA5CE-A07C-E69D-496D-EB9C12114683}"/>
              </a:ext>
            </a:extLst>
          </p:cNvPr>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dirty="0"/>
              <a:t>Lab 2</a:t>
            </a:r>
          </a:p>
        </p:txBody>
      </p:sp>
      <p:sp>
        <p:nvSpPr>
          <p:cNvPr id="9" name="内容占位符 1">
            <a:extLst>
              <a:ext uri="{FF2B5EF4-FFF2-40B4-BE49-F238E27FC236}">
                <a16:creationId xmlns:a16="http://schemas.microsoft.com/office/drawing/2014/main" id="{43CD92ED-B32D-D707-2252-8267D1FAC31E}"/>
              </a:ext>
            </a:extLst>
          </p:cNvPr>
          <p:cNvSpPr>
            <a:spLocks noGrp="1"/>
          </p:cNvSpPr>
          <p:nvPr>
            <p:ph idx="1"/>
          </p:nvPr>
        </p:nvSpPr>
        <p:spPr>
          <a:xfrm>
            <a:off x="695398" y="1196752"/>
            <a:ext cx="10801200" cy="4929411"/>
          </a:xfrm>
          <a:ln>
            <a:noFill/>
          </a:ln>
        </p:spPr>
        <p:txBody>
          <a:bodyPr/>
          <a:lstStyle/>
          <a:p>
            <a:pPr lvl="0"/>
            <a:r>
              <a:rPr lang="en-US" altLang="zh-CN" sz="2400" dirty="0">
                <a:solidFill>
                  <a:prstClr val="black"/>
                </a:solidFill>
              </a:rPr>
              <a:t>Unblocked Buildings Ahead (cont.)</a:t>
            </a:r>
          </a:p>
          <a:p>
            <a:pPr lvl="1"/>
            <a:r>
              <a:rPr lang="en-US" altLang="zh-CN" sz="2000" dirty="0"/>
              <a:t>Example</a:t>
            </a:r>
          </a:p>
        </p:txBody>
      </p:sp>
      <p:sp>
        <p:nvSpPr>
          <p:cNvPr id="12" name="Rectangle 2">
            <a:extLst>
              <a:ext uri="{FF2B5EF4-FFF2-40B4-BE49-F238E27FC236}">
                <a16:creationId xmlns:a16="http://schemas.microsoft.com/office/drawing/2014/main" id="{1FFCF541-AFFB-4AE9-EDE8-69C1E71B0907}"/>
              </a:ext>
            </a:extLst>
          </p:cNvPr>
          <p:cNvSpPr/>
          <p:nvPr/>
        </p:nvSpPr>
        <p:spPr>
          <a:xfrm>
            <a:off x="793766" y="2430350"/>
            <a:ext cx="4294122" cy="2462213"/>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normAutofit/>
          </a:bodyPr>
          <a:lstStyle/>
          <a:p>
            <a:pPr>
              <a:spcBef>
                <a:spcPts val="0"/>
              </a:spcBef>
              <a:buSzPct val="60000"/>
            </a:pPr>
            <a:r>
              <a:rPr lang="en-HK" sz="1400" dirty="0">
                <a:solidFill>
                  <a:srgbClr val="FF0000"/>
                </a:solidFill>
                <a:latin typeface="Consolas" panose="020B0609020204030204" pitchFamily="49" charset="0"/>
                <a:cs typeface="Consolas" panose="020B0609020204030204" pitchFamily="49" charset="0"/>
              </a:rPr>
              <a:t>Sample Input 1:</a:t>
            </a:r>
            <a:r>
              <a:rPr lang="zh-CN" altLang="en-US" sz="1400" dirty="0">
                <a:solidFill>
                  <a:srgbClr val="FF0000"/>
                </a:solidFill>
                <a:latin typeface="Consolas" panose="020B0609020204030204" pitchFamily="49" charset="0"/>
                <a:cs typeface="Consolas" panose="020B0609020204030204" pitchFamily="49" charset="0"/>
              </a:rPr>
              <a:t>      </a:t>
            </a:r>
            <a:r>
              <a:rPr lang="en-HK" altLang="zh-CN" sz="1400" dirty="0">
                <a:solidFill>
                  <a:srgbClr val="FF0000"/>
                </a:solidFill>
                <a:latin typeface="Consolas" panose="020B0609020204030204" pitchFamily="49" charset="0"/>
                <a:cs typeface="Consolas" panose="020B0609020204030204" pitchFamily="49" charset="0"/>
              </a:rPr>
              <a:t>Sample Output 1:</a:t>
            </a:r>
          </a:p>
          <a:p>
            <a:pPr>
              <a:spcBef>
                <a:spcPts val="0"/>
              </a:spcBef>
              <a:buSzPct val="60000"/>
            </a:pPr>
            <a:r>
              <a:rPr lang="en-HK" altLang="zh-CN" sz="1400" dirty="0">
                <a:solidFill>
                  <a:srgbClr val="000088"/>
                </a:solidFill>
                <a:latin typeface="Consolas" panose="020B0609020204030204" pitchFamily="49" charset="0"/>
                <a:cs typeface="Consolas" panose="020B0609020204030204" pitchFamily="49" charset="0"/>
              </a:rPr>
              <a:t>8</a:t>
            </a:r>
            <a:r>
              <a:rPr lang="zh-CN" altLang="en-US" sz="1400" dirty="0">
                <a:solidFill>
                  <a:srgbClr val="000088"/>
                </a:solidFill>
                <a:latin typeface="Consolas" panose="020B0609020204030204" pitchFamily="49" charset="0"/>
                <a:cs typeface="Consolas" panose="020B0609020204030204" pitchFamily="49" charset="0"/>
              </a:rPr>
              <a:t>                    </a:t>
            </a:r>
            <a:r>
              <a:rPr lang="en-US" altLang="zh-CN" sz="1400" dirty="0">
                <a:solidFill>
                  <a:srgbClr val="000088"/>
                </a:solidFill>
                <a:latin typeface="Consolas" panose="020B0609020204030204" pitchFamily="49" charset="0"/>
                <a:cs typeface="Consolas" panose="020B0609020204030204" pitchFamily="49" charset="0"/>
              </a:rPr>
              <a:t>0</a:t>
            </a:r>
            <a:endParaRPr lang="en-HK" sz="1400" dirty="0">
              <a:solidFill>
                <a:srgbClr val="000088"/>
              </a:solidFill>
              <a:latin typeface="Consolas" panose="020B0609020204030204" pitchFamily="49" charset="0"/>
              <a:cs typeface="Consolas" panose="020B0609020204030204" pitchFamily="49" charset="0"/>
            </a:endParaRP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5 3 8 3 2 5 5 5      1</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                     2</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                     1</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                     2</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                     3</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                     2</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                     2</a:t>
            </a:r>
          </a:p>
          <a:p>
            <a:pPr>
              <a:spcBef>
                <a:spcPts val="0"/>
              </a:spcBef>
              <a:buSzPct val="60000"/>
            </a:pPr>
            <a:endParaRPr lang="en-US" sz="1400" dirty="0">
              <a:solidFill>
                <a:srgbClr val="000088"/>
              </a:solidFill>
              <a:latin typeface="Consolas" panose="020B0609020204030204" pitchFamily="49" charset="0"/>
              <a:cs typeface="Consolas" panose="020B0609020204030204" pitchFamily="49" charset="0"/>
            </a:endParaRPr>
          </a:p>
          <a:p>
            <a:pPr>
              <a:spcBef>
                <a:spcPts val="0"/>
              </a:spcBef>
              <a:buSzPct val="60000"/>
            </a:pPr>
            <a:endParaRPr lang="en-US" sz="1400" dirty="0">
              <a:solidFill>
                <a:srgbClr val="000088"/>
              </a:solidFill>
              <a:latin typeface="Consolas" panose="020B0609020204030204" pitchFamily="49" charset="0"/>
              <a:cs typeface="Consolas" panose="020B0609020204030204" pitchFamily="49" charset="0"/>
            </a:endParaRPr>
          </a:p>
        </p:txBody>
      </p:sp>
      <p:sp>
        <p:nvSpPr>
          <p:cNvPr id="2" name="矩形 1">
            <a:extLst>
              <a:ext uri="{FF2B5EF4-FFF2-40B4-BE49-F238E27FC236}">
                <a16:creationId xmlns:a16="http://schemas.microsoft.com/office/drawing/2014/main" id="{0D920BB4-6EF5-C373-A2DE-D8F1A5CFC9C2}"/>
              </a:ext>
            </a:extLst>
          </p:cNvPr>
          <p:cNvSpPr/>
          <p:nvPr/>
        </p:nvSpPr>
        <p:spPr>
          <a:xfrm>
            <a:off x="5447928" y="2421155"/>
            <a:ext cx="360040" cy="24622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D45DC7BB-2148-E3AF-23C5-C60D89739038}"/>
              </a:ext>
            </a:extLst>
          </p:cNvPr>
          <p:cNvSpPr/>
          <p:nvPr/>
        </p:nvSpPr>
        <p:spPr>
          <a:xfrm>
            <a:off x="6308642" y="3068960"/>
            <a:ext cx="360040" cy="18144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11882840-9CF5-108B-A97D-BC6D82B70A50}"/>
              </a:ext>
            </a:extLst>
          </p:cNvPr>
          <p:cNvSpPr/>
          <p:nvPr/>
        </p:nvSpPr>
        <p:spPr>
          <a:xfrm>
            <a:off x="7169356" y="1772817"/>
            <a:ext cx="360040" cy="31105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47A66772-8082-AC3B-EFEC-976D1C3FC424}"/>
              </a:ext>
            </a:extLst>
          </p:cNvPr>
          <p:cNvSpPr txBox="1"/>
          <p:nvPr/>
        </p:nvSpPr>
        <p:spPr>
          <a:xfrm>
            <a:off x="5471495" y="4950767"/>
            <a:ext cx="312906" cy="369332"/>
          </a:xfrm>
          <a:prstGeom prst="rect">
            <a:avLst/>
          </a:prstGeom>
          <a:noFill/>
        </p:spPr>
        <p:txBody>
          <a:bodyPr wrap="none" rtlCol="0">
            <a:spAutoFit/>
          </a:bodyPr>
          <a:lstStyle/>
          <a:p>
            <a:r>
              <a:rPr lang="en-US" altLang="zh-CN" dirty="0"/>
              <a:t>5</a:t>
            </a:r>
            <a:endParaRPr lang="zh-CN" altLang="en-US" dirty="0"/>
          </a:p>
        </p:txBody>
      </p:sp>
      <p:sp>
        <p:nvSpPr>
          <p:cNvPr id="22" name="文本框 21">
            <a:extLst>
              <a:ext uri="{FF2B5EF4-FFF2-40B4-BE49-F238E27FC236}">
                <a16:creationId xmlns:a16="http://schemas.microsoft.com/office/drawing/2014/main" id="{5B8F4F93-20C1-C152-E070-55D8A5610ED5}"/>
              </a:ext>
            </a:extLst>
          </p:cNvPr>
          <p:cNvSpPr txBox="1"/>
          <p:nvPr/>
        </p:nvSpPr>
        <p:spPr>
          <a:xfrm>
            <a:off x="6353805" y="4950767"/>
            <a:ext cx="312906" cy="369332"/>
          </a:xfrm>
          <a:prstGeom prst="rect">
            <a:avLst/>
          </a:prstGeom>
          <a:noFill/>
        </p:spPr>
        <p:txBody>
          <a:bodyPr wrap="none" rtlCol="0">
            <a:spAutoFit/>
          </a:bodyPr>
          <a:lstStyle/>
          <a:p>
            <a:r>
              <a:rPr lang="en-US" altLang="zh-CN" dirty="0"/>
              <a:t>3</a:t>
            </a:r>
            <a:endParaRPr lang="zh-CN" altLang="en-US" dirty="0"/>
          </a:p>
        </p:txBody>
      </p:sp>
      <p:sp>
        <p:nvSpPr>
          <p:cNvPr id="23" name="文本框 22">
            <a:extLst>
              <a:ext uri="{FF2B5EF4-FFF2-40B4-BE49-F238E27FC236}">
                <a16:creationId xmlns:a16="http://schemas.microsoft.com/office/drawing/2014/main" id="{57BAD615-61A4-CB7A-A95D-EE53ECEA1079}"/>
              </a:ext>
            </a:extLst>
          </p:cNvPr>
          <p:cNvSpPr txBox="1"/>
          <p:nvPr/>
        </p:nvSpPr>
        <p:spPr>
          <a:xfrm>
            <a:off x="7216490" y="4950767"/>
            <a:ext cx="312906" cy="369332"/>
          </a:xfrm>
          <a:prstGeom prst="rect">
            <a:avLst/>
          </a:prstGeom>
          <a:noFill/>
        </p:spPr>
        <p:txBody>
          <a:bodyPr wrap="none" rtlCol="0">
            <a:spAutoFit/>
          </a:bodyPr>
          <a:lstStyle/>
          <a:p>
            <a:r>
              <a:rPr lang="en-US" altLang="zh-CN" dirty="0"/>
              <a:t>8</a:t>
            </a:r>
            <a:endParaRPr lang="zh-CN" altLang="en-US" dirty="0"/>
          </a:p>
        </p:txBody>
      </p:sp>
      <p:sp>
        <p:nvSpPr>
          <p:cNvPr id="28" name="文本框 27">
            <a:extLst>
              <a:ext uri="{FF2B5EF4-FFF2-40B4-BE49-F238E27FC236}">
                <a16:creationId xmlns:a16="http://schemas.microsoft.com/office/drawing/2014/main" id="{08467927-CB0B-2C60-9A80-57AD92250BF9}"/>
              </a:ext>
            </a:extLst>
          </p:cNvPr>
          <p:cNvSpPr txBox="1"/>
          <p:nvPr/>
        </p:nvSpPr>
        <p:spPr>
          <a:xfrm>
            <a:off x="7944067" y="3013501"/>
            <a:ext cx="4247933" cy="830997"/>
          </a:xfrm>
          <a:prstGeom prst="rect">
            <a:avLst/>
          </a:prstGeom>
          <a:noFill/>
        </p:spPr>
        <p:txBody>
          <a:bodyPr wrap="square" rtlCol="0">
            <a:spAutoFit/>
          </a:bodyPr>
          <a:lstStyle/>
          <a:p>
            <a:r>
              <a:rPr lang="en-US" altLang="zh-CN" sz="2400" dirty="0">
                <a:latin typeface="+mn-lt"/>
              </a:rPr>
              <a:t>The 3-th building can see 2 unblocked buildings ahead!!</a:t>
            </a:r>
            <a:endParaRPr lang="zh-CN" altLang="en-US" sz="2400" dirty="0">
              <a:latin typeface="+mn-lt"/>
            </a:endParaRPr>
          </a:p>
        </p:txBody>
      </p:sp>
      <p:sp>
        <p:nvSpPr>
          <p:cNvPr id="8" name="三角形 7">
            <a:extLst>
              <a:ext uri="{FF2B5EF4-FFF2-40B4-BE49-F238E27FC236}">
                <a16:creationId xmlns:a16="http://schemas.microsoft.com/office/drawing/2014/main" id="{C069D11E-9865-626E-960D-84B251EAF3C7}"/>
              </a:ext>
            </a:extLst>
          </p:cNvPr>
          <p:cNvSpPr/>
          <p:nvPr/>
        </p:nvSpPr>
        <p:spPr>
          <a:xfrm>
            <a:off x="5495715" y="5531705"/>
            <a:ext cx="264465" cy="216024"/>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a:p>
        </p:txBody>
      </p:sp>
      <p:sp>
        <p:nvSpPr>
          <p:cNvPr id="10" name="三角形 9">
            <a:extLst>
              <a:ext uri="{FF2B5EF4-FFF2-40B4-BE49-F238E27FC236}">
                <a16:creationId xmlns:a16="http://schemas.microsoft.com/office/drawing/2014/main" id="{C8419768-4FD5-3E2F-07CD-EA5FBA715D58}"/>
              </a:ext>
            </a:extLst>
          </p:cNvPr>
          <p:cNvSpPr/>
          <p:nvPr/>
        </p:nvSpPr>
        <p:spPr>
          <a:xfrm>
            <a:off x="6378025" y="5531705"/>
            <a:ext cx="264465" cy="216024"/>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2349003906"/>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9546A3-8EB8-4DB8-FC2A-8D06AF081ABF}"/>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DDB07C72-9D3D-E76F-26AC-3EE056DD6E57}"/>
              </a:ext>
            </a:extLst>
          </p:cNvPr>
          <p:cNvSpPr>
            <a:spLocks noGrp="1"/>
          </p:cNvSpPr>
          <p:nvPr>
            <p:ph type="title"/>
          </p:nvPr>
        </p:nvSpPr>
        <p:spPr/>
        <p:txBody>
          <a:bodyPr/>
          <a:lstStyle/>
          <a:p>
            <a:pPr marL="0"/>
            <a:r>
              <a:rPr lang="en-US" altLang="zh-CN" dirty="0"/>
              <a:t> </a:t>
            </a:r>
            <a:r>
              <a:rPr lang="en-US" altLang="zh-CN" sz="3600" dirty="0"/>
              <a:t>Problem 4 (Bonus)</a:t>
            </a:r>
            <a:endParaRPr lang="en-US" altLang="zh-CN" dirty="0"/>
          </a:p>
        </p:txBody>
      </p:sp>
      <p:sp>
        <p:nvSpPr>
          <p:cNvPr id="5" name="灯片编号占位符 4">
            <a:extLst>
              <a:ext uri="{FF2B5EF4-FFF2-40B4-BE49-F238E27FC236}">
                <a16:creationId xmlns:a16="http://schemas.microsoft.com/office/drawing/2014/main" id="{E48F7533-3500-8F8A-F2A1-39091781E12C}"/>
              </a:ext>
            </a:extLst>
          </p:cNvPr>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19</a:t>
            </a:fld>
            <a:endParaRPr lang="en-US" dirty="0"/>
          </a:p>
        </p:txBody>
      </p:sp>
      <p:sp>
        <p:nvSpPr>
          <p:cNvPr id="6" name="Footer Placeholder 4">
            <a:extLst>
              <a:ext uri="{FF2B5EF4-FFF2-40B4-BE49-F238E27FC236}">
                <a16:creationId xmlns:a16="http://schemas.microsoft.com/office/drawing/2014/main" id="{30FC1BBE-9ED8-4E16-1F5E-D7DA97D5F5E0}"/>
              </a:ext>
            </a:extLst>
          </p:cNvPr>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dirty="0"/>
              <a:t>Lab 2</a:t>
            </a:r>
          </a:p>
        </p:txBody>
      </p:sp>
      <p:sp>
        <p:nvSpPr>
          <p:cNvPr id="9" name="内容占位符 1">
            <a:extLst>
              <a:ext uri="{FF2B5EF4-FFF2-40B4-BE49-F238E27FC236}">
                <a16:creationId xmlns:a16="http://schemas.microsoft.com/office/drawing/2014/main" id="{22934227-A325-15E1-A19F-D101EC857C6A}"/>
              </a:ext>
            </a:extLst>
          </p:cNvPr>
          <p:cNvSpPr>
            <a:spLocks noGrp="1"/>
          </p:cNvSpPr>
          <p:nvPr>
            <p:ph idx="1"/>
          </p:nvPr>
        </p:nvSpPr>
        <p:spPr>
          <a:xfrm>
            <a:off x="695398" y="1196752"/>
            <a:ext cx="10801200" cy="4929411"/>
          </a:xfrm>
          <a:ln>
            <a:noFill/>
          </a:ln>
        </p:spPr>
        <p:txBody>
          <a:bodyPr/>
          <a:lstStyle/>
          <a:p>
            <a:pPr lvl="0"/>
            <a:r>
              <a:rPr lang="en-US" altLang="zh-CN" sz="2400" dirty="0">
                <a:solidFill>
                  <a:prstClr val="black"/>
                </a:solidFill>
              </a:rPr>
              <a:t>Unblocked Buildings Ahead (cont.)</a:t>
            </a:r>
          </a:p>
          <a:p>
            <a:pPr lvl="1"/>
            <a:r>
              <a:rPr lang="en-US" altLang="zh-CN" sz="2000" dirty="0"/>
              <a:t>Example</a:t>
            </a:r>
          </a:p>
        </p:txBody>
      </p:sp>
      <p:sp>
        <p:nvSpPr>
          <p:cNvPr id="12" name="Rectangle 2">
            <a:extLst>
              <a:ext uri="{FF2B5EF4-FFF2-40B4-BE49-F238E27FC236}">
                <a16:creationId xmlns:a16="http://schemas.microsoft.com/office/drawing/2014/main" id="{074321D7-2E18-CD12-ADB1-7A882CE52E4A}"/>
              </a:ext>
            </a:extLst>
          </p:cNvPr>
          <p:cNvSpPr/>
          <p:nvPr/>
        </p:nvSpPr>
        <p:spPr>
          <a:xfrm>
            <a:off x="793766" y="2430350"/>
            <a:ext cx="4294122" cy="2462213"/>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normAutofit/>
          </a:bodyPr>
          <a:lstStyle/>
          <a:p>
            <a:pPr>
              <a:spcBef>
                <a:spcPts val="0"/>
              </a:spcBef>
              <a:buSzPct val="60000"/>
            </a:pPr>
            <a:r>
              <a:rPr lang="en-HK" sz="1400" dirty="0">
                <a:solidFill>
                  <a:srgbClr val="FF0000"/>
                </a:solidFill>
                <a:latin typeface="Consolas" panose="020B0609020204030204" pitchFamily="49" charset="0"/>
                <a:cs typeface="Consolas" panose="020B0609020204030204" pitchFamily="49" charset="0"/>
              </a:rPr>
              <a:t>Sample Input 1:</a:t>
            </a:r>
            <a:r>
              <a:rPr lang="zh-CN" altLang="en-US" sz="1400" dirty="0">
                <a:solidFill>
                  <a:srgbClr val="FF0000"/>
                </a:solidFill>
                <a:latin typeface="Consolas" panose="020B0609020204030204" pitchFamily="49" charset="0"/>
                <a:cs typeface="Consolas" panose="020B0609020204030204" pitchFamily="49" charset="0"/>
              </a:rPr>
              <a:t>      </a:t>
            </a:r>
            <a:r>
              <a:rPr lang="en-HK" altLang="zh-CN" sz="1400" dirty="0">
                <a:solidFill>
                  <a:srgbClr val="FF0000"/>
                </a:solidFill>
                <a:latin typeface="Consolas" panose="020B0609020204030204" pitchFamily="49" charset="0"/>
                <a:cs typeface="Consolas" panose="020B0609020204030204" pitchFamily="49" charset="0"/>
              </a:rPr>
              <a:t>Sample Output 1:</a:t>
            </a:r>
          </a:p>
          <a:p>
            <a:pPr>
              <a:spcBef>
                <a:spcPts val="0"/>
              </a:spcBef>
              <a:buSzPct val="60000"/>
            </a:pPr>
            <a:r>
              <a:rPr lang="en-HK" altLang="zh-CN" sz="1400" dirty="0">
                <a:solidFill>
                  <a:srgbClr val="000088"/>
                </a:solidFill>
                <a:latin typeface="Consolas" panose="020B0609020204030204" pitchFamily="49" charset="0"/>
                <a:cs typeface="Consolas" panose="020B0609020204030204" pitchFamily="49" charset="0"/>
              </a:rPr>
              <a:t>8</a:t>
            </a:r>
            <a:r>
              <a:rPr lang="zh-CN" altLang="en-US" sz="1400" dirty="0">
                <a:solidFill>
                  <a:srgbClr val="000088"/>
                </a:solidFill>
                <a:latin typeface="Consolas" panose="020B0609020204030204" pitchFamily="49" charset="0"/>
                <a:cs typeface="Consolas" panose="020B0609020204030204" pitchFamily="49" charset="0"/>
              </a:rPr>
              <a:t>                    </a:t>
            </a:r>
            <a:r>
              <a:rPr lang="en-US" altLang="zh-CN" sz="1400" dirty="0">
                <a:solidFill>
                  <a:srgbClr val="000088"/>
                </a:solidFill>
                <a:latin typeface="Consolas" panose="020B0609020204030204" pitchFamily="49" charset="0"/>
                <a:cs typeface="Consolas" panose="020B0609020204030204" pitchFamily="49" charset="0"/>
              </a:rPr>
              <a:t>0</a:t>
            </a:r>
            <a:endParaRPr lang="en-HK" sz="1400" dirty="0">
              <a:solidFill>
                <a:srgbClr val="000088"/>
              </a:solidFill>
              <a:latin typeface="Consolas" panose="020B0609020204030204" pitchFamily="49" charset="0"/>
              <a:cs typeface="Consolas" panose="020B0609020204030204" pitchFamily="49" charset="0"/>
            </a:endParaRP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5 3 8 3 2 5 5 5      1</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                     2</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                     1</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                     2</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                     3</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                     2</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                     2</a:t>
            </a:r>
          </a:p>
          <a:p>
            <a:pPr>
              <a:spcBef>
                <a:spcPts val="0"/>
              </a:spcBef>
              <a:buSzPct val="60000"/>
            </a:pPr>
            <a:endParaRPr lang="en-US" sz="1400" dirty="0">
              <a:solidFill>
                <a:srgbClr val="000088"/>
              </a:solidFill>
              <a:latin typeface="Consolas" panose="020B0609020204030204" pitchFamily="49" charset="0"/>
              <a:cs typeface="Consolas" panose="020B0609020204030204" pitchFamily="49" charset="0"/>
            </a:endParaRPr>
          </a:p>
          <a:p>
            <a:pPr>
              <a:spcBef>
                <a:spcPts val="0"/>
              </a:spcBef>
              <a:buSzPct val="60000"/>
            </a:pPr>
            <a:endParaRPr lang="en-US" sz="1400" dirty="0">
              <a:solidFill>
                <a:srgbClr val="000088"/>
              </a:solidFill>
              <a:latin typeface="Consolas" panose="020B0609020204030204" pitchFamily="49" charset="0"/>
              <a:cs typeface="Consolas" panose="020B0609020204030204" pitchFamily="49" charset="0"/>
            </a:endParaRPr>
          </a:p>
        </p:txBody>
      </p:sp>
      <p:sp>
        <p:nvSpPr>
          <p:cNvPr id="2" name="矩形 1">
            <a:extLst>
              <a:ext uri="{FF2B5EF4-FFF2-40B4-BE49-F238E27FC236}">
                <a16:creationId xmlns:a16="http://schemas.microsoft.com/office/drawing/2014/main" id="{FC85C53A-E99C-D913-BB69-76B94E36D9A9}"/>
              </a:ext>
            </a:extLst>
          </p:cNvPr>
          <p:cNvSpPr/>
          <p:nvPr/>
        </p:nvSpPr>
        <p:spPr>
          <a:xfrm>
            <a:off x="5447928" y="2421155"/>
            <a:ext cx="360040" cy="24622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39BDE59-BBA3-60D8-9376-89D188F037DD}"/>
              </a:ext>
            </a:extLst>
          </p:cNvPr>
          <p:cNvSpPr/>
          <p:nvPr/>
        </p:nvSpPr>
        <p:spPr>
          <a:xfrm>
            <a:off x="6308642" y="3068960"/>
            <a:ext cx="360040" cy="18144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21F6A4C-36E3-C27F-7260-E0F3B4114B40}"/>
              </a:ext>
            </a:extLst>
          </p:cNvPr>
          <p:cNvSpPr/>
          <p:nvPr/>
        </p:nvSpPr>
        <p:spPr>
          <a:xfrm>
            <a:off x="7169356" y="1772817"/>
            <a:ext cx="360040" cy="31105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F8658EF8-B081-DAAE-D412-8E6B71D26BDD}"/>
              </a:ext>
            </a:extLst>
          </p:cNvPr>
          <p:cNvSpPr/>
          <p:nvPr/>
        </p:nvSpPr>
        <p:spPr>
          <a:xfrm>
            <a:off x="8112223" y="3068960"/>
            <a:ext cx="360040" cy="18144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BB29BFEB-D8B2-A162-8005-FF167ED85E61}"/>
              </a:ext>
            </a:extLst>
          </p:cNvPr>
          <p:cNvSpPr/>
          <p:nvPr/>
        </p:nvSpPr>
        <p:spPr>
          <a:xfrm>
            <a:off x="8832303" y="3861048"/>
            <a:ext cx="360040" cy="1022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E1709D12-6D64-9D70-86BD-897622DC861F}"/>
              </a:ext>
            </a:extLst>
          </p:cNvPr>
          <p:cNvSpPr txBox="1"/>
          <p:nvPr/>
        </p:nvSpPr>
        <p:spPr>
          <a:xfrm>
            <a:off x="5471495" y="4950767"/>
            <a:ext cx="312906" cy="369332"/>
          </a:xfrm>
          <a:prstGeom prst="rect">
            <a:avLst/>
          </a:prstGeom>
          <a:noFill/>
        </p:spPr>
        <p:txBody>
          <a:bodyPr wrap="none" rtlCol="0">
            <a:spAutoFit/>
          </a:bodyPr>
          <a:lstStyle/>
          <a:p>
            <a:r>
              <a:rPr lang="en-US" altLang="zh-CN" dirty="0"/>
              <a:t>5</a:t>
            </a:r>
            <a:endParaRPr lang="zh-CN" altLang="en-US" dirty="0"/>
          </a:p>
        </p:txBody>
      </p:sp>
      <p:sp>
        <p:nvSpPr>
          <p:cNvPr id="22" name="文本框 21">
            <a:extLst>
              <a:ext uri="{FF2B5EF4-FFF2-40B4-BE49-F238E27FC236}">
                <a16:creationId xmlns:a16="http://schemas.microsoft.com/office/drawing/2014/main" id="{114CA083-8A62-75E2-587C-90C5369630E3}"/>
              </a:ext>
            </a:extLst>
          </p:cNvPr>
          <p:cNvSpPr txBox="1"/>
          <p:nvPr/>
        </p:nvSpPr>
        <p:spPr>
          <a:xfrm>
            <a:off x="6353805" y="4950767"/>
            <a:ext cx="312906" cy="369332"/>
          </a:xfrm>
          <a:prstGeom prst="rect">
            <a:avLst/>
          </a:prstGeom>
          <a:noFill/>
        </p:spPr>
        <p:txBody>
          <a:bodyPr wrap="none" rtlCol="0">
            <a:spAutoFit/>
          </a:bodyPr>
          <a:lstStyle/>
          <a:p>
            <a:r>
              <a:rPr lang="en-US" altLang="zh-CN" dirty="0"/>
              <a:t>3</a:t>
            </a:r>
            <a:endParaRPr lang="zh-CN" altLang="en-US" dirty="0"/>
          </a:p>
        </p:txBody>
      </p:sp>
      <p:sp>
        <p:nvSpPr>
          <p:cNvPr id="23" name="文本框 22">
            <a:extLst>
              <a:ext uri="{FF2B5EF4-FFF2-40B4-BE49-F238E27FC236}">
                <a16:creationId xmlns:a16="http://schemas.microsoft.com/office/drawing/2014/main" id="{7298552F-60E4-8F37-2382-315C7534B11F}"/>
              </a:ext>
            </a:extLst>
          </p:cNvPr>
          <p:cNvSpPr txBox="1"/>
          <p:nvPr/>
        </p:nvSpPr>
        <p:spPr>
          <a:xfrm>
            <a:off x="7216490" y="4950767"/>
            <a:ext cx="312906" cy="369332"/>
          </a:xfrm>
          <a:prstGeom prst="rect">
            <a:avLst/>
          </a:prstGeom>
          <a:noFill/>
        </p:spPr>
        <p:txBody>
          <a:bodyPr wrap="none" rtlCol="0">
            <a:spAutoFit/>
          </a:bodyPr>
          <a:lstStyle/>
          <a:p>
            <a:r>
              <a:rPr lang="en-US" altLang="zh-CN" dirty="0"/>
              <a:t>8</a:t>
            </a:r>
            <a:endParaRPr lang="zh-CN" altLang="en-US" dirty="0"/>
          </a:p>
        </p:txBody>
      </p:sp>
      <p:sp>
        <p:nvSpPr>
          <p:cNvPr id="24" name="文本框 23">
            <a:extLst>
              <a:ext uri="{FF2B5EF4-FFF2-40B4-BE49-F238E27FC236}">
                <a16:creationId xmlns:a16="http://schemas.microsoft.com/office/drawing/2014/main" id="{69D73A6E-11F3-6D66-3BC7-A00D2F436316}"/>
              </a:ext>
            </a:extLst>
          </p:cNvPr>
          <p:cNvSpPr txBox="1"/>
          <p:nvPr/>
        </p:nvSpPr>
        <p:spPr>
          <a:xfrm>
            <a:off x="8159357" y="4950767"/>
            <a:ext cx="312906" cy="369332"/>
          </a:xfrm>
          <a:prstGeom prst="rect">
            <a:avLst/>
          </a:prstGeom>
          <a:noFill/>
        </p:spPr>
        <p:txBody>
          <a:bodyPr wrap="none" rtlCol="0">
            <a:spAutoFit/>
          </a:bodyPr>
          <a:lstStyle/>
          <a:p>
            <a:r>
              <a:rPr lang="en-US" altLang="zh-CN" dirty="0"/>
              <a:t>3</a:t>
            </a:r>
            <a:endParaRPr lang="zh-CN" altLang="en-US" dirty="0"/>
          </a:p>
        </p:txBody>
      </p:sp>
      <p:sp>
        <p:nvSpPr>
          <p:cNvPr id="25" name="文本框 24">
            <a:extLst>
              <a:ext uri="{FF2B5EF4-FFF2-40B4-BE49-F238E27FC236}">
                <a16:creationId xmlns:a16="http://schemas.microsoft.com/office/drawing/2014/main" id="{FCF5A0F8-447B-7177-295E-B0E0D0C7622D}"/>
              </a:ext>
            </a:extLst>
          </p:cNvPr>
          <p:cNvSpPr txBox="1"/>
          <p:nvPr/>
        </p:nvSpPr>
        <p:spPr>
          <a:xfrm>
            <a:off x="8829095" y="4950767"/>
            <a:ext cx="312906" cy="369332"/>
          </a:xfrm>
          <a:prstGeom prst="rect">
            <a:avLst/>
          </a:prstGeom>
          <a:noFill/>
        </p:spPr>
        <p:txBody>
          <a:bodyPr wrap="none" rtlCol="0">
            <a:spAutoFit/>
          </a:bodyPr>
          <a:lstStyle/>
          <a:p>
            <a:r>
              <a:rPr lang="en-US" altLang="zh-CN" dirty="0"/>
              <a:t>2</a:t>
            </a:r>
            <a:endParaRPr lang="zh-CN" altLang="en-US" dirty="0"/>
          </a:p>
        </p:txBody>
      </p:sp>
      <p:sp>
        <p:nvSpPr>
          <p:cNvPr id="26" name="文本框 25">
            <a:extLst>
              <a:ext uri="{FF2B5EF4-FFF2-40B4-BE49-F238E27FC236}">
                <a16:creationId xmlns:a16="http://schemas.microsoft.com/office/drawing/2014/main" id="{C9FFD65F-B1DC-04E0-35FA-2BE5CD5FFECA}"/>
              </a:ext>
            </a:extLst>
          </p:cNvPr>
          <p:cNvSpPr txBox="1"/>
          <p:nvPr/>
        </p:nvSpPr>
        <p:spPr>
          <a:xfrm>
            <a:off x="7900118" y="1268760"/>
            <a:ext cx="4247933" cy="1569660"/>
          </a:xfrm>
          <a:prstGeom prst="rect">
            <a:avLst/>
          </a:prstGeom>
          <a:noFill/>
        </p:spPr>
        <p:txBody>
          <a:bodyPr wrap="square" rtlCol="0">
            <a:spAutoFit/>
          </a:bodyPr>
          <a:lstStyle/>
          <a:p>
            <a:r>
              <a:rPr lang="en-US" altLang="zh-CN" sz="2400" dirty="0">
                <a:latin typeface="+mn-lt"/>
              </a:rPr>
              <a:t>The 5-th building can see 2 unblocked buildings ahead, which are the 3-th and 4-th buildings.</a:t>
            </a:r>
            <a:endParaRPr lang="zh-CN" altLang="en-US" sz="2400" dirty="0">
              <a:latin typeface="+mn-lt"/>
            </a:endParaRPr>
          </a:p>
        </p:txBody>
      </p:sp>
      <p:sp>
        <p:nvSpPr>
          <p:cNvPr id="13" name="三角形 12">
            <a:extLst>
              <a:ext uri="{FF2B5EF4-FFF2-40B4-BE49-F238E27FC236}">
                <a16:creationId xmlns:a16="http://schemas.microsoft.com/office/drawing/2014/main" id="{41A26BF2-84A0-E73C-F3BE-75FED944697B}"/>
              </a:ext>
            </a:extLst>
          </p:cNvPr>
          <p:cNvSpPr/>
          <p:nvPr/>
        </p:nvSpPr>
        <p:spPr>
          <a:xfrm>
            <a:off x="7240710" y="5459432"/>
            <a:ext cx="264465" cy="216024"/>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a:p>
        </p:txBody>
      </p:sp>
      <p:sp>
        <p:nvSpPr>
          <p:cNvPr id="14" name="三角形 13">
            <a:extLst>
              <a:ext uri="{FF2B5EF4-FFF2-40B4-BE49-F238E27FC236}">
                <a16:creationId xmlns:a16="http://schemas.microsoft.com/office/drawing/2014/main" id="{8B1FC471-8BFC-474E-40F7-DC08EFFF74EF}"/>
              </a:ext>
            </a:extLst>
          </p:cNvPr>
          <p:cNvSpPr/>
          <p:nvPr/>
        </p:nvSpPr>
        <p:spPr>
          <a:xfrm>
            <a:off x="8183577" y="5459432"/>
            <a:ext cx="264465" cy="216024"/>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977693572"/>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a:t>Outline</a:t>
            </a:r>
            <a:endParaRPr lang="en-US" sz="3600" dirty="0"/>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2</a:t>
            </a:fld>
            <a:endParaRPr lang="en-US" dirty="0"/>
          </a:p>
        </p:txBody>
      </p:sp>
      <p:sp>
        <p:nvSpPr>
          <p:cNvPr id="6"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dirty="0"/>
              <a:t>Lab 2</a:t>
            </a:r>
          </a:p>
        </p:txBody>
      </p:sp>
      <p:sp>
        <p:nvSpPr>
          <p:cNvPr id="8" name="内容占位符 1">
            <a:extLst>
              <a:ext uri="{FF2B5EF4-FFF2-40B4-BE49-F238E27FC236}">
                <a16:creationId xmlns:a16="http://schemas.microsoft.com/office/drawing/2014/main" id="{876B632B-E3C0-4148-B1B2-CE03D2B46591}"/>
              </a:ext>
            </a:extLst>
          </p:cNvPr>
          <p:cNvSpPr>
            <a:spLocks noGrp="1"/>
          </p:cNvSpPr>
          <p:nvPr>
            <p:ph idx="1"/>
          </p:nvPr>
        </p:nvSpPr>
        <p:spPr>
          <a:xfrm>
            <a:off x="695398" y="1196752"/>
            <a:ext cx="10801200" cy="4929411"/>
          </a:xfrm>
        </p:spPr>
        <p:txBody>
          <a:bodyPr/>
          <a:lstStyle/>
          <a:p>
            <a:pPr marL="0" indent="0">
              <a:buNone/>
            </a:pPr>
            <a:endParaRPr lang="en-US" altLang="zh-CN" sz="2800" dirty="0"/>
          </a:p>
          <a:p>
            <a:pPr marL="0" indent="0">
              <a:buNone/>
            </a:pPr>
            <a:r>
              <a:rPr lang="en-US" altLang="zh-CN" sz="2800" dirty="0"/>
              <a:t>Stack &amp; Queue </a:t>
            </a:r>
          </a:p>
          <a:p>
            <a:pPr marL="0" indent="0">
              <a:buNone/>
            </a:pPr>
            <a:endParaRPr lang="en-US" altLang="zh-CN" sz="2800" dirty="0"/>
          </a:p>
          <a:p>
            <a:pPr marL="0" indent="0">
              <a:buNone/>
            </a:pPr>
            <a:endParaRPr lang="en-US" altLang="zh-CN" sz="2800" dirty="0"/>
          </a:p>
          <a:p>
            <a:pPr marL="0" indent="0">
              <a:buNone/>
            </a:pPr>
            <a:r>
              <a:rPr lang="en-US" altLang="zh-CN" sz="2800" dirty="0"/>
              <a:t>Overview of Lab 2 Problems</a:t>
            </a:r>
          </a:p>
        </p:txBody>
      </p:sp>
    </p:spTree>
    <p:extLst>
      <p:ext uri="{BB962C8B-B14F-4D97-AF65-F5344CB8AC3E}">
        <p14:creationId xmlns:p14="http://schemas.microsoft.com/office/powerpoint/2010/main" val="1480707185"/>
      </p:ext>
    </p:extLst>
  </p:cSld>
  <p:clrMapOvr>
    <a:masterClrMapping/>
  </p:clrMapOvr>
  <mc:AlternateContent xmlns:mc="http://schemas.openxmlformats.org/markup-compatibility/2006" xmlns:p14="http://schemas.microsoft.com/office/powerpoint/2010/main">
    <mc:Choice Requires="p14">
      <p:transition spd="slow" p14:dur="2000" advTm="262"/>
    </mc:Choice>
    <mc:Fallback xmlns="">
      <p:transition spd="slow" advTm="26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1366B-BE96-B863-CA5F-74AB0F96045E}"/>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7C4C7988-6BA5-F13E-4A8B-641305721FA2}"/>
              </a:ext>
            </a:extLst>
          </p:cNvPr>
          <p:cNvSpPr>
            <a:spLocks noGrp="1"/>
          </p:cNvSpPr>
          <p:nvPr>
            <p:ph type="title"/>
          </p:nvPr>
        </p:nvSpPr>
        <p:spPr/>
        <p:txBody>
          <a:bodyPr/>
          <a:lstStyle/>
          <a:p>
            <a:pPr marL="0"/>
            <a:r>
              <a:rPr lang="en-US" altLang="zh-CN" dirty="0"/>
              <a:t> </a:t>
            </a:r>
            <a:r>
              <a:rPr lang="en-US" altLang="zh-CN" sz="3600" dirty="0"/>
              <a:t>Problem 4 (Bonus)</a:t>
            </a:r>
            <a:endParaRPr lang="en-US" altLang="zh-CN" dirty="0"/>
          </a:p>
        </p:txBody>
      </p:sp>
      <p:sp>
        <p:nvSpPr>
          <p:cNvPr id="5" name="灯片编号占位符 4">
            <a:extLst>
              <a:ext uri="{FF2B5EF4-FFF2-40B4-BE49-F238E27FC236}">
                <a16:creationId xmlns:a16="http://schemas.microsoft.com/office/drawing/2014/main" id="{8C5DB520-A429-6933-7585-F061A38812AD}"/>
              </a:ext>
            </a:extLst>
          </p:cNvPr>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20</a:t>
            </a:fld>
            <a:endParaRPr lang="en-US" dirty="0"/>
          </a:p>
        </p:txBody>
      </p:sp>
      <p:sp>
        <p:nvSpPr>
          <p:cNvPr id="6" name="Footer Placeholder 4">
            <a:extLst>
              <a:ext uri="{FF2B5EF4-FFF2-40B4-BE49-F238E27FC236}">
                <a16:creationId xmlns:a16="http://schemas.microsoft.com/office/drawing/2014/main" id="{FB7DCEAB-2AC8-1E8F-20BA-0B0C1E809D00}"/>
              </a:ext>
            </a:extLst>
          </p:cNvPr>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dirty="0"/>
              <a:t>Lab 2</a:t>
            </a:r>
          </a:p>
        </p:txBody>
      </p:sp>
      <p:sp>
        <p:nvSpPr>
          <p:cNvPr id="9" name="内容占位符 1">
            <a:extLst>
              <a:ext uri="{FF2B5EF4-FFF2-40B4-BE49-F238E27FC236}">
                <a16:creationId xmlns:a16="http://schemas.microsoft.com/office/drawing/2014/main" id="{1057161C-FCDA-BC54-274A-8CCCF2B965B8}"/>
              </a:ext>
            </a:extLst>
          </p:cNvPr>
          <p:cNvSpPr>
            <a:spLocks noGrp="1"/>
          </p:cNvSpPr>
          <p:nvPr>
            <p:ph idx="1"/>
          </p:nvPr>
        </p:nvSpPr>
        <p:spPr>
          <a:xfrm>
            <a:off x="695398" y="1196752"/>
            <a:ext cx="10801200" cy="4929411"/>
          </a:xfrm>
          <a:ln>
            <a:noFill/>
          </a:ln>
        </p:spPr>
        <p:txBody>
          <a:bodyPr/>
          <a:lstStyle/>
          <a:p>
            <a:pPr lvl="0"/>
            <a:r>
              <a:rPr lang="en-US" altLang="zh-CN" sz="2400" dirty="0">
                <a:solidFill>
                  <a:prstClr val="black"/>
                </a:solidFill>
              </a:rPr>
              <a:t>Unblocked Buildings Ahead (cont.)</a:t>
            </a:r>
          </a:p>
          <a:p>
            <a:pPr lvl="1"/>
            <a:r>
              <a:rPr lang="en-US" altLang="zh-CN" sz="2000" dirty="0"/>
              <a:t>Example</a:t>
            </a:r>
          </a:p>
        </p:txBody>
      </p:sp>
      <p:sp>
        <p:nvSpPr>
          <p:cNvPr id="12" name="Rectangle 2">
            <a:extLst>
              <a:ext uri="{FF2B5EF4-FFF2-40B4-BE49-F238E27FC236}">
                <a16:creationId xmlns:a16="http://schemas.microsoft.com/office/drawing/2014/main" id="{FA5E6858-557C-5A3A-DF82-D86A25902799}"/>
              </a:ext>
            </a:extLst>
          </p:cNvPr>
          <p:cNvSpPr/>
          <p:nvPr/>
        </p:nvSpPr>
        <p:spPr>
          <a:xfrm>
            <a:off x="793766" y="2430350"/>
            <a:ext cx="4294122" cy="2462213"/>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normAutofit/>
          </a:bodyPr>
          <a:lstStyle/>
          <a:p>
            <a:pPr>
              <a:spcBef>
                <a:spcPts val="0"/>
              </a:spcBef>
              <a:buSzPct val="60000"/>
            </a:pPr>
            <a:r>
              <a:rPr lang="en-HK" sz="1400" dirty="0">
                <a:solidFill>
                  <a:srgbClr val="FF0000"/>
                </a:solidFill>
                <a:latin typeface="Consolas" panose="020B0609020204030204" pitchFamily="49" charset="0"/>
                <a:cs typeface="Consolas" panose="020B0609020204030204" pitchFamily="49" charset="0"/>
              </a:rPr>
              <a:t>Sample Input 1:</a:t>
            </a:r>
            <a:r>
              <a:rPr lang="zh-CN" altLang="en-US" sz="1400" dirty="0">
                <a:solidFill>
                  <a:srgbClr val="FF0000"/>
                </a:solidFill>
                <a:latin typeface="Consolas" panose="020B0609020204030204" pitchFamily="49" charset="0"/>
                <a:cs typeface="Consolas" panose="020B0609020204030204" pitchFamily="49" charset="0"/>
              </a:rPr>
              <a:t>      </a:t>
            </a:r>
            <a:r>
              <a:rPr lang="en-HK" altLang="zh-CN" sz="1400" dirty="0">
                <a:solidFill>
                  <a:srgbClr val="FF0000"/>
                </a:solidFill>
                <a:latin typeface="Consolas" panose="020B0609020204030204" pitchFamily="49" charset="0"/>
                <a:cs typeface="Consolas" panose="020B0609020204030204" pitchFamily="49" charset="0"/>
              </a:rPr>
              <a:t>Sample Output 1:</a:t>
            </a:r>
          </a:p>
          <a:p>
            <a:pPr>
              <a:spcBef>
                <a:spcPts val="0"/>
              </a:spcBef>
              <a:buSzPct val="60000"/>
            </a:pPr>
            <a:r>
              <a:rPr lang="en-HK" altLang="zh-CN" sz="1400" dirty="0">
                <a:solidFill>
                  <a:srgbClr val="000088"/>
                </a:solidFill>
                <a:latin typeface="Consolas" panose="020B0609020204030204" pitchFamily="49" charset="0"/>
                <a:cs typeface="Consolas" panose="020B0609020204030204" pitchFamily="49" charset="0"/>
              </a:rPr>
              <a:t>8</a:t>
            </a:r>
            <a:r>
              <a:rPr lang="zh-CN" altLang="en-US" sz="1400" dirty="0">
                <a:solidFill>
                  <a:srgbClr val="000088"/>
                </a:solidFill>
                <a:latin typeface="Consolas" panose="020B0609020204030204" pitchFamily="49" charset="0"/>
                <a:cs typeface="Consolas" panose="020B0609020204030204" pitchFamily="49" charset="0"/>
              </a:rPr>
              <a:t>                    </a:t>
            </a:r>
            <a:r>
              <a:rPr lang="en-US" altLang="zh-CN" sz="1400" dirty="0">
                <a:solidFill>
                  <a:srgbClr val="000088"/>
                </a:solidFill>
                <a:latin typeface="Consolas" panose="020B0609020204030204" pitchFamily="49" charset="0"/>
                <a:cs typeface="Consolas" panose="020B0609020204030204" pitchFamily="49" charset="0"/>
              </a:rPr>
              <a:t>0</a:t>
            </a:r>
            <a:endParaRPr lang="en-HK" sz="1400" dirty="0">
              <a:solidFill>
                <a:srgbClr val="000088"/>
              </a:solidFill>
              <a:latin typeface="Consolas" panose="020B0609020204030204" pitchFamily="49" charset="0"/>
              <a:cs typeface="Consolas" panose="020B0609020204030204" pitchFamily="49" charset="0"/>
            </a:endParaRP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5 3 8 3 2 5 5 5      1</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                     2</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                     1</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                     2</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                     3</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                     2</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                     2</a:t>
            </a:r>
          </a:p>
          <a:p>
            <a:pPr>
              <a:spcBef>
                <a:spcPts val="0"/>
              </a:spcBef>
              <a:buSzPct val="60000"/>
            </a:pPr>
            <a:endParaRPr lang="en-US" sz="1400" dirty="0">
              <a:solidFill>
                <a:srgbClr val="000088"/>
              </a:solidFill>
              <a:latin typeface="Consolas" panose="020B0609020204030204" pitchFamily="49" charset="0"/>
              <a:cs typeface="Consolas" panose="020B0609020204030204" pitchFamily="49" charset="0"/>
            </a:endParaRPr>
          </a:p>
          <a:p>
            <a:pPr>
              <a:spcBef>
                <a:spcPts val="0"/>
              </a:spcBef>
              <a:buSzPct val="60000"/>
            </a:pPr>
            <a:endParaRPr lang="en-US" sz="1400" dirty="0">
              <a:solidFill>
                <a:srgbClr val="000088"/>
              </a:solidFill>
              <a:latin typeface="Consolas" panose="020B0609020204030204" pitchFamily="49" charset="0"/>
              <a:cs typeface="Consolas" panose="020B0609020204030204" pitchFamily="49" charset="0"/>
            </a:endParaRPr>
          </a:p>
        </p:txBody>
      </p:sp>
      <p:sp>
        <p:nvSpPr>
          <p:cNvPr id="2" name="矩形 1">
            <a:extLst>
              <a:ext uri="{FF2B5EF4-FFF2-40B4-BE49-F238E27FC236}">
                <a16:creationId xmlns:a16="http://schemas.microsoft.com/office/drawing/2014/main" id="{B8657907-4D1A-C83B-E80E-66F20A3782E5}"/>
              </a:ext>
            </a:extLst>
          </p:cNvPr>
          <p:cNvSpPr/>
          <p:nvPr/>
        </p:nvSpPr>
        <p:spPr>
          <a:xfrm>
            <a:off x="5447928" y="2421155"/>
            <a:ext cx="360040" cy="24622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F35D2AB8-F2BC-D43C-2B35-79CEB54EF582}"/>
              </a:ext>
            </a:extLst>
          </p:cNvPr>
          <p:cNvSpPr/>
          <p:nvPr/>
        </p:nvSpPr>
        <p:spPr>
          <a:xfrm>
            <a:off x="6308642" y="3068960"/>
            <a:ext cx="360040" cy="18144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B3FB90DE-69EF-AFC2-A6A4-A41536C36EAA}"/>
              </a:ext>
            </a:extLst>
          </p:cNvPr>
          <p:cNvSpPr/>
          <p:nvPr/>
        </p:nvSpPr>
        <p:spPr>
          <a:xfrm>
            <a:off x="7169356" y="1772817"/>
            <a:ext cx="360040" cy="31105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2ECE80D-A46A-521C-C6ED-12E68C2F6685}"/>
              </a:ext>
            </a:extLst>
          </p:cNvPr>
          <p:cNvSpPr/>
          <p:nvPr/>
        </p:nvSpPr>
        <p:spPr>
          <a:xfrm>
            <a:off x="8112223" y="3068960"/>
            <a:ext cx="360040" cy="18144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81E138A-5FD7-4B9E-6656-01512BE46AFA}"/>
              </a:ext>
            </a:extLst>
          </p:cNvPr>
          <p:cNvSpPr/>
          <p:nvPr/>
        </p:nvSpPr>
        <p:spPr>
          <a:xfrm>
            <a:off x="8832303" y="3861048"/>
            <a:ext cx="360040" cy="1022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7B6B213D-5F50-BE4A-6A44-FF83C8C67EF0}"/>
              </a:ext>
            </a:extLst>
          </p:cNvPr>
          <p:cNvSpPr/>
          <p:nvPr/>
        </p:nvSpPr>
        <p:spPr>
          <a:xfrm>
            <a:off x="9693017" y="2421154"/>
            <a:ext cx="360040" cy="24622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AC0C16A6-3236-7A3A-A255-6488BF47A9E0}"/>
              </a:ext>
            </a:extLst>
          </p:cNvPr>
          <p:cNvSpPr txBox="1"/>
          <p:nvPr/>
        </p:nvSpPr>
        <p:spPr>
          <a:xfrm>
            <a:off x="5471495" y="4950767"/>
            <a:ext cx="312906" cy="369332"/>
          </a:xfrm>
          <a:prstGeom prst="rect">
            <a:avLst/>
          </a:prstGeom>
          <a:noFill/>
        </p:spPr>
        <p:txBody>
          <a:bodyPr wrap="none" rtlCol="0">
            <a:spAutoFit/>
          </a:bodyPr>
          <a:lstStyle/>
          <a:p>
            <a:r>
              <a:rPr lang="en-US" altLang="zh-CN" dirty="0"/>
              <a:t>5</a:t>
            </a:r>
            <a:endParaRPr lang="zh-CN" altLang="en-US" dirty="0"/>
          </a:p>
        </p:txBody>
      </p:sp>
      <p:sp>
        <p:nvSpPr>
          <p:cNvPr id="19" name="文本框 18">
            <a:extLst>
              <a:ext uri="{FF2B5EF4-FFF2-40B4-BE49-F238E27FC236}">
                <a16:creationId xmlns:a16="http://schemas.microsoft.com/office/drawing/2014/main" id="{7EC51843-7F1F-6D08-4722-98CB997D936F}"/>
              </a:ext>
            </a:extLst>
          </p:cNvPr>
          <p:cNvSpPr txBox="1"/>
          <p:nvPr/>
        </p:nvSpPr>
        <p:spPr>
          <a:xfrm>
            <a:off x="9702996" y="4950767"/>
            <a:ext cx="312906" cy="369332"/>
          </a:xfrm>
          <a:prstGeom prst="rect">
            <a:avLst/>
          </a:prstGeom>
          <a:noFill/>
        </p:spPr>
        <p:txBody>
          <a:bodyPr wrap="none" rtlCol="0">
            <a:spAutoFit/>
          </a:bodyPr>
          <a:lstStyle/>
          <a:p>
            <a:r>
              <a:rPr lang="en-US" altLang="zh-CN" dirty="0"/>
              <a:t>5</a:t>
            </a:r>
            <a:endParaRPr lang="zh-CN" altLang="en-US" dirty="0"/>
          </a:p>
        </p:txBody>
      </p:sp>
      <p:sp>
        <p:nvSpPr>
          <p:cNvPr id="22" name="文本框 21">
            <a:extLst>
              <a:ext uri="{FF2B5EF4-FFF2-40B4-BE49-F238E27FC236}">
                <a16:creationId xmlns:a16="http://schemas.microsoft.com/office/drawing/2014/main" id="{21EB9F20-FAE7-6448-A6DA-A8D85A057FAF}"/>
              </a:ext>
            </a:extLst>
          </p:cNvPr>
          <p:cNvSpPr txBox="1"/>
          <p:nvPr/>
        </p:nvSpPr>
        <p:spPr>
          <a:xfrm>
            <a:off x="6353805" y="4950767"/>
            <a:ext cx="312906" cy="369332"/>
          </a:xfrm>
          <a:prstGeom prst="rect">
            <a:avLst/>
          </a:prstGeom>
          <a:noFill/>
        </p:spPr>
        <p:txBody>
          <a:bodyPr wrap="none" rtlCol="0">
            <a:spAutoFit/>
          </a:bodyPr>
          <a:lstStyle/>
          <a:p>
            <a:r>
              <a:rPr lang="en-US" altLang="zh-CN" dirty="0"/>
              <a:t>3</a:t>
            </a:r>
            <a:endParaRPr lang="zh-CN" altLang="en-US" dirty="0"/>
          </a:p>
        </p:txBody>
      </p:sp>
      <p:sp>
        <p:nvSpPr>
          <p:cNvPr id="23" name="文本框 22">
            <a:extLst>
              <a:ext uri="{FF2B5EF4-FFF2-40B4-BE49-F238E27FC236}">
                <a16:creationId xmlns:a16="http://schemas.microsoft.com/office/drawing/2014/main" id="{41791820-17EB-F6D3-4F8A-CF803C2B3D99}"/>
              </a:ext>
            </a:extLst>
          </p:cNvPr>
          <p:cNvSpPr txBox="1"/>
          <p:nvPr/>
        </p:nvSpPr>
        <p:spPr>
          <a:xfrm>
            <a:off x="7216490" y="4950767"/>
            <a:ext cx="312906" cy="369332"/>
          </a:xfrm>
          <a:prstGeom prst="rect">
            <a:avLst/>
          </a:prstGeom>
          <a:noFill/>
        </p:spPr>
        <p:txBody>
          <a:bodyPr wrap="none" rtlCol="0">
            <a:spAutoFit/>
          </a:bodyPr>
          <a:lstStyle/>
          <a:p>
            <a:r>
              <a:rPr lang="en-US" altLang="zh-CN" dirty="0"/>
              <a:t>8</a:t>
            </a:r>
            <a:endParaRPr lang="zh-CN" altLang="en-US" dirty="0"/>
          </a:p>
        </p:txBody>
      </p:sp>
      <p:sp>
        <p:nvSpPr>
          <p:cNvPr id="24" name="文本框 23">
            <a:extLst>
              <a:ext uri="{FF2B5EF4-FFF2-40B4-BE49-F238E27FC236}">
                <a16:creationId xmlns:a16="http://schemas.microsoft.com/office/drawing/2014/main" id="{F27B0668-CE45-FBA1-89C1-BF51D587FCF2}"/>
              </a:ext>
            </a:extLst>
          </p:cNvPr>
          <p:cNvSpPr txBox="1"/>
          <p:nvPr/>
        </p:nvSpPr>
        <p:spPr>
          <a:xfrm>
            <a:off x="8159357" y="4950767"/>
            <a:ext cx="312906" cy="369332"/>
          </a:xfrm>
          <a:prstGeom prst="rect">
            <a:avLst/>
          </a:prstGeom>
          <a:noFill/>
        </p:spPr>
        <p:txBody>
          <a:bodyPr wrap="none" rtlCol="0">
            <a:spAutoFit/>
          </a:bodyPr>
          <a:lstStyle/>
          <a:p>
            <a:r>
              <a:rPr lang="en-US" altLang="zh-CN" dirty="0"/>
              <a:t>3</a:t>
            </a:r>
            <a:endParaRPr lang="zh-CN" altLang="en-US" dirty="0"/>
          </a:p>
        </p:txBody>
      </p:sp>
      <p:sp>
        <p:nvSpPr>
          <p:cNvPr id="25" name="文本框 24">
            <a:extLst>
              <a:ext uri="{FF2B5EF4-FFF2-40B4-BE49-F238E27FC236}">
                <a16:creationId xmlns:a16="http://schemas.microsoft.com/office/drawing/2014/main" id="{907742F8-A1CD-59DC-DA71-31823AE86A1B}"/>
              </a:ext>
            </a:extLst>
          </p:cNvPr>
          <p:cNvSpPr txBox="1"/>
          <p:nvPr/>
        </p:nvSpPr>
        <p:spPr>
          <a:xfrm>
            <a:off x="8829095" y="4950767"/>
            <a:ext cx="312906" cy="369332"/>
          </a:xfrm>
          <a:prstGeom prst="rect">
            <a:avLst/>
          </a:prstGeom>
          <a:noFill/>
        </p:spPr>
        <p:txBody>
          <a:bodyPr wrap="none" rtlCol="0">
            <a:spAutoFit/>
          </a:bodyPr>
          <a:lstStyle/>
          <a:p>
            <a:r>
              <a:rPr lang="en-US" altLang="zh-CN" dirty="0"/>
              <a:t>2</a:t>
            </a:r>
            <a:endParaRPr lang="zh-CN" altLang="en-US" dirty="0"/>
          </a:p>
        </p:txBody>
      </p:sp>
      <p:sp>
        <p:nvSpPr>
          <p:cNvPr id="10" name="文本框 9">
            <a:extLst>
              <a:ext uri="{FF2B5EF4-FFF2-40B4-BE49-F238E27FC236}">
                <a16:creationId xmlns:a16="http://schemas.microsoft.com/office/drawing/2014/main" id="{EAA65D65-C1CC-03E3-7048-AF965B69EBD6}"/>
              </a:ext>
            </a:extLst>
          </p:cNvPr>
          <p:cNvSpPr txBox="1"/>
          <p:nvPr/>
        </p:nvSpPr>
        <p:spPr>
          <a:xfrm>
            <a:off x="6503738" y="1014544"/>
            <a:ext cx="5688262" cy="646331"/>
          </a:xfrm>
          <a:prstGeom prst="rect">
            <a:avLst/>
          </a:prstGeom>
          <a:noFill/>
        </p:spPr>
        <p:txBody>
          <a:bodyPr wrap="square" rtlCol="0">
            <a:spAutoFit/>
          </a:bodyPr>
          <a:lstStyle/>
          <a:p>
            <a:r>
              <a:rPr lang="en-US" altLang="zh-CN" dirty="0">
                <a:latin typeface="+mn-lt"/>
              </a:rPr>
              <a:t>The 6-th building can see 3 unblocked buildings ahead, which are the 3-th, 4-th, and 5-th buildings.</a:t>
            </a:r>
            <a:endParaRPr lang="zh-CN" altLang="en-US" dirty="0">
              <a:latin typeface="+mn-lt"/>
            </a:endParaRPr>
          </a:p>
        </p:txBody>
      </p:sp>
      <p:sp>
        <p:nvSpPr>
          <p:cNvPr id="14" name="三角形 13">
            <a:extLst>
              <a:ext uri="{FF2B5EF4-FFF2-40B4-BE49-F238E27FC236}">
                <a16:creationId xmlns:a16="http://schemas.microsoft.com/office/drawing/2014/main" id="{84D7AF13-F4AB-6CB5-AE11-72D207453114}"/>
              </a:ext>
            </a:extLst>
          </p:cNvPr>
          <p:cNvSpPr/>
          <p:nvPr/>
        </p:nvSpPr>
        <p:spPr>
          <a:xfrm>
            <a:off x="7240710" y="5502307"/>
            <a:ext cx="264465" cy="216024"/>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a:p>
        </p:txBody>
      </p:sp>
      <p:sp>
        <p:nvSpPr>
          <p:cNvPr id="15" name="三角形 14">
            <a:extLst>
              <a:ext uri="{FF2B5EF4-FFF2-40B4-BE49-F238E27FC236}">
                <a16:creationId xmlns:a16="http://schemas.microsoft.com/office/drawing/2014/main" id="{25DCCA0E-551E-B4BB-AA1A-75FF3C5CAD73}"/>
              </a:ext>
            </a:extLst>
          </p:cNvPr>
          <p:cNvSpPr/>
          <p:nvPr/>
        </p:nvSpPr>
        <p:spPr>
          <a:xfrm>
            <a:off x="8207798" y="5502307"/>
            <a:ext cx="264465" cy="216024"/>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a:p>
        </p:txBody>
      </p:sp>
      <p:sp>
        <p:nvSpPr>
          <p:cNvPr id="17" name="三角形 16">
            <a:extLst>
              <a:ext uri="{FF2B5EF4-FFF2-40B4-BE49-F238E27FC236}">
                <a16:creationId xmlns:a16="http://schemas.microsoft.com/office/drawing/2014/main" id="{661FA77C-69A1-CE66-A574-5110D7E78F18}"/>
              </a:ext>
            </a:extLst>
          </p:cNvPr>
          <p:cNvSpPr/>
          <p:nvPr/>
        </p:nvSpPr>
        <p:spPr>
          <a:xfrm>
            <a:off x="8885110" y="5502307"/>
            <a:ext cx="264465" cy="216024"/>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727935716"/>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2B674-C1CD-11E3-974F-8CBD98EE95DE}"/>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CDAA0DE1-9186-A8EB-3028-A4E3BD01FA7E}"/>
              </a:ext>
            </a:extLst>
          </p:cNvPr>
          <p:cNvSpPr>
            <a:spLocks noGrp="1"/>
          </p:cNvSpPr>
          <p:nvPr>
            <p:ph type="title"/>
          </p:nvPr>
        </p:nvSpPr>
        <p:spPr/>
        <p:txBody>
          <a:bodyPr/>
          <a:lstStyle/>
          <a:p>
            <a:pPr marL="0"/>
            <a:r>
              <a:rPr lang="en-US" altLang="zh-CN" dirty="0"/>
              <a:t> </a:t>
            </a:r>
            <a:r>
              <a:rPr lang="en-US" altLang="zh-CN" sz="3600" dirty="0"/>
              <a:t>Problem 4 (Bonus)</a:t>
            </a:r>
            <a:endParaRPr lang="en-US" altLang="zh-CN" dirty="0"/>
          </a:p>
        </p:txBody>
      </p:sp>
      <p:sp>
        <p:nvSpPr>
          <p:cNvPr id="5" name="灯片编号占位符 4">
            <a:extLst>
              <a:ext uri="{FF2B5EF4-FFF2-40B4-BE49-F238E27FC236}">
                <a16:creationId xmlns:a16="http://schemas.microsoft.com/office/drawing/2014/main" id="{76D3E205-E53A-CFEF-9BDB-484EBF4CE8AB}"/>
              </a:ext>
            </a:extLst>
          </p:cNvPr>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21</a:t>
            </a:fld>
            <a:endParaRPr lang="en-US" dirty="0"/>
          </a:p>
        </p:txBody>
      </p:sp>
      <p:sp>
        <p:nvSpPr>
          <p:cNvPr id="6" name="Footer Placeholder 4">
            <a:extLst>
              <a:ext uri="{FF2B5EF4-FFF2-40B4-BE49-F238E27FC236}">
                <a16:creationId xmlns:a16="http://schemas.microsoft.com/office/drawing/2014/main" id="{52378272-6BB4-0A85-F2F2-149CC5D49369}"/>
              </a:ext>
            </a:extLst>
          </p:cNvPr>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dirty="0"/>
              <a:t>Lab 2</a:t>
            </a:r>
          </a:p>
        </p:txBody>
      </p:sp>
      <p:sp>
        <p:nvSpPr>
          <p:cNvPr id="9" name="内容占位符 1">
            <a:extLst>
              <a:ext uri="{FF2B5EF4-FFF2-40B4-BE49-F238E27FC236}">
                <a16:creationId xmlns:a16="http://schemas.microsoft.com/office/drawing/2014/main" id="{6CA66B00-94D4-F205-23D9-3A5A0D95D93A}"/>
              </a:ext>
            </a:extLst>
          </p:cNvPr>
          <p:cNvSpPr>
            <a:spLocks noGrp="1"/>
          </p:cNvSpPr>
          <p:nvPr>
            <p:ph idx="1"/>
          </p:nvPr>
        </p:nvSpPr>
        <p:spPr>
          <a:xfrm>
            <a:off x="695398" y="1196752"/>
            <a:ext cx="10801200" cy="4929411"/>
          </a:xfrm>
          <a:ln>
            <a:noFill/>
          </a:ln>
        </p:spPr>
        <p:txBody>
          <a:bodyPr/>
          <a:lstStyle/>
          <a:p>
            <a:pPr lvl="0"/>
            <a:r>
              <a:rPr lang="en-US" altLang="zh-CN" sz="2400" dirty="0">
                <a:solidFill>
                  <a:prstClr val="black"/>
                </a:solidFill>
              </a:rPr>
              <a:t>Unblocked Buildings Ahead (cont.)</a:t>
            </a:r>
          </a:p>
          <a:p>
            <a:pPr lvl="1"/>
            <a:r>
              <a:rPr lang="en-US" altLang="zh-CN" sz="2000" dirty="0"/>
              <a:t>Example</a:t>
            </a:r>
          </a:p>
        </p:txBody>
      </p:sp>
      <p:sp>
        <p:nvSpPr>
          <p:cNvPr id="12" name="Rectangle 2">
            <a:extLst>
              <a:ext uri="{FF2B5EF4-FFF2-40B4-BE49-F238E27FC236}">
                <a16:creationId xmlns:a16="http://schemas.microsoft.com/office/drawing/2014/main" id="{0185F186-C28B-A066-C84A-E370F9248B34}"/>
              </a:ext>
            </a:extLst>
          </p:cNvPr>
          <p:cNvSpPr/>
          <p:nvPr/>
        </p:nvSpPr>
        <p:spPr>
          <a:xfrm>
            <a:off x="793766" y="2430350"/>
            <a:ext cx="4294122" cy="2462213"/>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normAutofit/>
          </a:bodyPr>
          <a:lstStyle/>
          <a:p>
            <a:pPr>
              <a:spcBef>
                <a:spcPts val="0"/>
              </a:spcBef>
              <a:buSzPct val="60000"/>
            </a:pPr>
            <a:r>
              <a:rPr lang="en-HK" sz="1400" dirty="0">
                <a:solidFill>
                  <a:srgbClr val="FF0000"/>
                </a:solidFill>
                <a:latin typeface="Consolas" panose="020B0609020204030204" pitchFamily="49" charset="0"/>
                <a:cs typeface="Consolas" panose="020B0609020204030204" pitchFamily="49" charset="0"/>
              </a:rPr>
              <a:t>Sample Input 1:</a:t>
            </a:r>
            <a:r>
              <a:rPr lang="zh-CN" altLang="en-US" sz="1400" dirty="0">
                <a:solidFill>
                  <a:srgbClr val="FF0000"/>
                </a:solidFill>
                <a:latin typeface="Consolas" panose="020B0609020204030204" pitchFamily="49" charset="0"/>
                <a:cs typeface="Consolas" panose="020B0609020204030204" pitchFamily="49" charset="0"/>
              </a:rPr>
              <a:t>      </a:t>
            </a:r>
            <a:r>
              <a:rPr lang="en-HK" altLang="zh-CN" sz="1400" dirty="0">
                <a:solidFill>
                  <a:srgbClr val="FF0000"/>
                </a:solidFill>
                <a:latin typeface="Consolas" panose="020B0609020204030204" pitchFamily="49" charset="0"/>
                <a:cs typeface="Consolas" panose="020B0609020204030204" pitchFamily="49" charset="0"/>
              </a:rPr>
              <a:t>Sample Output 1:</a:t>
            </a:r>
          </a:p>
          <a:p>
            <a:pPr>
              <a:spcBef>
                <a:spcPts val="0"/>
              </a:spcBef>
              <a:buSzPct val="60000"/>
            </a:pPr>
            <a:r>
              <a:rPr lang="en-HK" altLang="zh-CN" sz="1400" dirty="0">
                <a:solidFill>
                  <a:srgbClr val="000088"/>
                </a:solidFill>
                <a:latin typeface="Consolas" panose="020B0609020204030204" pitchFamily="49" charset="0"/>
                <a:cs typeface="Consolas" panose="020B0609020204030204" pitchFamily="49" charset="0"/>
              </a:rPr>
              <a:t>8</a:t>
            </a:r>
            <a:r>
              <a:rPr lang="zh-CN" altLang="en-US" sz="1400" dirty="0">
                <a:solidFill>
                  <a:srgbClr val="000088"/>
                </a:solidFill>
                <a:latin typeface="Consolas" panose="020B0609020204030204" pitchFamily="49" charset="0"/>
                <a:cs typeface="Consolas" panose="020B0609020204030204" pitchFamily="49" charset="0"/>
              </a:rPr>
              <a:t>                    </a:t>
            </a:r>
            <a:r>
              <a:rPr lang="en-US" altLang="zh-CN" sz="1400" dirty="0">
                <a:solidFill>
                  <a:srgbClr val="000088"/>
                </a:solidFill>
                <a:latin typeface="Consolas" panose="020B0609020204030204" pitchFamily="49" charset="0"/>
                <a:cs typeface="Consolas" panose="020B0609020204030204" pitchFamily="49" charset="0"/>
              </a:rPr>
              <a:t>0</a:t>
            </a:r>
            <a:endParaRPr lang="en-HK" sz="1400" dirty="0">
              <a:solidFill>
                <a:srgbClr val="000088"/>
              </a:solidFill>
              <a:latin typeface="Consolas" panose="020B0609020204030204" pitchFamily="49" charset="0"/>
              <a:cs typeface="Consolas" panose="020B0609020204030204" pitchFamily="49" charset="0"/>
            </a:endParaRP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5 3 8 3 2 5 5 5      1</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                     2</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                     1</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                     2</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                     3</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                     2</a:t>
            </a:r>
          </a:p>
          <a:p>
            <a:pPr>
              <a:spcBef>
                <a:spcPts val="0"/>
              </a:spcBef>
              <a:buSzPct val="60000"/>
            </a:pPr>
            <a:r>
              <a:rPr lang="en-HK" sz="1400" dirty="0">
                <a:solidFill>
                  <a:srgbClr val="000088"/>
                </a:solidFill>
                <a:latin typeface="Consolas" panose="020B0609020204030204" pitchFamily="49" charset="0"/>
                <a:cs typeface="Consolas" panose="020B0609020204030204" pitchFamily="49" charset="0"/>
              </a:rPr>
              <a:t>                     2</a:t>
            </a:r>
          </a:p>
          <a:p>
            <a:pPr>
              <a:spcBef>
                <a:spcPts val="0"/>
              </a:spcBef>
              <a:buSzPct val="60000"/>
            </a:pPr>
            <a:endParaRPr lang="en-US" sz="1400" dirty="0">
              <a:solidFill>
                <a:srgbClr val="000088"/>
              </a:solidFill>
              <a:latin typeface="Consolas" panose="020B0609020204030204" pitchFamily="49" charset="0"/>
              <a:cs typeface="Consolas" panose="020B0609020204030204" pitchFamily="49" charset="0"/>
            </a:endParaRPr>
          </a:p>
          <a:p>
            <a:pPr>
              <a:spcBef>
                <a:spcPts val="0"/>
              </a:spcBef>
              <a:buSzPct val="60000"/>
            </a:pPr>
            <a:endParaRPr lang="en-US" sz="1400" dirty="0">
              <a:solidFill>
                <a:srgbClr val="000088"/>
              </a:solidFill>
              <a:latin typeface="Consolas" panose="020B0609020204030204" pitchFamily="49" charset="0"/>
              <a:cs typeface="Consolas" panose="020B0609020204030204" pitchFamily="49" charset="0"/>
            </a:endParaRPr>
          </a:p>
        </p:txBody>
      </p:sp>
      <p:sp>
        <p:nvSpPr>
          <p:cNvPr id="2" name="矩形 1">
            <a:extLst>
              <a:ext uri="{FF2B5EF4-FFF2-40B4-BE49-F238E27FC236}">
                <a16:creationId xmlns:a16="http://schemas.microsoft.com/office/drawing/2014/main" id="{DA2721A8-BCAB-4F3B-8ACB-3C3EEB6699B3}"/>
              </a:ext>
            </a:extLst>
          </p:cNvPr>
          <p:cNvSpPr/>
          <p:nvPr/>
        </p:nvSpPr>
        <p:spPr>
          <a:xfrm>
            <a:off x="5447928" y="2421155"/>
            <a:ext cx="360040" cy="24622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B4735AA3-A17A-E097-EDB3-7A151D89F19F}"/>
              </a:ext>
            </a:extLst>
          </p:cNvPr>
          <p:cNvSpPr/>
          <p:nvPr/>
        </p:nvSpPr>
        <p:spPr>
          <a:xfrm>
            <a:off x="6308642" y="3068960"/>
            <a:ext cx="360040" cy="18144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5EF0D0A5-5309-7D53-02E4-4437C0351DA0}"/>
              </a:ext>
            </a:extLst>
          </p:cNvPr>
          <p:cNvSpPr/>
          <p:nvPr/>
        </p:nvSpPr>
        <p:spPr>
          <a:xfrm>
            <a:off x="7169356" y="1772817"/>
            <a:ext cx="360040" cy="31105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18B601A-50F3-718C-A31A-80C13169D8D9}"/>
              </a:ext>
            </a:extLst>
          </p:cNvPr>
          <p:cNvSpPr/>
          <p:nvPr/>
        </p:nvSpPr>
        <p:spPr>
          <a:xfrm>
            <a:off x="8112223" y="3068960"/>
            <a:ext cx="360040" cy="18144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B4AE8B09-C4AE-8B09-58C6-7340FEA673C1}"/>
              </a:ext>
            </a:extLst>
          </p:cNvPr>
          <p:cNvSpPr/>
          <p:nvPr/>
        </p:nvSpPr>
        <p:spPr>
          <a:xfrm>
            <a:off x="8832303" y="3861048"/>
            <a:ext cx="360040" cy="1022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3F36C454-0B21-4E84-BEE7-DD76C3013392}"/>
              </a:ext>
            </a:extLst>
          </p:cNvPr>
          <p:cNvSpPr/>
          <p:nvPr/>
        </p:nvSpPr>
        <p:spPr>
          <a:xfrm>
            <a:off x="9693017" y="2421154"/>
            <a:ext cx="360040" cy="24622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640B9C5C-8BB8-F18E-9837-DCE564C2EBEC}"/>
              </a:ext>
            </a:extLst>
          </p:cNvPr>
          <p:cNvSpPr/>
          <p:nvPr/>
        </p:nvSpPr>
        <p:spPr>
          <a:xfrm>
            <a:off x="10553731" y="2421153"/>
            <a:ext cx="360040" cy="24622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88850868-4F89-2DBF-10B3-828AEC3E7A31}"/>
              </a:ext>
            </a:extLst>
          </p:cNvPr>
          <p:cNvSpPr/>
          <p:nvPr/>
        </p:nvSpPr>
        <p:spPr>
          <a:xfrm>
            <a:off x="11496598" y="2421152"/>
            <a:ext cx="360040" cy="24622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863E51C9-AFF5-25F0-CCEE-1F258C23CFB7}"/>
              </a:ext>
            </a:extLst>
          </p:cNvPr>
          <p:cNvSpPr txBox="1"/>
          <p:nvPr/>
        </p:nvSpPr>
        <p:spPr>
          <a:xfrm>
            <a:off x="5471495" y="4950767"/>
            <a:ext cx="312906" cy="369332"/>
          </a:xfrm>
          <a:prstGeom prst="rect">
            <a:avLst/>
          </a:prstGeom>
          <a:noFill/>
        </p:spPr>
        <p:txBody>
          <a:bodyPr wrap="none" rtlCol="0">
            <a:spAutoFit/>
          </a:bodyPr>
          <a:lstStyle/>
          <a:p>
            <a:r>
              <a:rPr lang="en-US" altLang="zh-CN" dirty="0"/>
              <a:t>5</a:t>
            </a:r>
            <a:endParaRPr lang="zh-CN" altLang="en-US" dirty="0"/>
          </a:p>
        </p:txBody>
      </p:sp>
      <p:sp>
        <p:nvSpPr>
          <p:cNvPr id="19" name="文本框 18">
            <a:extLst>
              <a:ext uri="{FF2B5EF4-FFF2-40B4-BE49-F238E27FC236}">
                <a16:creationId xmlns:a16="http://schemas.microsoft.com/office/drawing/2014/main" id="{5CA918EE-643A-3A5C-9F1E-C296C187814F}"/>
              </a:ext>
            </a:extLst>
          </p:cNvPr>
          <p:cNvSpPr txBox="1"/>
          <p:nvPr/>
        </p:nvSpPr>
        <p:spPr>
          <a:xfrm>
            <a:off x="9702996" y="4950767"/>
            <a:ext cx="312906" cy="369332"/>
          </a:xfrm>
          <a:prstGeom prst="rect">
            <a:avLst/>
          </a:prstGeom>
          <a:noFill/>
        </p:spPr>
        <p:txBody>
          <a:bodyPr wrap="none" rtlCol="0">
            <a:spAutoFit/>
          </a:bodyPr>
          <a:lstStyle/>
          <a:p>
            <a:r>
              <a:rPr lang="en-US" altLang="zh-CN" dirty="0"/>
              <a:t>5</a:t>
            </a:r>
            <a:endParaRPr lang="zh-CN" altLang="en-US" dirty="0"/>
          </a:p>
        </p:txBody>
      </p:sp>
      <p:sp>
        <p:nvSpPr>
          <p:cNvPr id="20" name="文本框 19">
            <a:extLst>
              <a:ext uri="{FF2B5EF4-FFF2-40B4-BE49-F238E27FC236}">
                <a16:creationId xmlns:a16="http://schemas.microsoft.com/office/drawing/2014/main" id="{B3E92F1C-E5D4-0624-4D76-358B7E685B00}"/>
              </a:ext>
            </a:extLst>
          </p:cNvPr>
          <p:cNvSpPr txBox="1"/>
          <p:nvPr/>
        </p:nvSpPr>
        <p:spPr>
          <a:xfrm>
            <a:off x="10599797" y="4953832"/>
            <a:ext cx="312906" cy="369332"/>
          </a:xfrm>
          <a:prstGeom prst="rect">
            <a:avLst/>
          </a:prstGeom>
          <a:noFill/>
        </p:spPr>
        <p:txBody>
          <a:bodyPr wrap="none" rtlCol="0">
            <a:spAutoFit/>
          </a:bodyPr>
          <a:lstStyle/>
          <a:p>
            <a:r>
              <a:rPr lang="en-US" altLang="zh-CN" dirty="0"/>
              <a:t>5</a:t>
            </a:r>
            <a:endParaRPr lang="zh-CN" altLang="en-US" dirty="0"/>
          </a:p>
        </p:txBody>
      </p:sp>
      <p:sp>
        <p:nvSpPr>
          <p:cNvPr id="21" name="文本框 20">
            <a:extLst>
              <a:ext uri="{FF2B5EF4-FFF2-40B4-BE49-F238E27FC236}">
                <a16:creationId xmlns:a16="http://schemas.microsoft.com/office/drawing/2014/main" id="{3A88997C-71B9-FD69-3092-D707977CDDE5}"/>
              </a:ext>
            </a:extLst>
          </p:cNvPr>
          <p:cNvSpPr txBox="1"/>
          <p:nvPr/>
        </p:nvSpPr>
        <p:spPr>
          <a:xfrm>
            <a:off x="11540524" y="4950767"/>
            <a:ext cx="312906" cy="369332"/>
          </a:xfrm>
          <a:prstGeom prst="rect">
            <a:avLst/>
          </a:prstGeom>
          <a:noFill/>
        </p:spPr>
        <p:txBody>
          <a:bodyPr wrap="none" rtlCol="0">
            <a:spAutoFit/>
          </a:bodyPr>
          <a:lstStyle/>
          <a:p>
            <a:r>
              <a:rPr lang="en-US" altLang="zh-CN" dirty="0"/>
              <a:t>5</a:t>
            </a:r>
            <a:endParaRPr lang="zh-CN" altLang="en-US" dirty="0"/>
          </a:p>
        </p:txBody>
      </p:sp>
      <p:sp>
        <p:nvSpPr>
          <p:cNvPr id="22" name="文本框 21">
            <a:extLst>
              <a:ext uri="{FF2B5EF4-FFF2-40B4-BE49-F238E27FC236}">
                <a16:creationId xmlns:a16="http://schemas.microsoft.com/office/drawing/2014/main" id="{47453882-2E43-8410-843B-D772862041AD}"/>
              </a:ext>
            </a:extLst>
          </p:cNvPr>
          <p:cNvSpPr txBox="1"/>
          <p:nvPr/>
        </p:nvSpPr>
        <p:spPr>
          <a:xfrm>
            <a:off x="6353805" y="4950767"/>
            <a:ext cx="312906" cy="369332"/>
          </a:xfrm>
          <a:prstGeom prst="rect">
            <a:avLst/>
          </a:prstGeom>
          <a:noFill/>
        </p:spPr>
        <p:txBody>
          <a:bodyPr wrap="none" rtlCol="0">
            <a:spAutoFit/>
          </a:bodyPr>
          <a:lstStyle/>
          <a:p>
            <a:r>
              <a:rPr lang="en-US" altLang="zh-CN" dirty="0"/>
              <a:t>3</a:t>
            </a:r>
            <a:endParaRPr lang="zh-CN" altLang="en-US" dirty="0"/>
          </a:p>
        </p:txBody>
      </p:sp>
      <p:sp>
        <p:nvSpPr>
          <p:cNvPr id="23" name="文本框 22">
            <a:extLst>
              <a:ext uri="{FF2B5EF4-FFF2-40B4-BE49-F238E27FC236}">
                <a16:creationId xmlns:a16="http://schemas.microsoft.com/office/drawing/2014/main" id="{68D68234-AE2D-A2A6-A290-FA5A03AF029F}"/>
              </a:ext>
            </a:extLst>
          </p:cNvPr>
          <p:cNvSpPr txBox="1"/>
          <p:nvPr/>
        </p:nvSpPr>
        <p:spPr>
          <a:xfrm>
            <a:off x="7216490" y="4950767"/>
            <a:ext cx="312906" cy="369332"/>
          </a:xfrm>
          <a:prstGeom prst="rect">
            <a:avLst/>
          </a:prstGeom>
          <a:noFill/>
        </p:spPr>
        <p:txBody>
          <a:bodyPr wrap="none" rtlCol="0">
            <a:spAutoFit/>
          </a:bodyPr>
          <a:lstStyle/>
          <a:p>
            <a:r>
              <a:rPr lang="en-US" altLang="zh-CN" dirty="0"/>
              <a:t>8</a:t>
            </a:r>
            <a:endParaRPr lang="zh-CN" altLang="en-US" dirty="0"/>
          </a:p>
        </p:txBody>
      </p:sp>
      <p:sp>
        <p:nvSpPr>
          <p:cNvPr id="24" name="文本框 23">
            <a:extLst>
              <a:ext uri="{FF2B5EF4-FFF2-40B4-BE49-F238E27FC236}">
                <a16:creationId xmlns:a16="http://schemas.microsoft.com/office/drawing/2014/main" id="{E96AA058-BADC-F48C-62BB-3383A1AC2E66}"/>
              </a:ext>
            </a:extLst>
          </p:cNvPr>
          <p:cNvSpPr txBox="1"/>
          <p:nvPr/>
        </p:nvSpPr>
        <p:spPr>
          <a:xfrm>
            <a:off x="8159357" y="4950767"/>
            <a:ext cx="312906" cy="369332"/>
          </a:xfrm>
          <a:prstGeom prst="rect">
            <a:avLst/>
          </a:prstGeom>
          <a:noFill/>
        </p:spPr>
        <p:txBody>
          <a:bodyPr wrap="none" rtlCol="0">
            <a:spAutoFit/>
          </a:bodyPr>
          <a:lstStyle/>
          <a:p>
            <a:r>
              <a:rPr lang="en-US" altLang="zh-CN" dirty="0"/>
              <a:t>3</a:t>
            </a:r>
            <a:endParaRPr lang="zh-CN" altLang="en-US" dirty="0"/>
          </a:p>
        </p:txBody>
      </p:sp>
      <p:sp>
        <p:nvSpPr>
          <p:cNvPr id="25" name="文本框 24">
            <a:extLst>
              <a:ext uri="{FF2B5EF4-FFF2-40B4-BE49-F238E27FC236}">
                <a16:creationId xmlns:a16="http://schemas.microsoft.com/office/drawing/2014/main" id="{845D22F3-742B-B71E-56CD-F5FB28ABDED1}"/>
              </a:ext>
            </a:extLst>
          </p:cNvPr>
          <p:cNvSpPr txBox="1"/>
          <p:nvPr/>
        </p:nvSpPr>
        <p:spPr>
          <a:xfrm>
            <a:off x="8829095" y="4950767"/>
            <a:ext cx="312906" cy="369332"/>
          </a:xfrm>
          <a:prstGeom prst="rect">
            <a:avLst/>
          </a:prstGeom>
          <a:noFill/>
        </p:spPr>
        <p:txBody>
          <a:bodyPr wrap="none" rtlCol="0">
            <a:spAutoFit/>
          </a:bodyPr>
          <a:lstStyle/>
          <a:p>
            <a:r>
              <a:rPr lang="en-US" altLang="zh-CN" dirty="0"/>
              <a:t>2</a:t>
            </a:r>
            <a:endParaRPr lang="zh-CN" altLang="en-US" dirty="0"/>
          </a:p>
        </p:txBody>
      </p:sp>
      <p:sp>
        <p:nvSpPr>
          <p:cNvPr id="10" name="文本框 9">
            <a:extLst>
              <a:ext uri="{FF2B5EF4-FFF2-40B4-BE49-F238E27FC236}">
                <a16:creationId xmlns:a16="http://schemas.microsoft.com/office/drawing/2014/main" id="{12F1159C-0ED0-3EA7-DAA8-2541E52560C6}"/>
              </a:ext>
            </a:extLst>
          </p:cNvPr>
          <p:cNvSpPr txBox="1"/>
          <p:nvPr/>
        </p:nvSpPr>
        <p:spPr>
          <a:xfrm>
            <a:off x="6503738" y="1014544"/>
            <a:ext cx="5688262" cy="646331"/>
          </a:xfrm>
          <a:prstGeom prst="rect">
            <a:avLst/>
          </a:prstGeom>
          <a:noFill/>
        </p:spPr>
        <p:txBody>
          <a:bodyPr wrap="square" rtlCol="0">
            <a:spAutoFit/>
          </a:bodyPr>
          <a:lstStyle/>
          <a:p>
            <a:r>
              <a:rPr lang="en-US" altLang="zh-CN" dirty="0">
                <a:latin typeface="+mn-lt"/>
              </a:rPr>
              <a:t>The 8-th building can see 2 unblocked buildings ahead, which are the 3-t and 7-th buildings.</a:t>
            </a:r>
            <a:endParaRPr lang="zh-CN" altLang="en-US" dirty="0">
              <a:latin typeface="+mn-lt"/>
            </a:endParaRPr>
          </a:p>
        </p:txBody>
      </p:sp>
      <p:sp>
        <p:nvSpPr>
          <p:cNvPr id="17" name="三角形 16">
            <a:extLst>
              <a:ext uri="{FF2B5EF4-FFF2-40B4-BE49-F238E27FC236}">
                <a16:creationId xmlns:a16="http://schemas.microsoft.com/office/drawing/2014/main" id="{699B1F03-3890-3D8F-D66E-BD158353043C}"/>
              </a:ext>
            </a:extLst>
          </p:cNvPr>
          <p:cNvSpPr/>
          <p:nvPr/>
        </p:nvSpPr>
        <p:spPr>
          <a:xfrm>
            <a:off x="7240710" y="5518129"/>
            <a:ext cx="264465" cy="216024"/>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a:p>
        </p:txBody>
      </p:sp>
      <p:sp>
        <p:nvSpPr>
          <p:cNvPr id="26" name="三角形 25">
            <a:extLst>
              <a:ext uri="{FF2B5EF4-FFF2-40B4-BE49-F238E27FC236}">
                <a16:creationId xmlns:a16="http://schemas.microsoft.com/office/drawing/2014/main" id="{23A62242-86FC-A4CD-A31E-6C97F15A1D7E}"/>
              </a:ext>
            </a:extLst>
          </p:cNvPr>
          <p:cNvSpPr/>
          <p:nvPr/>
        </p:nvSpPr>
        <p:spPr>
          <a:xfrm>
            <a:off x="10624017" y="5521194"/>
            <a:ext cx="264465" cy="216024"/>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3010052991"/>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a:t>Outline</a:t>
            </a:r>
            <a:endParaRPr lang="en-US" sz="3600" dirty="0"/>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3</a:t>
            </a:fld>
            <a:endParaRPr lang="en-US" dirty="0"/>
          </a:p>
        </p:txBody>
      </p:sp>
      <p:sp>
        <p:nvSpPr>
          <p:cNvPr id="6"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dirty="0"/>
              <a:t>Lab 2</a:t>
            </a:r>
          </a:p>
        </p:txBody>
      </p:sp>
      <p:sp>
        <p:nvSpPr>
          <p:cNvPr id="8" name="内容占位符 1">
            <a:extLst>
              <a:ext uri="{FF2B5EF4-FFF2-40B4-BE49-F238E27FC236}">
                <a16:creationId xmlns:a16="http://schemas.microsoft.com/office/drawing/2014/main" id="{876B632B-E3C0-4148-B1B2-CE03D2B46591}"/>
              </a:ext>
            </a:extLst>
          </p:cNvPr>
          <p:cNvSpPr>
            <a:spLocks noGrp="1"/>
          </p:cNvSpPr>
          <p:nvPr>
            <p:ph idx="1"/>
          </p:nvPr>
        </p:nvSpPr>
        <p:spPr>
          <a:xfrm>
            <a:off x="695398" y="1196752"/>
            <a:ext cx="10801200" cy="4929411"/>
          </a:xfrm>
        </p:spPr>
        <p:txBody>
          <a:bodyPr/>
          <a:lstStyle/>
          <a:p>
            <a:pPr marL="0" indent="0">
              <a:buNone/>
            </a:pPr>
            <a:endParaRPr lang="en-US" altLang="zh-CN" sz="2800" dirty="0"/>
          </a:p>
          <a:p>
            <a:pPr marL="0" indent="0">
              <a:buNone/>
            </a:pPr>
            <a:r>
              <a:rPr lang="en-US" altLang="zh-CN" sz="2800" dirty="0"/>
              <a:t>Stack &amp; Queue </a:t>
            </a:r>
          </a:p>
          <a:p>
            <a:pPr marL="0" indent="0">
              <a:buNone/>
            </a:pPr>
            <a:endParaRPr lang="en-US" altLang="zh-CN" sz="2800" dirty="0"/>
          </a:p>
          <a:p>
            <a:pPr marL="0" indent="0">
              <a:buNone/>
            </a:pPr>
            <a:endParaRPr lang="en-US" altLang="zh-CN" sz="2800" dirty="0"/>
          </a:p>
          <a:p>
            <a:pPr marL="0" indent="0">
              <a:buNone/>
            </a:pPr>
            <a:r>
              <a:rPr lang="en-US" altLang="zh-CN" sz="2800" dirty="0">
                <a:solidFill>
                  <a:schemeClr val="bg1">
                    <a:lumMod val="95000"/>
                  </a:schemeClr>
                </a:solidFill>
              </a:rPr>
              <a:t>Overview of Lab 2 Problems</a:t>
            </a:r>
          </a:p>
        </p:txBody>
      </p:sp>
    </p:spTree>
    <p:extLst>
      <p:ext uri="{BB962C8B-B14F-4D97-AF65-F5344CB8AC3E}">
        <p14:creationId xmlns:p14="http://schemas.microsoft.com/office/powerpoint/2010/main" val="2375153100"/>
      </p:ext>
    </p:extLst>
  </p:cSld>
  <p:clrMapOvr>
    <a:masterClrMapping/>
  </p:clrMapOvr>
  <mc:AlternateContent xmlns:mc="http://schemas.openxmlformats.org/markup-compatibility/2006" xmlns:p14="http://schemas.microsoft.com/office/powerpoint/2010/main">
    <mc:Choice Requires="p14">
      <p:transition spd="slow" p14:dur="2000" advTm="262"/>
    </mc:Choice>
    <mc:Fallback xmlns="">
      <p:transition spd="slow" advTm="26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a:r>
              <a:rPr lang="en-US" altLang="zh-CN" sz="3600" dirty="0"/>
              <a:t> Stack &amp; Queue </a:t>
            </a:r>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4</a:t>
            </a:fld>
            <a:endParaRPr lang="en-US" dirty="0"/>
          </a:p>
        </p:txBody>
      </p:sp>
      <p:sp>
        <p:nvSpPr>
          <p:cNvPr id="8"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dirty="0"/>
              <a:t>Lab 2</a:t>
            </a:r>
          </a:p>
        </p:txBody>
      </p:sp>
      <mc:AlternateContent xmlns:mc="http://schemas.openxmlformats.org/markup-compatibility/2006" xmlns:a14="http://schemas.microsoft.com/office/drawing/2010/main">
        <mc:Choice Requires="a14">
          <p:sp>
            <p:nvSpPr>
              <p:cNvPr id="10" name="内容占位符 1">
                <a:extLst>
                  <a:ext uri="{FF2B5EF4-FFF2-40B4-BE49-F238E27FC236}">
                    <a16:creationId xmlns:a16="http://schemas.microsoft.com/office/drawing/2014/main" id="{162AB651-BA34-F440-BF34-8B0C0C2A6CD4}"/>
                  </a:ext>
                </a:extLst>
              </p:cNvPr>
              <p:cNvSpPr>
                <a:spLocks noGrp="1"/>
              </p:cNvSpPr>
              <p:nvPr>
                <p:ph idx="1"/>
              </p:nvPr>
            </p:nvSpPr>
            <p:spPr>
              <a:xfrm>
                <a:off x="695398" y="1196752"/>
                <a:ext cx="9433050" cy="5259600"/>
              </a:xfrm>
              <a:ln>
                <a:noFill/>
              </a:ln>
            </p:spPr>
            <p:txBody>
              <a:bodyPr/>
              <a:lstStyle/>
              <a:p>
                <a:pPr lvl="0"/>
                <a:r>
                  <a:rPr lang="en-US" sz="2400" dirty="0"/>
                  <a:t>Stack</a:t>
                </a:r>
              </a:p>
              <a:p>
                <a:pPr lvl="1"/>
                <a:r>
                  <a:rPr lang="en-US" altLang="zh-CN" sz="2000" dirty="0"/>
                  <a:t>A stack stores a set </a:t>
                </a:r>
                <a14:m>
                  <m:oMath xmlns:m="http://schemas.openxmlformats.org/officeDocument/2006/math">
                    <m:r>
                      <a:rPr lang="en-US" altLang="zh-CN" sz="2000" i="1" dirty="0">
                        <a:latin typeface="Cambria Math" panose="02040503050406030204" pitchFamily="18" charset="0"/>
                      </a:rPr>
                      <m:t>𝑆</m:t>
                    </m:r>
                  </m:oMath>
                </a14:m>
                <a:r>
                  <a:rPr lang="en-US" altLang="zh-CN" sz="2000" dirty="0"/>
                  <a:t> of elements that only allows two </a:t>
                </a:r>
                <a:r>
                  <a:rPr lang="en-US" altLang="zh-CN" sz="2000" dirty="0">
                    <a:solidFill>
                      <a:srgbClr val="FF0000"/>
                    </a:solidFill>
                  </a:rPr>
                  <a:t>constrained</a:t>
                </a:r>
                <a:r>
                  <a:rPr lang="en-US" altLang="zh-CN" sz="2000" dirty="0"/>
                  <a:t> updates.</a:t>
                </a:r>
              </a:p>
              <a:p>
                <a:pPr lvl="2"/>
                <a:r>
                  <a:rPr lang="en-US" altLang="zh-CN" sz="2000" dirty="0"/>
                  <a:t>Push(e): add a new element </a:t>
                </a:r>
                <a14:m>
                  <m:oMath xmlns:m="http://schemas.openxmlformats.org/officeDocument/2006/math">
                    <m:r>
                      <a:rPr lang="en-US" altLang="zh-CN" sz="2000" i="1" dirty="0">
                        <a:latin typeface="Cambria Math" panose="02040503050406030204" pitchFamily="18" charset="0"/>
                      </a:rPr>
                      <m:t>𝑒</m:t>
                    </m:r>
                  </m:oMath>
                </a14:m>
                <a:r>
                  <a:rPr lang="en-US" altLang="zh-CN" sz="2000" dirty="0"/>
                  <a:t> to </a:t>
                </a:r>
                <a14:m>
                  <m:oMath xmlns:m="http://schemas.openxmlformats.org/officeDocument/2006/math">
                    <m:r>
                      <a:rPr lang="en-US" altLang="zh-CN" sz="2000" i="1" dirty="0">
                        <a:latin typeface="Cambria Math" panose="02040503050406030204" pitchFamily="18" charset="0"/>
                      </a:rPr>
                      <m:t>𝑆</m:t>
                    </m:r>
                  </m:oMath>
                </a14:m>
                <a:r>
                  <a:rPr lang="en-US" altLang="zh-CN" sz="2000" dirty="0"/>
                  <a:t>.</a:t>
                </a:r>
              </a:p>
              <a:p>
                <a:pPr lvl="2"/>
                <a:r>
                  <a:rPr lang="en-US" altLang="zh-CN" sz="2000" dirty="0"/>
                  <a:t>Pop(): removes the most recently added element from </a:t>
                </a:r>
                <a14:m>
                  <m:oMath xmlns:m="http://schemas.openxmlformats.org/officeDocument/2006/math">
                    <m:r>
                      <a:rPr lang="en-US" altLang="zh-CN" sz="2000" i="1" dirty="0">
                        <a:latin typeface="Cambria Math" panose="02040503050406030204" pitchFamily="18" charset="0"/>
                      </a:rPr>
                      <m:t>𝑆</m:t>
                    </m:r>
                  </m:oMath>
                </a14:m>
                <a:r>
                  <a:rPr lang="en-US" altLang="zh-CN" sz="2000" dirty="0"/>
                  <a:t>.</a:t>
                </a:r>
              </a:p>
              <a:p>
                <a:r>
                  <a:rPr lang="en-US" sz="2400" dirty="0"/>
                  <a:t>Stack follows the rule of </a:t>
                </a:r>
                <a:r>
                  <a:rPr lang="en-US" sz="2400" dirty="0">
                    <a:solidFill>
                      <a:srgbClr val="FF0000"/>
                    </a:solidFill>
                  </a:rPr>
                  <a:t>Last-In-First-Out</a:t>
                </a:r>
                <a:r>
                  <a:rPr lang="en-US" sz="2400" dirty="0"/>
                  <a:t> (</a:t>
                </a:r>
                <a:r>
                  <a:rPr lang="en-US" sz="2400" dirty="0">
                    <a:solidFill>
                      <a:srgbClr val="FF0000"/>
                    </a:solidFill>
                  </a:rPr>
                  <a:t>LIFO</a:t>
                </a:r>
                <a:r>
                  <a:rPr lang="en-US" sz="2400" dirty="0"/>
                  <a:t>), and we can only access one end (called the "top").</a:t>
                </a:r>
              </a:p>
              <a:p>
                <a:endParaRPr lang="en-US" sz="2400" dirty="0">
                  <a:solidFill>
                    <a:srgbClr val="FF0000"/>
                  </a:solidFill>
                </a:endParaRPr>
              </a:p>
            </p:txBody>
          </p:sp>
        </mc:Choice>
        <mc:Fallback xmlns="">
          <p:sp>
            <p:nvSpPr>
              <p:cNvPr id="10" name="内容占位符 1">
                <a:extLst>
                  <a:ext uri="{FF2B5EF4-FFF2-40B4-BE49-F238E27FC236}">
                    <a16:creationId xmlns:a16="http://schemas.microsoft.com/office/drawing/2014/main" id="{162AB651-BA34-F440-BF34-8B0C0C2A6CD4}"/>
                  </a:ext>
                </a:extLst>
              </p:cNvPr>
              <p:cNvSpPr>
                <a:spLocks noGrp="1" noRot="1" noChangeAspect="1" noMove="1" noResize="1" noEditPoints="1" noAdjustHandles="1" noChangeArrowheads="1" noChangeShapeType="1" noTextEdit="1"/>
              </p:cNvSpPr>
              <p:nvPr>
                <p:ph idx="1"/>
              </p:nvPr>
            </p:nvSpPr>
            <p:spPr>
              <a:xfrm>
                <a:off x="695398" y="1196752"/>
                <a:ext cx="9433050" cy="5259600"/>
              </a:xfrm>
              <a:blipFill>
                <a:blip r:embed="rId2"/>
                <a:stretch>
                  <a:fillRect t="-964"/>
                </a:stretch>
              </a:blipFill>
              <a:ln>
                <a:noFill/>
              </a:ln>
            </p:spPr>
            <p:txBody>
              <a:bodyPr/>
              <a:lstStyle/>
              <a:p>
                <a:r>
                  <a:rPr lang="zh-CN" altLang="en-US">
                    <a:noFill/>
                  </a:rPr>
                  <a:t> </a:t>
                </a:r>
              </a:p>
            </p:txBody>
          </p:sp>
        </mc:Fallback>
      </mc:AlternateContent>
      <p:pic>
        <p:nvPicPr>
          <p:cNvPr id="66" name="Picture 2">
            <a:extLst>
              <a:ext uri="{FF2B5EF4-FFF2-40B4-BE49-F238E27FC236}">
                <a16:creationId xmlns:a16="http://schemas.microsoft.com/office/drawing/2014/main" id="{A2CEC442-AACD-2D40-9412-DFEB8C4B3576}"/>
              </a:ext>
            </a:extLst>
          </p:cNvPr>
          <p:cNvPicPr>
            <a:picLocks noChangeAspect="1"/>
          </p:cNvPicPr>
          <p:nvPr/>
        </p:nvPicPr>
        <p:blipFill>
          <a:blip r:embed="rId3"/>
          <a:stretch>
            <a:fillRect/>
          </a:stretch>
        </p:blipFill>
        <p:spPr>
          <a:xfrm>
            <a:off x="2598435" y="3861048"/>
            <a:ext cx="6781800" cy="2228850"/>
          </a:xfrm>
          <a:prstGeom prst="rect">
            <a:avLst/>
          </a:prstGeom>
        </p:spPr>
      </p:pic>
    </p:spTree>
    <p:extLst>
      <p:ext uri="{BB962C8B-B14F-4D97-AF65-F5344CB8AC3E}">
        <p14:creationId xmlns:p14="http://schemas.microsoft.com/office/powerpoint/2010/main" val="3056947226"/>
      </p:ext>
    </p:extLst>
  </p:cSld>
  <p:clrMapOvr>
    <a:masterClrMapping/>
  </p:clrMapOvr>
  <mc:AlternateContent xmlns:mc="http://schemas.openxmlformats.org/markup-compatibility/2006" xmlns:p14="http://schemas.microsoft.com/office/powerpoint/2010/main">
    <mc:Choice Requires="p14">
      <p:transition spd="slow" p14:dur="2000" advTm="76"/>
    </mc:Choice>
    <mc:Fallback xmlns="">
      <p:transition spd="slow" advTm="7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1">
            <a:extLst>
              <a:ext uri="{FF2B5EF4-FFF2-40B4-BE49-F238E27FC236}">
                <a16:creationId xmlns:a16="http://schemas.microsoft.com/office/drawing/2014/main" id="{162AB651-BA34-F440-BF34-8B0C0C2A6CD4}"/>
              </a:ext>
            </a:extLst>
          </p:cNvPr>
          <p:cNvSpPr>
            <a:spLocks noGrp="1"/>
          </p:cNvSpPr>
          <p:nvPr>
            <p:ph idx="1"/>
          </p:nvPr>
        </p:nvSpPr>
        <p:spPr>
          <a:xfrm>
            <a:off x="695398" y="1196752"/>
            <a:ext cx="10801200" cy="4929411"/>
          </a:xfrm>
          <a:ln>
            <a:noFill/>
          </a:ln>
        </p:spPr>
        <p:txBody>
          <a:bodyPr/>
          <a:lstStyle/>
          <a:p>
            <a:endParaRPr lang="en-US" sz="2400" dirty="0">
              <a:solidFill>
                <a:srgbClr val="FF0000"/>
              </a:solidFill>
            </a:endParaRPr>
          </a:p>
          <a:p>
            <a:pPr lvl="1"/>
            <a:endParaRPr lang="en-US" sz="2000" dirty="0">
              <a:solidFill>
                <a:srgbClr val="FF0000"/>
              </a:solidFill>
            </a:endParaRPr>
          </a:p>
          <a:p>
            <a:pPr lvl="1"/>
            <a:endParaRPr lang="en-US" sz="2000" dirty="0">
              <a:solidFill>
                <a:srgbClr val="FF0000"/>
              </a:solidFill>
            </a:endParaRPr>
          </a:p>
          <a:p>
            <a:pPr lvl="1"/>
            <a:endParaRPr lang="en-US" sz="2000" dirty="0">
              <a:solidFill>
                <a:srgbClr val="FF0000"/>
              </a:solidFill>
            </a:endParaRPr>
          </a:p>
          <a:p>
            <a:pPr marL="0" indent="0">
              <a:buNone/>
            </a:pPr>
            <a:endParaRPr lang="en-US" sz="2400" dirty="0">
              <a:solidFill>
                <a:srgbClr val="FF0000"/>
              </a:solidFill>
            </a:endParaRPr>
          </a:p>
          <a:p>
            <a:r>
              <a:rPr lang="en-US" altLang="zh-HK" sz="2400" dirty="0"/>
              <a:t>Implementing with array:</a:t>
            </a:r>
          </a:p>
          <a:p>
            <a:pPr lvl="1"/>
            <a:endParaRPr lang="en-US" sz="2000" dirty="0">
              <a:solidFill>
                <a:srgbClr val="FF0000"/>
              </a:solidFill>
            </a:endParaRPr>
          </a:p>
          <a:p>
            <a:endParaRPr lang="en-US" sz="2400" dirty="0">
              <a:solidFill>
                <a:srgbClr val="FF0000"/>
              </a:solidFill>
            </a:endParaRPr>
          </a:p>
          <a:p>
            <a:endParaRPr lang="en-US" sz="2400" dirty="0">
              <a:solidFill>
                <a:srgbClr val="FF0000"/>
              </a:solidFill>
            </a:endParaRPr>
          </a:p>
        </p:txBody>
      </p:sp>
      <p:sp>
        <p:nvSpPr>
          <p:cNvPr id="3" name="标题 2"/>
          <p:cNvSpPr>
            <a:spLocks noGrp="1"/>
          </p:cNvSpPr>
          <p:nvPr>
            <p:ph type="title"/>
          </p:nvPr>
        </p:nvSpPr>
        <p:spPr/>
        <p:txBody>
          <a:bodyPr/>
          <a:lstStyle/>
          <a:p>
            <a:pPr marL="0"/>
            <a:r>
              <a:rPr lang="en-US" altLang="zh-CN" sz="3600" dirty="0"/>
              <a:t> Stack &amp; Queue </a:t>
            </a:r>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5</a:t>
            </a:fld>
            <a:endParaRPr lang="en-US" dirty="0"/>
          </a:p>
        </p:txBody>
      </p:sp>
      <p:sp>
        <p:nvSpPr>
          <p:cNvPr id="8"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dirty="0"/>
              <a:t>Lab 2</a:t>
            </a:r>
          </a:p>
        </p:txBody>
      </p:sp>
      <p:pic>
        <p:nvPicPr>
          <p:cNvPr id="66" name="Picture 2">
            <a:extLst>
              <a:ext uri="{FF2B5EF4-FFF2-40B4-BE49-F238E27FC236}">
                <a16:creationId xmlns:a16="http://schemas.microsoft.com/office/drawing/2014/main" id="{A2CEC442-AACD-2D40-9412-DFEB8C4B3576}"/>
              </a:ext>
            </a:extLst>
          </p:cNvPr>
          <p:cNvPicPr>
            <a:picLocks noChangeAspect="1"/>
          </p:cNvPicPr>
          <p:nvPr/>
        </p:nvPicPr>
        <p:blipFill>
          <a:blip r:embed="rId3"/>
          <a:stretch>
            <a:fillRect/>
          </a:stretch>
        </p:blipFill>
        <p:spPr>
          <a:xfrm>
            <a:off x="3333347" y="1067990"/>
            <a:ext cx="6343226" cy="2084712"/>
          </a:xfrm>
          <a:prstGeom prst="rect">
            <a:avLst/>
          </a:prstGeom>
        </p:spPr>
      </p:pic>
      <p:graphicFrame>
        <p:nvGraphicFramePr>
          <p:cNvPr id="9" name="Table 7">
            <a:extLst>
              <a:ext uri="{FF2B5EF4-FFF2-40B4-BE49-F238E27FC236}">
                <a16:creationId xmlns:a16="http://schemas.microsoft.com/office/drawing/2014/main" id="{D58D6472-1CE5-1247-9633-24C6E6F1A1AE}"/>
              </a:ext>
            </a:extLst>
          </p:cNvPr>
          <p:cNvGraphicFramePr>
            <a:graphicFrameLocks noGrp="1"/>
          </p:cNvGraphicFramePr>
          <p:nvPr>
            <p:extLst>
              <p:ext uri="{D42A27DB-BD31-4B8C-83A1-F6EECF244321}">
                <p14:modId xmlns:p14="http://schemas.microsoft.com/office/powerpoint/2010/main" val="2250839591"/>
              </p:ext>
            </p:extLst>
          </p:nvPr>
        </p:nvGraphicFramePr>
        <p:xfrm>
          <a:off x="3629685" y="3754774"/>
          <a:ext cx="5750550" cy="640080"/>
        </p:xfrm>
        <a:graphic>
          <a:graphicData uri="http://schemas.openxmlformats.org/drawingml/2006/table">
            <a:tbl>
              <a:tblPr firstRow="1" bandRow="1">
                <a:tableStyleId>{D113A9D2-9D6B-4929-AA2D-F23B5EE8CBE7}</a:tableStyleId>
              </a:tblPr>
              <a:tblGrid>
                <a:gridCol w="958425">
                  <a:extLst>
                    <a:ext uri="{9D8B030D-6E8A-4147-A177-3AD203B41FA5}">
                      <a16:colId xmlns:a16="http://schemas.microsoft.com/office/drawing/2014/main" val="449727134"/>
                    </a:ext>
                  </a:extLst>
                </a:gridCol>
                <a:gridCol w="958425">
                  <a:extLst>
                    <a:ext uri="{9D8B030D-6E8A-4147-A177-3AD203B41FA5}">
                      <a16:colId xmlns:a16="http://schemas.microsoft.com/office/drawing/2014/main" val="1417800479"/>
                    </a:ext>
                  </a:extLst>
                </a:gridCol>
                <a:gridCol w="958425">
                  <a:extLst>
                    <a:ext uri="{9D8B030D-6E8A-4147-A177-3AD203B41FA5}">
                      <a16:colId xmlns:a16="http://schemas.microsoft.com/office/drawing/2014/main" val="1309792580"/>
                    </a:ext>
                  </a:extLst>
                </a:gridCol>
                <a:gridCol w="958425">
                  <a:extLst>
                    <a:ext uri="{9D8B030D-6E8A-4147-A177-3AD203B41FA5}">
                      <a16:colId xmlns:a16="http://schemas.microsoft.com/office/drawing/2014/main" val="2595469170"/>
                    </a:ext>
                  </a:extLst>
                </a:gridCol>
                <a:gridCol w="958425">
                  <a:extLst>
                    <a:ext uri="{9D8B030D-6E8A-4147-A177-3AD203B41FA5}">
                      <a16:colId xmlns:a16="http://schemas.microsoft.com/office/drawing/2014/main" val="749285754"/>
                    </a:ext>
                  </a:extLst>
                </a:gridCol>
                <a:gridCol w="958425">
                  <a:extLst>
                    <a:ext uri="{9D8B030D-6E8A-4147-A177-3AD203B41FA5}">
                      <a16:colId xmlns:a16="http://schemas.microsoft.com/office/drawing/2014/main" val="1164863290"/>
                    </a:ext>
                  </a:extLst>
                </a:gridCol>
              </a:tblGrid>
              <a:tr h="185420">
                <a:tc>
                  <a:txBody>
                    <a:bodyPr/>
                    <a:lstStyle/>
                    <a:p>
                      <a:pPr algn="ctr"/>
                      <a:r>
                        <a:rPr lang="en-US" altLang="zh-HK" sz="1600" b="0" dirty="0">
                          <a:ln>
                            <a:noFill/>
                          </a:ln>
                          <a:solidFill>
                            <a:schemeClr val="bg1"/>
                          </a:solidFill>
                        </a:rPr>
                        <a:t>A</a:t>
                      </a:r>
                      <a:endParaRPr lang="zh-HK" altLang="en-US" sz="1600" b="0" dirty="0">
                        <a:ln>
                          <a:noFill/>
                        </a:ln>
                        <a:solidFill>
                          <a:schemeClr val="bg1"/>
                        </a:solidFill>
                        <a:latin typeface="Calibri Light" panose="020F0302020204030204" pitchFamily="34" charset="0"/>
                      </a:endParaRPr>
                    </a:p>
                  </a:txBody>
                  <a:tcPr/>
                </a:tc>
                <a:tc>
                  <a:txBody>
                    <a:bodyPr/>
                    <a:lstStyle/>
                    <a:p>
                      <a:pPr marL="0" algn="ctr" defTabSz="914400" rtl="0" eaLnBrk="1" latinLnBrk="0" hangingPunct="1"/>
                      <a:r>
                        <a:rPr lang="en-US" altLang="zh-HK" sz="1600" b="0" kern="1200" dirty="0">
                          <a:ln>
                            <a:noFill/>
                          </a:ln>
                          <a:solidFill>
                            <a:schemeClr val="bg1"/>
                          </a:solidFill>
                          <a:latin typeface="+mn-lt"/>
                          <a:ea typeface="+mn-ea"/>
                          <a:cs typeface="+mn-cs"/>
                        </a:rPr>
                        <a:t>B</a:t>
                      </a:r>
                      <a:endParaRPr lang="zh-HK" altLang="en-US" sz="1600" b="0" kern="1200" dirty="0">
                        <a:ln>
                          <a:noFill/>
                        </a:ln>
                        <a:solidFill>
                          <a:schemeClr val="bg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400" kern="1200" dirty="0">
                          <a:solidFill>
                            <a:schemeClr val="bg1"/>
                          </a:solidFill>
                          <a:latin typeface="+mn-lt"/>
                          <a:ea typeface="+mn-ea"/>
                          <a:cs typeface="+mn-cs"/>
                        </a:rPr>
                        <a:t>C</a:t>
                      </a:r>
                      <a:endParaRPr lang="zh-HK" altLang="en-US" sz="1400" kern="1200" dirty="0">
                        <a:solidFill>
                          <a:schemeClr val="bg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HK" altLang="en-US" sz="1400" kern="1200" dirty="0">
                        <a:solidFill>
                          <a:schemeClr val="bg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HK" altLang="en-US" sz="1400" kern="1200" dirty="0">
                        <a:solidFill>
                          <a:schemeClr val="bg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HK" altLang="en-US" sz="1400" kern="1200" dirty="0">
                        <a:solidFill>
                          <a:schemeClr val="bg1"/>
                        </a:solidFill>
                        <a:latin typeface="+mn-lt"/>
                        <a:ea typeface="+mn-ea"/>
                        <a:cs typeface="+mn-cs"/>
                      </a:endParaRPr>
                    </a:p>
                  </a:txBody>
                  <a:tcPr/>
                </a:tc>
                <a:extLst>
                  <a:ext uri="{0D108BD9-81ED-4DB2-BD59-A6C34878D82A}">
                    <a16:rowId xmlns:a16="http://schemas.microsoft.com/office/drawing/2014/main" val="909419318"/>
                  </a:ext>
                </a:extLst>
              </a:tr>
              <a:tr h="185420">
                <a:tc>
                  <a:txBody>
                    <a:bodyPr/>
                    <a:lstStyle/>
                    <a:p>
                      <a:pPr algn="ctr"/>
                      <a:r>
                        <a:rPr lang="en-US" altLang="zh-HK" sz="1400" dirty="0">
                          <a:solidFill>
                            <a:schemeClr val="bg1"/>
                          </a:solidFill>
                        </a:rPr>
                        <a:t>0</a:t>
                      </a:r>
                      <a:endParaRPr lang="en-US" altLang="zh-HK" sz="1400" dirty="0">
                        <a:solidFill>
                          <a:schemeClr val="bg1"/>
                        </a:solidFill>
                        <a:latin typeface="Calibri Light" panose="020F0302020204030204" pitchFamily="34" charset="0"/>
                      </a:endParaRPr>
                    </a:p>
                  </a:txBody>
                  <a:tcPr/>
                </a:tc>
                <a:tc>
                  <a:txBody>
                    <a:bodyPr/>
                    <a:lstStyle/>
                    <a:p>
                      <a:pPr algn="ctr"/>
                      <a:r>
                        <a:rPr lang="en-US" altLang="zh-HK" sz="1400" dirty="0">
                          <a:solidFill>
                            <a:schemeClr val="bg1"/>
                          </a:solidFill>
                        </a:rPr>
                        <a:t>1</a:t>
                      </a:r>
                      <a:endParaRPr lang="en-US" altLang="zh-HK" sz="1400" dirty="0">
                        <a:solidFill>
                          <a:schemeClr val="bg1"/>
                        </a:solidFill>
                        <a:latin typeface="Calibri Light" panose="020F03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400" kern="1200" dirty="0">
                          <a:solidFill>
                            <a:schemeClr val="bg1"/>
                          </a:solidFill>
                          <a:latin typeface="+mn-lt"/>
                          <a:ea typeface="+mn-ea"/>
                          <a:cs typeface="+mn-cs"/>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400" kern="1200" dirty="0">
                          <a:solidFill>
                            <a:schemeClr val="bg1"/>
                          </a:solidFill>
                          <a:latin typeface="+mn-lt"/>
                          <a:ea typeface="+mn-ea"/>
                          <a:cs typeface="+mn-cs"/>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400" kern="1200" dirty="0">
                          <a:solidFill>
                            <a:schemeClr val="bg1"/>
                          </a:solidFill>
                          <a:latin typeface="+mn-lt"/>
                          <a:ea typeface="+mn-ea"/>
                          <a:cs typeface="+mn-cs"/>
                        </a:rPr>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400" kern="1200" dirty="0">
                          <a:solidFill>
                            <a:schemeClr val="bg1"/>
                          </a:solidFill>
                          <a:latin typeface="+mn-lt"/>
                          <a:ea typeface="+mn-ea"/>
                          <a:cs typeface="+mn-cs"/>
                        </a:rPr>
                        <a:t>5</a:t>
                      </a:r>
                    </a:p>
                  </a:txBody>
                  <a:tcPr/>
                </a:tc>
                <a:extLst>
                  <a:ext uri="{0D108BD9-81ED-4DB2-BD59-A6C34878D82A}">
                    <a16:rowId xmlns:a16="http://schemas.microsoft.com/office/drawing/2014/main" val="1998760411"/>
                  </a:ext>
                </a:extLst>
              </a:tr>
            </a:tbl>
          </a:graphicData>
        </a:graphic>
      </p:graphicFrame>
      <p:grpSp>
        <p:nvGrpSpPr>
          <p:cNvPr id="4" name="组合 3">
            <a:extLst>
              <a:ext uri="{FF2B5EF4-FFF2-40B4-BE49-F238E27FC236}">
                <a16:creationId xmlns:a16="http://schemas.microsoft.com/office/drawing/2014/main" id="{D70261D8-30E7-F444-A889-B8C32AB69B63}"/>
              </a:ext>
            </a:extLst>
          </p:cNvPr>
          <p:cNvGrpSpPr/>
          <p:nvPr/>
        </p:nvGrpSpPr>
        <p:grpSpPr>
          <a:xfrm>
            <a:off x="6764045" y="4490048"/>
            <a:ext cx="505267" cy="594572"/>
            <a:chOff x="5240044" y="4490048"/>
            <a:chExt cx="505267" cy="594572"/>
          </a:xfrm>
        </p:grpSpPr>
        <p:cxnSp>
          <p:nvCxnSpPr>
            <p:cNvPr id="11" name="Straight Arrow Connector 12">
              <a:extLst>
                <a:ext uri="{FF2B5EF4-FFF2-40B4-BE49-F238E27FC236}">
                  <a16:creationId xmlns:a16="http://schemas.microsoft.com/office/drawing/2014/main" id="{59876D88-27AD-124E-B1B6-DF3C1CDF30CF}"/>
                </a:ext>
              </a:extLst>
            </p:cNvPr>
            <p:cNvCxnSpPr>
              <a:cxnSpLocks/>
            </p:cNvCxnSpPr>
            <p:nvPr/>
          </p:nvCxnSpPr>
          <p:spPr>
            <a:xfrm flipV="1">
              <a:off x="5467029" y="4490048"/>
              <a:ext cx="0" cy="267887"/>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12" name="TextBox 20">
              <a:extLst>
                <a:ext uri="{FF2B5EF4-FFF2-40B4-BE49-F238E27FC236}">
                  <a16:creationId xmlns:a16="http://schemas.microsoft.com/office/drawing/2014/main" id="{1244041D-683D-1A43-826D-BDD62F38CA5C}"/>
                </a:ext>
              </a:extLst>
            </p:cNvPr>
            <p:cNvSpPr txBox="1"/>
            <p:nvPr/>
          </p:nvSpPr>
          <p:spPr>
            <a:xfrm>
              <a:off x="5240044" y="4715288"/>
              <a:ext cx="505267" cy="369332"/>
            </a:xfrm>
            <a:prstGeom prst="rect">
              <a:avLst/>
            </a:prstGeom>
            <a:noFill/>
          </p:spPr>
          <p:txBody>
            <a:bodyPr wrap="none" rtlCol="0">
              <a:spAutoFit/>
            </a:bodyPr>
            <a:lstStyle/>
            <a:p>
              <a:r>
                <a:rPr lang="en-US" altLang="zh-HK" b="1" dirty="0">
                  <a:solidFill>
                    <a:srgbClr val="FF0000"/>
                  </a:solidFill>
                  <a:latin typeface="Times" pitchFamily="2" charset="0"/>
                </a:rPr>
                <a:t>top</a:t>
              </a:r>
              <a:endParaRPr lang="zh-HK" altLang="en-US" b="1" dirty="0">
                <a:solidFill>
                  <a:srgbClr val="FF0000"/>
                </a:solidFill>
                <a:latin typeface="Times" pitchFamily="2" charset="0"/>
              </a:endParaRPr>
            </a:p>
          </p:txBody>
        </p:sp>
      </p:grpSp>
      <p:sp>
        <p:nvSpPr>
          <p:cNvPr id="13" name="文本框 12">
            <a:extLst>
              <a:ext uri="{FF2B5EF4-FFF2-40B4-BE49-F238E27FC236}">
                <a16:creationId xmlns:a16="http://schemas.microsoft.com/office/drawing/2014/main" id="{79FA2970-40CE-2945-BFC1-FA8FF894FD46}"/>
              </a:ext>
            </a:extLst>
          </p:cNvPr>
          <p:cNvSpPr txBox="1"/>
          <p:nvPr/>
        </p:nvSpPr>
        <p:spPr>
          <a:xfrm>
            <a:off x="2829723" y="4074814"/>
            <a:ext cx="799963" cy="369332"/>
          </a:xfrm>
          <a:prstGeom prst="rect">
            <a:avLst/>
          </a:prstGeom>
          <a:noFill/>
        </p:spPr>
        <p:txBody>
          <a:bodyPr wrap="square" rtlCol="0">
            <a:spAutoFit/>
          </a:bodyPr>
          <a:lstStyle/>
          <a:p>
            <a:r>
              <a:rPr lang="en-US" dirty="0">
                <a:latin typeface="Times" pitchFamily="2" charset="0"/>
              </a:rPr>
              <a:t>Offset</a:t>
            </a:r>
            <a:r>
              <a:rPr lang="en-US" dirty="0"/>
              <a:t> </a:t>
            </a:r>
          </a:p>
        </p:txBody>
      </p:sp>
      <p:sp>
        <p:nvSpPr>
          <p:cNvPr id="14" name="文本框 13">
            <a:extLst>
              <a:ext uri="{FF2B5EF4-FFF2-40B4-BE49-F238E27FC236}">
                <a16:creationId xmlns:a16="http://schemas.microsoft.com/office/drawing/2014/main" id="{48F23253-E953-A044-86C4-DBC62F9362DD}"/>
              </a:ext>
            </a:extLst>
          </p:cNvPr>
          <p:cNvSpPr txBox="1"/>
          <p:nvPr/>
        </p:nvSpPr>
        <p:spPr>
          <a:xfrm>
            <a:off x="2829723" y="3757057"/>
            <a:ext cx="799963" cy="369332"/>
          </a:xfrm>
          <a:prstGeom prst="rect">
            <a:avLst/>
          </a:prstGeom>
          <a:noFill/>
        </p:spPr>
        <p:txBody>
          <a:bodyPr wrap="square" rtlCol="0">
            <a:spAutoFit/>
          </a:bodyPr>
          <a:lstStyle/>
          <a:p>
            <a:r>
              <a:rPr lang="en-US" dirty="0">
                <a:latin typeface="Times" pitchFamily="2" charset="0"/>
              </a:rPr>
              <a:t>Value</a:t>
            </a:r>
            <a:r>
              <a:rPr lang="en-US" dirty="0"/>
              <a:t> </a:t>
            </a:r>
          </a:p>
        </p:txBody>
      </p:sp>
      <p:graphicFrame>
        <p:nvGraphicFramePr>
          <p:cNvPr id="15" name="Table 7">
            <a:extLst>
              <a:ext uri="{FF2B5EF4-FFF2-40B4-BE49-F238E27FC236}">
                <a16:creationId xmlns:a16="http://schemas.microsoft.com/office/drawing/2014/main" id="{3554DEFD-531C-3945-8F89-AC1BE759AE65}"/>
              </a:ext>
            </a:extLst>
          </p:cNvPr>
          <p:cNvGraphicFramePr>
            <a:graphicFrameLocks noGrp="1"/>
          </p:cNvGraphicFramePr>
          <p:nvPr>
            <p:extLst>
              <p:ext uri="{D42A27DB-BD31-4B8C-83A1-F6EECF244321}">
                <p14:modId xmlns:p14="http://schemas.microsoft.com/office/powerpoint/2010/main" val="373940289"/>
              </p:ext>
            </p:extLst>
          </p:nvPr>
        </p:nvGraphicFramePr>
        <p:xfrm>
          <a:off x="3629685" y="5108751"/>
          <a:ext cx="5750550" cy="640080"/>
        </p:xfrm>
        <a:graphic>
          <a:graphicData uri="http://schemas.openxmlformats.org/drawingml/2006/table">
            <a:tbl>
              <a:tblPr firstRow="1" bandRow="1">
                <a:tableStyleId>{D113A9D2-9D6B-4929-AA2D-F23B5EE8CBE7}</a:tableStyleId>
              </a:tblPr>
              <a:tblGrid>
                <a:gridCol w="958425">
                  <a:extLst>
                    <a:ext uri="{9D8B030D-6E8A-4147-A177-3AD203B41FA5}">
                      <a16:colId xmlns:a16="http://schemas.microsoft.com/office/drawing/2014/main" val="449727134"/>
                    </a:ext>
                  </a:extLst>
                </a:gridCol>
                <a:gridCol w="958425">
                  <a:extLst>
                    <a:ext uri="{9D8B030D-6E8A-4147-A177-3AD203B41FA5}">
                      <a16:colId xmlns:a16="http://schemas.microsoft.com/office/drawing/2014/main" val="1417800479"/>
                    </a:ext>
                  </a:extLst>
                </a:gridCol>
                <a:gridCol w="958425">
                  <a:extLst>
                    <a:ext uri="{9D8B030D-6E8A-4147-A177-3AD203B41FA5}">
                      <a16:colId xmlns:a16="http://schemas.microsoft.com/office/drawing/2014/main" val="1309792580"/>
                    </a:ext>
                  </a:extLst>
                </a:gridCol>
                <a:gridCol w="958425">
                  <a:extLst>
                    <a:ext uri="{9D8B030D-6E8A-4147-A177-3AD203B41FA5}">
                      <a16:colId xmlns:a16="http://schemas.microsoft.com/office/drawing/2014/main" val="2595469170"/>
                    </a:ext>
                  </a:extLst>
                </a:gridCol>
                <a:gridCol w="958425">
                  <a:extLst>
                    <a:ext uri="{9D8B030D-6E8A-4147-A177-3AD203B41FA5}">
                      <a16:colId xmlns:a16="http://schemas.microsoft.com/office/drawing/2014/main" val="749285754"/>
                    </a:ext>
                  </a:extLst>
                </a:gridCol>
                <a:gridCol w="958425">
                  <a:extLst>
                    <a:ext uri="{9D8B030D-6E8A-4147-A177-3AD203B41FA5}">
                      <a16:colId xmlns:a16="http://schemas.microsoft.com/office/drawing/2014/main" val="1164863290"/>
                    </a:ext>
                  </a:extLst>
                </a:gridCol>
              </a:tblGrid>
              <a:tr h="185420">
                <a:tc>
                  <a:txBody>
                    <a:bodyPr/>
                    <a:lstStyle/>
                    <a:p>
                      <a:pPr algn="ctr"/>
                      <a:r>
                        <a:rPr lang="en-US" altLang="zh-HK" sz="1600" b="0" dirty="0">
                          <a:ln>
                            <a:noFill/>
                          </a:ln>
                          <a:solidFill>
                            <a:schemeClr val="bg1"/>
                          </a:solidFill>
                        </a:rPr>
                        <a:t>A</a:t>
                      </a:r>
                      <a:endParaRPr lang="zh-HK" altLang="en-US" sz="1600" b="0" dirty="0">
                        <a:ln>
                          <a:noFill/>
                        </a:ln>
                        <a:solidFill>
                          <a:schemeClr val="bg1"/>
                        </a:solidFill>
                        <a:latin typeface="Calibri Light" panose="020F0302020204030204" pitchFamily="34" charset="0"/>
                      </a:endParaRPr>
                    </a:p>
                  </a:txBody>
                  <a:tcPr/>
                </a:tc>
                <a:tc>
                  <a:txBody>
                    <a:bodyPr/>
                    <a:lstStyle/>
                    <a:p>
                      <a:pPr marL="0" algn="ctr" defTabSz="914400" rtl="0" eaLnBrk="1" latinLnBrk="0" hangingPunct="1"/>
                      <a:r>
                        <a:rPr lang="en-US" altLang="zh-HK" sz="1600" b="0" kern="1200" dirty="0">
                          <a:ln>
                            <a:noFill/>
                          </a:ln>
                          <a:solidFill>
                            <a:schemeClr val="bg1"/>
                          </a:solidFill>
                          <a:latin typeface="+mn-lt"/>
                          <a:ea typeface="+mn-ea"/>
                          <a:cs typeface="+mn-cs"/>
                        </a:rPr>
                        <a:t>B</a:t>
                      </a:r>
                      <a:endParaRPr lang="zh-HK" altLang="en-US" sz="1600" b="0" kern="1200" dirty="0">
                        <a:ln>
                          <a:noFill/>
                        </a:ln>
                        <a:solidFill>
                          <a:schemeClr val="bg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HK" altLang="en-US" sz="1400" kern="1200" dirty="0">
                        <a:solidFill>
                          <a:schemeClr val="bg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HK" altLang="en-US" sz="1400" kern="1200" dirty="0">
                        <a:solidFill>
                          <a:schemeClr val="bg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HK" altLang="en-US" sz="1400" kern="1200" dirty="0">
                        <a:solidFill>
                          <a:schemeClr val="bg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HK" altLang="en-US" sz="1400" kern="1200" dirty="0">
                        <a:solidFill>
                          <a:schemeClr val="bg1"/>
                        </a:solidFill>
                        <a:latin typeface="+mn-lt"/>
                        <a:ea typeface="+mn-ea"/>
                        <a:cs typeface="+mn-cs"/>
                      </a:endParaRPr>
                    </a:p>
                  </a:txBody>
                  <a:tcPr/>
                </a:tc>
                <a:extLst>
                  <a:ext uri="{0D108BD9-81ED-4DB2-BD59-A6C34878D82A}">
                    <a16:rowId xmlns:a16="http://schemas.microsoft.com/office/drawing/2014/main" val="909419318"/>
                  </a:ext>
                </a:extLst>
              </a:tr>
              <a:tr h="185420">
                <a:tc>
                  <a:txBody>
                    <a:bodyPr/>
                    <a:lstStyle/>
                    <a:p>
                      <a:pPr algn="ctr"/>
                      <a:r>
                        <a:rPr lang="en-US" altLang="zh-HK" sz="1400" dirty="0">
                          <a:solidFill>
                            <a:schemeClr val="bg1"/>
                          </a:solidFill>
                        </a:rPr>
                        <a:t>0</a:t>
                      </a:r>
                      <a:endParaRPr lang="en-US" altLang="zh-HK" sz="1400" dirty="0">
                        <a:solidFill>
                          <a:schemeClr val="bg1"/>
                        </a:solidFill>
                        <a:latin typeface="Calibri Light" panose="020F0302020204030204" pitchFamily="34" charset="0"/>
                      </a:endParaRPr>
                    </a:p>
                  </a:txBody>
                  <a:tcPr/>
                </a:tc>
                <a:tc>
                  <a:txBody>
                    <a:bodyPr/>
                    <a:lstStyle/>
                    <a:p>
                      <a:pPr algn="ctr"/>
                      <a:r>
                        <a:rPr lang="en-US" altLang="zh-HK" sz="1400" dirty="0">
                          <a:solidFill>
                            <a:schemeClr val="bg1"/>
                          </a:solidFill>
                        </a:rPr>
                        <a:t>1</a:t>
                      </a:r>
                      <a:endParaRPr lang="en-US" altLang="zh-HK" sz="1400" dirty="0">
                        <a:solidFill>
                          <a:schemeClr val="bg1"/>
                        </a:solidFill>
                        <a:latin typeface="Calibri Light" panose="020F03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400" kern="1200" dirty="0">
                          <a:solidFill>
                            <a:schemeClr val="bg1"/>
                          </a:solidFill>
                          <a:latin typeface="+mn-lt"/>
                          <a:ea typeface="+mn-ea"/>
                          <a:cs typeface="+mn-cs"/>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400" kern="1200" dirty="0">
                          <a:solidFill>
                            <a:schemeClr val="bg1"/>
                          </a:solidFill>
                          <a:latin typeface="+mn-lt"/>
                          <a:ea typeface="+mn-ea"/>
                          <a:cs typeface="+mn-cs"/>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400" kern="1200" dirty="0">
                          <a:solidFill>
                            <a:schemeClr val="bg1"/>
                          </a:solidFill>
                          <a:latin typeface="+mn-lt"/>
                          <a:ea typeface="+mn-ea"/>
                          <a:cs typeface="+mn-cs"/>
                        </a:rPr>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400" kern="1200" dirty="0">
                          <a:solidFill>
                            <a:schemeClr val="bg1"/>
                          </a:solidFill>
                          <a:latin typeface="+mn-lt"/>
                          <a:ea typeface="+mn-ea"/>
                          <a:cs typeface="+mn-cs"/>
                        </a:rPr>
                        <a:t>5</a:t>
                      </a:r>
                    </a:p>
                  </a:txBody>
                  <a:tcPr/>
                </a:tc>
                <a:extLst>
                  <a:ext uri="{0D108BD9-81ED-4DB2-BD59-A6C34878D82A}">
                    <a16:rowId xmlns:a16="http://schemas.microsoft.com/office/drawing/2014/main" val="1998760411"/>
                  </a:ext>
                </a:extLst>
              </a:tr>
            </a:tbl>
          </a:graphicData>
        </a:graphic>
      </p:graphicFrame>
      <p:cxnSp>
        <p:nvCxnSpPr>
          <p:cNvPr id="16" name="Straight Arrow Connector 12">
            <a:extLst>
              <a:ext uri="{FF2B5EF4-FFF2-40B4-BE49-F238E27FC236}">
                <a16:creationId xmlns:a16="http://schemas.microsoft.com/office/drawing/2014/main" id="{7DE39F84-0F67-0449-8A66-CADB78EE1E19}"/>
              </a:ext>
            </a:extLst>
          </p:cNvPr>
          <p:cNvCxnSpPr>
            <a:cxnSpLocks/>
          </p:cNvCxnSpPr>
          <p:nvPr/>
        </p:nvCxnSpPr>
        <p:spPr>
          <a:xfrm flipV="1">
            <a:off x="6011865" y="5865443"/>
            <a:ext cx="0" cy="267887"/>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17" name="TextBox 20">
            <a:extLst>
              <a:ext uri="{FF2B5EF4-FFF2-40B4-BE49-F238E27FC236}">
                <a16:creationId xmlns:a16="http://schemas.microsoft.com/office/drawing/2014/main" id="{6CC1A3A7-B0B5-154B-8642-35CAAF43F7F9}"/>
              </a:ext>
            </a:extLst>
          </p:cNvPr>
          <p:cNvSpPr txBox="1"/>
          <p:nvPr/>
        </p:nvSpPr>
        <p:spPr>
          <a:xfrm>
            <a:off x="5784881" y="6090682"/>
            <a:ext cx="505267" cy="369332"/>
          </a:xfrm>
          <a:prstGeom prst="rect">
            <a:avLst/>
          </a:prstGeom>
          <a:noFill/>
        </p:spPr>
        <p:txBody>
          <a:bodyPr wrap="none" rtlCol="0">
            <a:spAutoFit/>
          </a:bodyPr>
          <a:lstStyle/>
          <a:p>
            <a:r>
              <a:rPr lang="en-US" altLang="zh-HK" b="1" dirty="0">
                <a:solidFill>
                  <a:srgbClr val="FF0000"/>
                </a:solidFill>
                <a:latin typeface="Times" pitchFamily="2" charset="0"/>
              </a:rPr>
              <a:t>top</a:t>
            </a:r>
            <a:endParaRPr lang="zh-HK" altLang="en-US" b="1" dirty="0">
              <a:solidFill>
                <a:srgbClr val="FF0000"/>
              </a:solidFill>
              <a:latin typeface="Times" pitchFamily="2" charset="0"/>
            </a:endParaRPr>
          </a:p>
        </p:txBody>
      </p:sp>
      <p:sp>
        <p:nvSpPr>
          <p:cNvPr id="18" name="文本框 17">
            <a:extLst>
              <a:ext uri="{FF2B5EF4-FFF2-40B4-BE49-F238E27FC236}">
                <a16:creationId xmlns:a16="http://schemas.microsoft.com/office/drawing/2014/main" id="{35D24F78-71E8-6946-9BA6-8BBC6CBEBF71}"/>
              </a:ext>
            </a:extLst>
          </p:cNvPr>
          <p:cNvSpPr txBox="1"/>
          <p:nvPr/>
        </p:nvSpPr>
        <p:spPr>
          <a:xfrm>
            <a:off x="2829723" y="5428791"/>
            <a:ext cx="799963" cy="369332"/>
          </a:xfrm>
          <a:prstGeom prst="rect">
            <a:avLst/>
          </a:prstGeom>
          <a:noFill/>
        </p:spPr>
        <p:txBody>
          <a:bodyPr wrap="square" rtlCol="0">
            <a:spAutoFit/>
          </a:bodyPr>
          <a:lstStyle/>
          <a:p>
            <a:r>
              <a:rPr lang="en-US" dirty="0">
                <a:latin typeface="Times" pitchFamily="2" charset="0"/>
              </a:rPr>
              <a:t>Offset</a:t>
            </a:r>
            <a:r>
              <a:rPr lang="en-US" dirty="0"/>
              <a:t> </a:t>
            </a:r>
          </a:p>
        </p:txBody>
      </p:sp>
      <p:sp>
        <p:nvSpPr>
          <p:cNvPr id="19" name="文本框 18">
            <a:extLst>
              <a:ext uri="{FF2B5EF4-FFF2-40B4-BE49-F238E27FC236}">
                <a16:creationId xmlns:a16="http://schemas.microsoft.com/office/drawing/2014/main" id="{A4899614-B7D0-6E4B-8A36-EC872FBB307B}"/>
              </a:ext>
            </a:extLst>
          </p:cNvPr>
          <p:cNvSpPr txBox="1"/>
          <p:nvPr/>
        </p:nvSpPr>
        <p:spPr>
          <a:xfrm>
            <a:off x="2829723" y="5111034"/>
            <a:ext cx="799963" cy="369332"/>
          </a:xfrm>
          <a:prstGeom prst="rect">
            <a:avLst/>
          </a:prstGeom>
          <a:noFill/>
        </p:spPr>
        <p:txBody>
          <a:bodyPr wrap="square" rtlCol="0">
            <a:spAutoFit/>
          </a:bodyPr>
          <a:lstStyle/>
          <a:p>
            <a:r>
              <a:rPr lang="en-US" dirty="0">
                <a:latin typeface="Times" pitchFamily="2" charset="0"/>
              </a:rPr>
              <a:t>Value</a:t>
            </a:r>
            <a:r>
              <a:rPr lang="en-US" dirty="0"/>
              <a:t> </a:t>
            </a:r>
          </a:p>
        </p:txBody>
      </p:sp>
      <p:grpSp>
        <p:nvGrpSpPr>
          <p:cNvPr id="2" name="组合 1">
            <a:extLst>
              <a:ext uri="{FF2B5EF4-FFF2-40B4-BE49-F238E27FC236}">
                <a16:creationId xmlns:a16="http://schemas.microsoft.com/office/drawing/2014/main" id="{E2670CDD-AC6C-964C-BEA5-AB759727B5D1}"/>
              </a:ext>
            </a:extLst>
          </p:cNvPr>
          <p:cNvGrpSpPr/>
          <p:nvPr/>
        </p:nvGrpSpPr>
        <p:grpSpPr>
          <a:xfrm>
            <a:off x="5938827" y="4448981"/>
            <a:ext cx="801068" cy="617909"/>
            <a:chOff x="4414827" y="4448980"/>
            <a:chExt cx="801068" cy="617909"/>
          </a:xfrm>
        </p:grpSpPr>
        <p:sp>
          <p:nvSpPr>
            <p:cNvPr id="20" name="Arrow: Down 2">
              <a:extLst>
                <a:ext uri="{FF2B5EF4-FFF2-40B4-BE49-F238E27FC236}">
                  <a16:creationId xmlns:a16="http://schemas.microsoft.com/office/drawing/2014/main" id="{27DA1266-25D3-B740-A66D-444ED6E761F4}"/>
                </a:ext>
              </a:extLst>
            </p:cNvPr>
            <p:cNvSpPr/>
            <p:nvPr/>
          </p:nvSpPr>
          <p:spPr>
            <a:xfrm>
              <a:off x="4414827" y="4448980"/>
              <a:ext cx="160129" cy="617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TextBox 92">
              <a:extLst>
                <a:ext uri="{FF2B5EF4-FFF2-40B4-BE49-F238E27FC236}">
                  <a16:creationId xmlns:a16="http://schemas.microsoft.com/office/drawing/2014/main" id="{F90E182C-29AA-954A-8698-46289F5196F0}"/>
                </a:ext>
              </a:extLst>
            </p:cNvPr>
            <p:cNvSpPr txBox="1"/>
            <p:nvPr/>
          </p:nvSpPr>
          <p:spPr>
            <a:xfrm>
              <a:off x="4532695" y="4506491"/>
              <a:ext cx="683200" cy="369332"/>
            </a:xfrm>
            <a:prstGeom prst="rect">
              <a:avLst/>
            </a:prstGeom>
            <a:noFill/>
          </p:spPr>
          <p:txBody>
            <a:bodyPr wrap="none" rtlCol="0">
              <a:spAutoFit/>
            </a:bodyPr>
            <a:lstStyle/>
            <a:p>
              <a:r>
                <a:rPr lang="en-US" altLang="zh-HK" dirty="0">
                  <a:latin typeface="Times" pitchFamily="2" charset="0"/>
                </a:rPr>
                <a:t>pop()</a:t>
              </a:r>
              <a:endParaRPr lang="zh-HK" altLang="en-US" dirty="0">
                <a:latin typeface="Times" pitchFamily="2" charset="0"/>
              </a:endParaRPr>
            </a:p>
          </p:txBody>
        </p:sp>
      </p:grpSp>
    </p:spTree>
    <p:extLst>
      <p:ext uri="{BB962C8B-B14F-4D97-AF65-F5344CB8AC3E}">
        <p14:creationId xmlns:p14="http://schemas.microsoft.com/office/powerpoint/2010/main" val="195720838"/>
      </p:ext>
    </p:extLst>
  </p:cSld>
  <p:clrMapOvr>
    <a:masterClrMapping/>
  </p:clrMapOvr>
  <mc:AlternateContent xmlns:mc="http://schemas.openxmlformats.org/markup-compatibility/2006" xmlns:p14="http://schemas.microsoft.com/office/powerpoint/2010/main">
    <mc:Choice Requires="p14">
      <p:transition spd="slow" p14:dur="2000" advTm="76"/>
    </mc:Choice>
    <mc:Fallback xmlns="">
      <p:transition spd="slow" advTm="7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a:r>
              <a:rPr lang="en-US" altLang="zh-CN" sz="3600" dirty="0"/>
              <a:t> Stack &amp; Queue </a:t>
            </a:r>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6</a:t>
            </a:fld>
            <a:endParaRPr lang="en-US" dirty="0"/>
          </a:p>
        </p:txBody>
      </p:sp>
      <p:sp>
        <p:nvSpPr>
          <p:cNvPr id="8"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dirty="0"/>
              <a:t>Lab 2</a:t>
            </a:r>
          </a:p>
        </p:txBody>
      </p:sp>
      <p:pic>
        <p:nvPicPr>
          <p:cNvPr id="66" name="Picture 2">
            <a:extLst>
              <a:ext uri="{FF2B5EF4-FFF2-40B4-BE49-F238E27FC236}">
                <a16:creationId xmlns:a16="http://schemas.microsoft.com/office/drawing/2014/main" id="{A2CEC442-AACD-2D40-9412-DFEB8C4B3576}"/>
              </a:ext>
            </a:extLst>
          </p:cNvPr>
          <p:cNvPicPr>
            <a:picLocks noChangeAspect="1"/>
          </p:cNvPicPr>
          <p:nvPr/>
        </p:nvPicPr>
        <p:blipFill>
          <a:blip r:embed="rId3"/>
          <a:stretch>
            <a:fillRect/>
          </a:stretch>
        </p:blipFill>
        <p:spPr>
          <a:xfrm>
            <a:off x="2705098" y="1065487"/>
            <a:ext cx="6781800" cy="2228850"/>
          </a:xfrm>
          <a:prstGeom prst="rect">
            <a:avLst/>
          </a:prstGeom>
        </p:spPr>
      </p:pic>
      <p:grpSp>
        <p:nvGrpSpPr>
          <p:cNvPr id="6" name="组合 5">
            <a:extLst>
              <a:ext uri="{FF2B5EF4-FFF2-40B4-BE49-F238E27FC236}">
                <a16:creationId xmlns:a16="http://schemas.microsoft.com/office/drawing/2014/main" id="{F21B2DDC-BC62-D34C-A74B-19A349C93F9B}"/>
              </a:ext>
            </a:extLst>
          </p:cNvPr>
          <p:cNvGrpSpPr/>
          <p:nvPr/>
        </p:nvGrpSpPr>
        <p:grpSpPr>
          <a:xfrm>
            <a:off x="2552464" y="3761254"/>
            <a:ext cx="7087069" cy="1236577"/>
            <a:chOff x="668095" y="5198464"/>
            <a:chExt cx="7087069" cy="1236577"/>
          </a:xfrm>
        </p:grpSpPr>
        <p:grpSp>
          <p:nvGrpSpPr>
            <p:cNvPr id="2" name="组合 1">
              <a:extLst>
                <a:ext uri="{FF2B5EF4-FFF2-40B4-BE49-F238E27FC236}">
                  <a16:creationId xmlns:a16="http://schemas.microsoft.com/office/drawing/2014/main" id="{02749700-F793-E34D-BF20-D75A3FBA748A}"/>
                </a:ext>
              </a:extLst>
            </p:cNvPr>
            <p:cNvGrpSpPr/>
            <p:nvPr/>
          </p:nvGrpSpPr>
          <p:grpSpPr>
            <a:xfrm>
              <a:off x="668095" y="5198464"/>
              <a:ext cx="7087069" cy="599877"/>
              <a:chOff x="668095" y="5008185"/>
              <a:chExt cx="7087069" cy="599877"/>
            </a:xfrm>
          </p:grpSpPr>
          <p:grpSp>
            <p:nvGrpSpPr>
              <p:cNvPr id="65" name="组合 64">
                <a:extLst>
                  <a:ext uri="{FF2B5EF4-FFF2-40B4-BE49-F238E27FC236}">
                    <a16:creationId xmlns:a16="http://schemas.microsoft.com/office/drawing/2014/main" id="{F63C203A-65B3-3541-BE7E-386DEDB842B0}"/>
                  </a:ext>
                </a:extLst>
              </p:cNvPr>
              <p:cNvGrpSpPr/>
              <p:nvPr/>
            </p:nvGrpSpPr>
            <p:grpSpPr>
              <a:xfrm>
                <a:off x="668095" y="5008185"/>
                <a:ext cx="7087069" cy="599877"/>
                <a:chOff x="605293" y="2663804"/>
                <a:chExt cx="9163284" cy="789009"/>
              </a:xfrm>
            </p:grpSpPr>
            <p:grpSp>
              <p:nvGrpSpPr>
                <p:cNvPr id="67" name="Group 51">
                  <a:extLst>
                    <a:ext uri="{FF2B5EF4-FFF2-40B4-BE49-F238E27FC236}">
                      <a16:creationId xmlns:a16="http://schemas.microsoft.com/office/drawing/2014/main" id="{3D7492B2-7F22-4E4A-B19C-9735A9CF3CE8}"/>
                    </a:ext>
                  </a:extLst>
                </p:cNvPr>
                <p:cNvGrpSpPr/>
                <p:nvPr/>
              </p:nvGrpSpPr>
              <p:grpSpPr>
                <a:xfrm>
                  <a:off x="1593183" y="2668878"/>
                  <a:ext cx="1637319" cy="783935"/>
                  <a:chOff x="1585343" y="1825625"/>
                  <a:chExt cx="2049145" cy="981114"/>
                </a:xfrm>
              </p:grpSpPr>
              <p:sp>
                <p:nvSpPr>
                  <p:cNvPr id="110" name="Rectangle: Rounded Corners 10">
                    <a:extLst>
                      <a:ext uri="{FF2B5EF4-FFF2-40B4-BE49-F238E27FC236}">
                        <a16:creationId xmlns:a16="http://schemas.microsoft.com/office/drawing/2014/main" id="{967CE7DA-E42A-1242-8D38-F26CB0AD9BA9}"/>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11" name="Straight Arrow Connector 15">
                    <a:extLst>
                      <a:ext uri="{FF2B5EF4-FFF2-40B4-BE49-F238E27FC236}">
                        <a16:creationId xmlns:a16="http://schemas.microsoft.com/office/drawing/2014/main" id="{E16D7653-FC70-B948-A0F2-214A9264B4F3}"/>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24">
                    <a:extLst>
                      <a:ext uri="{FF2B5EF4-FFF2-40B4-BE49-F238E27FC236}">
                        <a16:creationId xmlns:a16="http://schemas.microsoft.com/office/drawing/2014/main" id="{4C1DDFFB-972E-7F49-BD91-6C2ED76F1A53}"/>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3" name="Oval 29">
                    <a:extLst>
                      <a:ext uri="{FF2B5EF4-FFF2-40B4-BE49-F238E27FC236}">
                        <a16:creationId xmlns:a16="http://schemas.microsoft.com/office/drawing/2014/main" id="{D7EF04C2-FB3E-B948-A77A-CD5AEFEC1447}"/>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14" name="Oval 30">
                    <a:extLst>
                      <a:ext uri="{FF2B5EF4-FFF2-40B4-BE49-F238E27FC236}">
                        <a16:creationId xmlns:a16="http://schemas.microsoft.com/office/drawing/2014/main" id="{5229C2CA-3749-044C-AB44-76060C3E203A}"/>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15" name="Rectangle 38">
                    <a:extLst>
                      <a:ext uri="{FF2B5EF4-FFF2-40B4-BE49-F238E27FC236}">
                        <a16:creationId xmlns:a16="http://schemas.microsoft.com/office/drawing/2014/main" id="{105D5862-6CE1-1D4A-B1F1-8887DAA0201C}"/>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16" name="TextBox 39">
                    <a:extLst>
                      <a:ext uri="{FF2B5EF4-FFF2-40B4-BE49-F238E27FC236}">
                        <a16:creationId xmlns:a16="http://schemas.microsoft.com/office/drawing/2014/main" id="{E4CF9B9A-BCE0-BD44-87A0-C626E617ABDA}"/>
                      </a:ext>
                    </a:extLst>
                  </p:cNvPr>
                  <p:cNvSpPr txBox="1"/>
                  <p:nvPr/>
                </p:nvSpPr>
                <p:spPr>
                  <a:xfrm>
                    <a:off x="1841198" y="2023473"/>
                    <a:ext cx="1092864" cy="605776"/>
                  </a:xfrm>
                  <a:prstGeom prst="rect">
                    <a:avLst/>
                  </a:prstGeom>
                  <a:noFill/>
                  <a:ln w="12700">
                    <a:solidFill>
                      <a:schemeClr val="tx1"/>
                    </a:solidFill>
                  </a:ln>
                </p:spPr>
                <p:txBody>
                  <a:bodyPr wrap="square" rtlCol="0" anchor="ctr" anchorCtr="0">
                    <a:noAutofit/>
                  </a:bodyPr>
                  <a:lstStyle/>
                  <a:p>
                    <a:pPr algn="ctr"/>
                    <a:r>
                      <a:rPr lang="en-US" altLang="zh-HK" sz="1600" b="1" dirty="0">
                        <a:solidFill>
                          <a:srgbClr val="0D14FF"/>
                        </a:solidFill>
                        <a:latin typeface="Times" pitchFamily="2" charset="0"/>
                      </a:rPr>
                      <a:t>(head)</a:t>
                    </a:r>
                    <a:endParaRPr lang="zh-HK" altLang="en-US" sz="1600" b="1" dirty="0">
                      <a:solidFill>
                        <a:srgbClr val="0D14FF"/>
                      </a:solidFill>
                      <a:latin typeface="Times" pitchFamily="2" charset="0"/>
                    </a:endParaRPr>
                  </a:p>
                </p:txBody>
              </p:sp>
            </p:grpSp>
            <p:grpSp>
              <p:nvGrpSpPr>
                <p:cNvPr id="68" name="Group 52">
                  <a:extLst>
                    <a:ext uri="{FF2B5EF4-FFF2-40B4-BE49-F238E27FC236}">
                      <a16:creationId xmlns:a16="http://schemas.microsoft.com/office/drawing/2014/main" id="{653D83E8-E93B-654F-BC36-D358DDBE3CDE}"/>
                    </a:ext>
                  </a:extLst>
                </p:cNvPr>
                <p:cNvGrpSpPr/>
                <p:nvPr/>
              </p:nvGrpSpPr>
              <p:grpSpPr>
                <a:xfrm>
                  <a:off x="3082748" y="2666341"/>
                  <a:ext cx="1637319" cy="783935"/>
                  <a:chOff x="1585343" y="1825625"/>
                  <a:chExt cx="2049145" cy="981114"/>
                </a:xfrm>
              </p:grpSpPr>
              <p:sp>
                <p:nvSpPr>
                  <p:cNvPr id="103" name="Rectangle: Rounded Corners 53">
                    <a:extLst>
                      <a:ext uri="{FF2B5EF4-FFF2-40B4-BE49-F238E27FC236}">
                        <a16:creationId xmlns:a16="http://schemas.microsoft.com/office/drawing/2014/main" id="{E5C4452C-9202-084B-8E23-B942B6DA2D32}"/>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04" name="Straight Arrow Connector 54">
                    <a:extLst>
                      <a:ext uri="{FF2B5EF4-FFF2-40B4-BE49-F238E27FC236}">
                        <a16:creationId xmlns:a16="http://schemas.microsoft.com/office/drawing/2014/main" id="{0485871D-20BB-8141-ABA5-249DE653A1B3}"/>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55">
                    <a:extLst>
                      <a:ext uri="{FF2B5EF4-FFF2-40B4-BE49-F238E27FC236}">
                        <a16:creationId xmlns:a16="http://schemas.microsoft.com/office/drawing/2014/main" id="{3D412A3E-8C4A-7540-A579-CA1ECEA581B7}"/>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6" name="Oval 56">
                    <a:extLst>
                      <a:ext uri="{FF2B5EF4-FFF2-40B4-BE49-F238E27FC236}">
                        <a16:creationId xmlns:a16="http://schemas.microsoft.com/office/drawing/2014/main" id="{AF28C138-0523-3640-8C02-7A534E7818CB}"/>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07" name="Oval 57">
                    <a:extLst>
                      <a:ext uri="{FF2B5EF4-FFF2-40B4-BE49-F238E27FC236}">
                        <a16:creationId xmlns:a16="http://schemas.microsoft.com/office/drawing/2014/main" id="{BF7D4B81-1AB4-DD41-84A4-F19129287A99}"/>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08" name="Rectangle 58">
                    <a:extLst>
                      <a:ext uri="{FF2B5EF4-FFF2-40B4-BE49-F238E27FC236}">
                        <a16:creationId xmlns:a16="http://schemas.microsoft.com/office/drawing/2014/main" id="{CCDAE51B-4999-5C43-9CF5-F9B965D0769D}"/>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09" name="TextBox 59">
                    <a:extLst>
                      <a:ext uri="{FF2B5EF4-FFF2-40B4-BE49-F238E27FC236}">
                        <a16:creationId xmlns:a16="http://schemas.microsoft.com/office/drawing/2014/main" id="{12A724BE-FE4B-9241-A353-1DAF0B38DE4C}"/>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1600" b="1" dirty="0">
                        <a:latin typeface="Times" pitchFamily="2" charset="0"/>
                      </a:rPr>
                      <a:t>A</a:t>
                    </a:r>
                    <a:endParaRPr lang="zh-HK" altLang="en-US" sz="1600" b="1" dirty="0">
                      <a:latin typeface="Times" pitchFamily="2" charset="0"/>
                    </a:endParaRPr>
                  </a:p>
                </p:txBody>
              </p:sp>
            </p:grpSp>
            <p:grpSp>
              <p:nvGrpSpPr>
                <p:cNvPr id="69" name="Group 60">
                  <a:extLst>
                    <a:ext uri="{FF2B5EF4-FFF2-40B4-BE49-F238E27FC236}">
                      <a16:creationId xmlns:a16="http://schemas.microsoft.com/office/drawing/2014/main" id="{237A6474-C198-1943-936F-7C029DA5595A}"/>
                    </a:ext>
                  </a:extLst>
                </p:cNvPr>
                <p:cNvGrpSpPr/>
                <p:nvPr/>
              </p:nvGrpSpPr>
              <p:grpSpPr>
                <a:xfrm>
                  <a:off x="4572312" y="2666341"/>
                  <a:ext cx="1637319" cy="783935"/>
                  <a:chOff x="1585343" y="1825625"/>
                  <a:chExt cx="2049145" cy="981114"/>
                </a:xfrm>
              </p:grpSpPr>
              <p:sp>
                <p:nvSpPr>
                  <p:cNvPr id="96" name="Rectangle: Rounded Corners 61">
                    <a:extLst>
                      <a:ext uri="{FF2B5EF4-FFF2-40B4-BE49-F238E27FC236}">
                        <a16:creationId xmlns:a16="http://schemas.microsoft.com/office/drawing/2014/main" id="{229BEFB1-DA2C-734E-A9C8-9A95E74E2162}"/>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97" name="Straight Arrow Connector 62">
                    <a:extLst>
                      <a:ext uri="{FF2B5EF4-FFF2-40B4-BE49-F238E27FC236}">
                        <a16:creationId xmlns:a16="http://schemas.microsoft.com/office/drawing/2014/main" id="{4551B908-5CCB-8E47-AA12-585934C44C86}"/>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63">
                    <a:extLst>
                      <a:ext uri="{FF2B5EF4-FFF2-40B4-BE49-F238E27FC236}">
                        <a16:creationId xmlns:a16="http://schemas.microsoft.com/office/drawing/2014/main" id="{2B0A66D8-CDA0-3E44-B9A2-4D348B7D4161}"/>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Oval 64">
                    <a:extLst>
                      <a:ext uri="{FF2B5EF4-FFF2-40B4-BE49-F238E27FC236}">
                        <a16:creationId xmlns:a16="http://schemas.microsoft.com/office/drawing/2014/main" id="{AF2516DD-08F8-2F43-A8E5-CEE5C32FCCBD}"/>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00" name="Oval 65">
                    <a:extLst>
                      <a:ext uri="{FF2B5EF4-FFF2-40B4-BE49-F238E27FC236}">
                        <a16:creationId xmlns:a16="http://schemas.microsoft.com/office/drawing/2014/main" id="{C79B5DE0-BCDF-E946-B0F0-07CC09A2FC39}"/>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01" name="Rectangle 66">
                    <a:extLst>
                      <a:ext uri="{FF2B5EF4-FFF2-40B4-BE49-F238E27FC236}">
                        <a16:creationId xmlns:a16="http://schemas.microsoft.com/office/drawing/2014/main" id="{7D8F3B2D-545E-9B46-BEF2-36581D5BE4A3}"/>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02" name="TextBox 67">
                    <a:extLst>
                      <a:ext uri="{FF2B5EF4-FFF2-40B4-BE49-F238E27FC236}">
                        <a16:creationId xmlns:a16="http://schemas.microsoft.com/office/drawing/2014/main" id="{38EB749B-F50C-C840-B98C-5DFA274FFFB5}"/>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1600" b="1" dirty="0">
                        <a:latin typeface="Times" pitchFamily="2" charset="0"/>
                      </a:rPr>
                      <a:t>B</a:t>
                    </a:r>
                    <a:endParaRPr lang="zh-HK" altLang="en-US" sz="1600" b="1" dirty="0">
                      <a:latin typeface="Times" pitchFamily="2" charset="0"/>
                    </a:endParaRPr>
                  </a:p>
                </p:txBody>
              </p:sp>
            </p:grpSp>
            <p:grpSp>
              <p:nvGrpSpPr>
                <p:cNvPr id="70" name="Group 68">
                  <a:extLst>
                    <a:ext uri="{FF2B5EF4-FFF2-40B4-BE49-F238E27FC236}">
                      <a16:creationId xmlns:a16="http://schemas.microsoft.com/office/drawing/2014/main" id="{F3CCDC65-9DEF-5349-AA59-7698AB23A57E}"/>
                    </a:ext>
                  </a:extLst>
                </p:cNvPr>
                <p:cNvGrpSpPr/>
                <p:nvPr/>
              </p:nvGrpSpPr>
              <p:grpSpPr>
                <a:xfrm>
                  <a:off x="6061877" y="2663804"/>
                  <a:ext cx="1637319" cy="783935"/>
                  <a:chOff x="1585343" y="1825625"/>
                  <a:chExt cx="2049145" cy="981114"/>
                </a:xfrm>
              </p:grpSpPr>
              <p:sp>
                <p:nvSpPr>
                  <p:cNvPr id="89" name="Rectangle: Rounded Corners 69">
                    <a:extLst>
                      <a:ext uri="{FF2B5EF4-FFF2-40B4-BE49-F238E27FC236}">
                        <a16:creationId xmlns:a16="http://schemas.microsoft.com/office/drawing/2014/main" id="{172F2B5B-0C0D-4B4F-8838-97B1F72D9268}"/>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90" name="Straight Arrow Connector 70">
                    <a:extLst>
                      <a:ext uri="{FF2B5EF4-FFF2-40B4-BE49-F238E27FC236}">
                        <a16:creationId xmlns:a16="http://schemas.microsoft.com/office/drawing/2014/main" id="{60D0246A-8C78-B64B-875F-85975665DF41}"/>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71">
                    <a:extLst>
                      <a:ext uri="{FF2B5EF4-FFF2-40B4-BE49-F238E27FC236}">
                        <a16:creationId xmlns:a16="http://schemas.microsoft.com/office/drawing/2014/main" id="{A380E8B2-E5C5-D744-B225-CC50AB3F0B81}"/>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Oval 72">
                    <a:extLst>
                      <a:ext uri="{FF2B5EF4-FFF2-40B4-BE49-F238E27FC236}">
                        <a16:creationId xmlns:a16="http://schemas.microsoft.com/office/drawing/2014/main" id="{DD395FD3-2CDE-CF45-8C94-95FCF492F736}"/>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93" name="Oval 73">
                    <a:extLst>
                      <a:ext uri="{FF2B5EF4-FFF2-40B4-BE49-F238E27FC236}">
                        <a16:creationId xmlns:a16="http://schemas.microsoft.com/office/drawing/2014/main" id="{AAE36AC7-561C-5C41-80AC-1DEAF4633289}"/>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94" name="Rectangle 74">
                    <a:extLst>
                      <a:ext uri="{FF2B5EF4-FFF2-40B4-BE49-F238E27FC236}">
                        <a16:creationId xmlns:a16="http://schemas.microsoft.com/office/drawing/2014/main" id="{8A321E7B-4290-7C46-B614-3CFBE669B506}"/>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5" name="TextBox 75">
                    <a:extLst>
                      <a:ext uri="{FF2B5EF4-FFF2-40B4-BE49-F238E27FC236}">
                        <a16:creationId xmlns:a16="http://schemas.microsoft.com/office/drawing/2014/main" id="{86C8C676-332B-0040-878D-DAC8CCE104E4}"/>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1600" b="1" dirty="0">
                        <a:latin typeface="Times" pitchFamily="2" charset="0"/>
                      </a:rPr>
                      <a:t>C</a:t>
                    </a:r>
                    <a:endParaRPr lang="zh-HK" altLang="en-US" sz="1600" b="1" dirty="0">
                      <a:latin typeface="Times" pitchFamily="2" charset="0"/>
                    </a:endParaRPr>
                  </a:p>
                </p:txBody>
              </p:sp>
            </p:grpSp>
            <p:cxnSp>
              <p:nvCxnSpPr>
                <p:cNvPr id="71" name="Straight Arrow Connector 79">
                  <a:extLst>
                    <a:ext uri="{FF2B5EF4-FFF2-40B4-BE49-F238E27FC236}">
                      <a16:creationId xmlns:a16="http://schemas.microsoft.com/office/drawing/2014/main" id="{2EFAE6C9-738B-C54E-92C0-409B64519839}"/>
                    </a:ext>
                  </a:extLst>
                </p:cNvPr>
                <p:cNvCxnSpPr>
                  <a:cxnSpLocks/>
                </p:cNvCxnSpPr>
                <p:nvPr/>
              </p:nvCxnSpPr>
              <p:spPr>
                <a:xfrm flipH="1">
                  <a:off x="1211810" y="3055626"/>
                  <a:ext cx="5200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Oval 81">
                  <a:extLst>
                    <a:ext uri="{FF2B5EF4-FFF2-40B4-BE49-F238E27FC236}">
                      <a16:creationId xmlns:a16="http://schemas.microsoft.com/office/drawing/2014/main" id="{95A5B8DD-E2FF-FF4D-ADB3-150158D69273}"/>
                    </a:ext>
                  </a:extLst>
                </p:cNvPr>
                <p:cNvSpPr/>
                <p:nvPr/>
              </p:nvSpPr>
              <p:spPr>
                <a:xfrm>
                  <a:off x="1714931" y="3037360"/>
                  <a:ext cx="36531" cy="365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73" name="TextBox 82">
                  <a:extLst>
                    <a:ext uri="{FF2B5EF4-FFF2-40B4-BE49-F238E27FC236}">
                      <a16:creationId xmlns:a16="http://schemas.microsoft.com/office/drawing/2014/main" id="{0285A2B5-473B-D44E-B1FD-AE1BC6F1C28E}"/>
                    </a:ext>
                  </a:extLst>
                </p:cNvPr>
                <p:cNvSpPr txBox="1"/>
                <p:nvPr/>
              </p:nvSpPr>
              <p:spPr>
                <a:xfrm>
                  <a:off x="605293" y="2813756"/>
                  <a:ext cx="754983" cy="484030"/>
                </a:xfrm>
                <a:prstGeom prst="rect">
                  <a:avLst/>
                </a:prstGeom>
                <a:noFill/>
                <a:ln w="12700">
                  <a:noFill/>
                </a:ln>
              </p:spPr>
              <p:txBody>
                <a:bodyPr wrap="square" rtlCol="0" anchor="ctr" anchorCtr="0">
                  <a:noAutofit/>
                </a:bodyPr>
                <a:lstStyle/>
                <a:p>
                  <a:pPr algn="ctr"/>
                  <a:r>
                    <a:rPr lang="zh-HK" altLang="en-US" sz="3000" dirty="0">
                      <a:latin typeface="Times" pitchFamily="2" charset="0"/>
                    </a:rPr>
                    <a:t>∅</a:t>
                  </a:r>
                </a:p>
              </p:txBody>
            </p:sp>
            <p:sp>
              <p:nvSpPr>
                <p:cNvPr id="74" name="TextBox 83">
                  <a:extLst>
                    <a:ext uri="{FF2B5EF4-FFF2-40B4-BE49-F238E27FC236}">
                      <a16:creationId xmlns:a16="http://schemas.microsoft.com/office/drawing/2014/main" id="{7DC8300B-FADB-3F42-95FB-C7740B46F854}"/>
                    </a:ext>
                  </a:extLst>
                </p:cNvPr>
                <p:cNvSpPr txBox="1"/>
                <p:nvPr/>
              </p:nvSpPr>
              <p:spPr>
                <a:xfrm>
                  <a:off x="9013594" y="2828717"/>
                  <a:ext cx="754983" cy="484030"/>
                </a:xfrm>
                <a:prstGeom prst="rect">
                  <a:avLst/>
                </a:prstGeom>
                <a:noFill/>
                <a:ln w="12700">
                  <a:noFill/>
                </a:ln>
              </p:spPr>
              <p:txBody>
                <a:bodyPr wrap="square" rtlCol="0" anchor="ctr" anchorCtr="0">
                  <a:noAutofit/>
                </a:bodyPr>
                <a:lstStyle/>
                <a:p>
                  <a:pPr algn="ctr"/>
                  <a:r>
                    <a:rPr lang="en-US" altLang="zh-HK" sz="3000" dirty="0">
                      <a:latin typeface="Times" pitchFamily="2" charset="0"/>
                    </a:rPr>
                    <a:t>∅</a:t>
                  </a:r>
                  <a:endParaRPr lang="zh-HK" altLang="en-US" sz="3000" dirty="0">
                    <a:latin typeface="Times" pitchFamily="2" charset="0"/>
                  </a:endParaRPr>
                </a:p>
              </p:txBody>
            </p:sp>
            <p:grpSp>
              <p:nvGrpSpPr>
                <p:cNvPr id="75" name="Group 95">
                  <a:extLst>
                    <a:ext uri="{FF2B5EF4-FFF2-40B4-BE49-F238E27FC236}">
                      <a16:creationId xmlns:a16="http://schemas.microsoft.com/office/drawing/2014/main" id="{5AF36F6E-7A49-C84A-8D17-3514577BEC70}"/>
                    </a:ext>
                  </a:extLst>
                </p:cNvPr>
                <p:cNvGrpSpPr/>
                <p:nvPr/>
              </p:nvGrpSpPr>
              <p:grpSpPr>
                <a:xfrm>
                  <a:off x="7547755" y="2666341"/>
                  <a:ext cx="1239734" cy="783935"/>
                  <a:chOff x="1585343" y="1825625"/>
                  <a:chExt cx="1551558" cy="981114"/>
                </a:xfrm>
              </p:grpSpPr>
              <p:sp>
                <p:nvSpPr>
                  <p:cNvPr id="82" name="Rectangle: Rounded Corners 96">
                    <a:extLst>
                      <a:ext uri="{FF2B5EF4-FFF2-40B4-BE49-F238E27FC236}">
                        <a16:creationId xmlns:a16="http://schemas.microsoft.com/office/drawing/2014/main" id="{44526B40-D4FE-3149-99E5-9BCBF113DACC}"/>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7" name="Rectangle 101">
                    <a:extLst>
                      <a:ext uri="{FF2B5EF4-FFF2-40B4-BE49-F238E27FC236}">
                        <a16:creationId xmlns:a16="http://schemas.microsoft.com/office/drawing/2014/main" id="{FF28520E-340F-8940-B4D5-10A727DEE9BC}"/>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cxnSp>
              <p:nvCxnSpPr>
                <p:cNvPr id="78" name="Straight Arrow Connector 105">
                  <a:extLst>
                    <a:ext uri="{FF2B5EF4-FFF2-40B4-BE49-F238E27FC236}">
                      <a16:creationId xmlns:a16="http://schemas.microsoft.com/office/drawing/2014/main" id="{D96D5802-F2D2-7E4A-8285-FA18D199C499}"/>
                    </a:ext>
                  </a:extLst>
                </p:cNvPr>
                <p:cNvCxnSpPr>
                  <a:cxnSpLocks/>
                </p:cNvCxnSpPr>
                <p:nvPr/>
              </p:nvCxnSpPr>
              <p:spPr>
                <a:xfrm>
                  <a:off x="8646449" y="3080887"/>
                  <a:ext cx="5200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17" name="TextBox 110">
                <a:extLst>
                  <a:ext uri="{FF2B5EF4-FFF2-40B4-BE49-F238E27FC236}">
                    <a16:creationId xmlns:a16="http://schemas.microsoft.com/office/drawing/2014/main" id="{0A55C92C-2A0C-D44C-BF8A-9D7D3BA67B6A}"/>
                  </a:ext>
                </a:extLst>
              </p:cNvPr>
              <p:cNvSpPr txBox="1"/>
              <p:nvPr/>
            </p:nvSpPr>
            <p:spPr>
              <a:xfrm>
                <a:off x="6218956" y="5122192"/>
                <a:ext cx="583919" cy="368004"/>
              </a:xfrm>
              <a:prstGeom prst="rect">
                <a:avLst/>
              </a:prstGeom>
              <a:noFill/>
              <a:ln w="12700">
                <a:solidFill>
                  <a:schemeClr val="tx1"/>
                </a:solidFill>
              </a:ln>
            </p:spPr>
            <p:txBody>
              <a:bodyPr wrap="square" rtlCol="0" anchor="ctr" anchorCtr="0">
                <a:noAutofit/>
              </a:bodyPr>
              <a:lstStyle/>
              <a:p>
                <a:pPr algn="ctr"/>
                <a:r>
                  <a:rPr lang="en-US" altLang="zh-HK" b="1" dirty="0">
                    <a:solidFill>
                      <a:srgbClr val="0D14FF"/>
                    </a:solidFill>
                    <a:latin typeface="Times" pitchFamily="2" charset="0"/>
                  </a:rPr>
                  <a:t>(</a:t>
                </a:r>
                <a:r>
                  <a:rPr lang="en-US" altLang="zh-HK" sz="1600" b="1" dirty="0">
                    <a:solidFill>
                      <a:srgbClr val="0D14FF"/>
                    </a:solidFill>
                    <a:latin typeface="Times" pitchFamily="2" charset="0"/>
                  </a:rPr>
                  <a:t>tail)</a:t>
                </a:r>
                <a:endParaRPr lang="zh-HK" altLang="en-US" b="1" dirty="0">
                  <a:solidFill>
                    <a:srgbClr val="0D14FF"/>
                  </a:solidFill>
                  <a:latin typeface="Times" pitchFamily="2" charset="0"/>
                </a:endParaRPr>
              </a:p>
            </p:txBody>
          </p:sp>
          <p:sp>
            <p:nvSpPr>
              <p:cNvPr id="118" name="Oval 107">
                <a:extLst>
                  <a:ext uri="{FF2B5EF4-FFF2-40B4-BE49-F238E27FC236}">
                    <a16:creationId xmlns:a16="http://schemas.microsoft.com/office/drawing/2014/main" id="{EB62EE59-3E17-F342-9200-E76356D79550}"/>
                  </a:ext>
                </a:extLst>
              </p:cNvPr>
              <p:cNvSpPr/>
              <p:nvPr/>
            </p:nvSpPr>
            <p:spPr>
              <a:xfrm>
                <a:off x="6871434" y="5311394"/>
                <a:ext cx="28254" cy="277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grpSp>
        <p:grpSp>
          <p:nvGrpSpPr>
            <p:cNvPr id="4" name="组合 3">
              <a:extLst>
                <a:ext uri="{FF2B5EF4-FFF2-40B4-BE49-F238E27FC236}">
                  <a16:creationId xmlns:a16="http://schemas.microsoft.com/office/drawing/2014/main" id="{5BED5C17-8589-6045-9782-83E44080CFF5}"/>
                </a:ext>
              </a:extLst>
            </p:cNvPr>
            <p:cNvGrpSpPr/>
            <p:nvPr/>
          </p:nvGrpSpPr>
          <p:grpSpPr>
            <a:xfrm>
              <a:off x="5142436" y="5840469"/>
              <a:ext cx="505267" cy="594572"/>
              <a:chOff x="6885143" y="4558042"/>
              <a:chExt cx="505267" cy="594572"/>
            </a:xfrm>
          </p:grpSpPr>
          <p:cxnSp>
            <p:nvCxnSpPr>
              <p:cNvPr id="119" name="Straight Arrow Connector 12">
                <a:extLst>
                  <a:ext uri="{FF2B5EF4-FFF2-40B4-BE49-F238E27FC236}">
                    <a16:creationId xmlns:a16="http://schemas.microsoft.com/office/drawing/2014/main" id="{04156E34-061D-BE46-BBD2-13AE3A46B0D7}"/>
                  </a:ext>
                </a:extLst>
              </p:cNvPr>
              <p:cNvCxnSpPr>
                <a:cxnSpLocks/>
              </p:cNvCxnSpPr>
              <p:nvPr/>
            </p:nvCxnSpPr>
            <p:spPr>
              <a:xfrm flipV="1">
                <a:off x="7112128" y="4558042"/>
                <a:ext cx="0" cy="267887"/>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120" name="TextBox 20">
                <a:extLst>
                  <a:ext uri="{FF2B5EF4-FFF2-40B4-BE49-F238E27FC236}">
                    <a16:creationId xmlns:a16="http://schemas.microsoft.com/office/drawing/2014/main" id="{3B38D084-37B3-554F-89C0-F1D1B41C3593}"/>
                  </a:ext>
                </a:extLst>
              </p:cNvPr>
              <p:cNvSpPr txBox="1"/>
              <p:nvPr/>
            </p:nvSpPr>
            <p:spPr>
              <a:xfrm>
                <a:off x="6885143" y="4783282"/>
                <a:ext cx="505267" cy="369332"/>
              </a:xfrm>
              <a:prstGeom prst="rect">
                <a:avLst/>
              </a:prstGeom>
              <a:noFill/>
            </p:spPr>
            <p:txBody>
              <a:bodyPr wrap="none" rtlCol="0">
                <a:spAutoFit/>
              </a:bodyPr>
              <a:lstStyle/>
              <a:p>
                <a:r>
                  <a:rPr lang="en-US" altLang="zh-HK" b="1" dirty="0">
                    <a:solidFill>
                      <a:srgbClr val="FF0000"/>
                    </a:solidFill>
                    <a:latin typeface="Times" pitchFamily="2" charset="0"/>
                  </a:rPr>
                  <a:t>top</a:t>
                </a:r>
                <a:endParaRPr lang="zh-HK" altLang="en-US" b="1" dirty="0">
                  <a:solidFill>
                    <a:srgbClr val="FF0000"/>
                  </a:solidFill>
                  <a:latin typeface="Times" pitchFamily="2" charset="0"/>
                </a:endParaRPr>
              </a:p>
            </p:txBody>
          </p:sp>
        </p:grpSp>
      </p:grpSp>
      <p:grpSp>
        <p:nvGrpSpPr>
          <p:cNvPr id="121" name="组合 120">
            <a:extLst>
              <a:ext uri="{FF2B5EF4-FFF2-40B4-BE49-F238E27FC236}">
                <a16:creationId xmlns:a16="http://schemas.microsoft.com/office/drawing/2014/main" id="{72E7C52F-E318-6C4C-9FDC-545578D09306}"/>
              </a:ext>
            </a:extLst>
          </p:cNvPr>
          <p:cNvGrpSpPr/>
          <p:nvPr/>
        </p:nvGrpSpPr>
        <p:grpSpPr>
          <a:xfrm>
            <a:off x="5938827" y="4448981"/>
            <a:ext cx="801068" cy="617909"/>
            <a:chOff x="4414827" y="4448980"/>
            <a:chExt cx="801068" cy="617909"/>
          </a:xfrm>
        </p:grpSpPr>
        <p:sp>
          <p:nvSpPr>
            <p:cNvPr id="122" name="Arrow: Down 2">
              <a:extLst>
                <a:ext uri="{FF2B5EF4-FFF2-40B4-BE49-F238E27FC236}">
                  <a16:creationId xmlns:a16="http://schemas.microsoft.com/office/drawing/2014/main" id="{D25BED4E-BB34-0940-B212-BCBC8A955463}"/>
                </a:ext>
              </a:extLst>
            </p:cNvPr>
            <p:cNvSpPr/>
            <p:nvPr/>
          </p:nvSpPr>
          <p:spPr>
            <a:xfrm>
              <a:off x="4414827" y="4448980"/>
              <a:ext cx="160129" cy="617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3" name="TextBox 92">
              <a:extLst>
                <a:ext uri="{FF2B5EF4-FFF2-40B4-BE49-F238E27FC236}">
                  <a16:creationId xmlns:a16="http://schemas.microsoft.com/office/drawing/2014/main" id="{98DC661B-299B-E449-9A0D-03271CDADDE1}"/>
                </a:ext>
              </a:extLst>
            </p:cNvPr>
            <p:cNvSpPr txBox="1"/>
            <p:nvPr/>
          </p:nvSpPr>
          <p:spPr>
            <a:xfrm>
              <a:off x="4532695" y="4506491"/>
              <a:ext cx="683200" cy="369332"/>
            </a:xfrm>
            <a:prstGeom prst="rect">
              <a:avLst/>
            </a:prstGeom>
            <a:noFill/>
          </p:spPr>
          <p:txBody>
            <a:bodyPr wrap="none" rtlCol="0">
              <a:spAutoFit/>
            </a:bodyPr>
            <a:lstStyle/>
            <a:p>
              <a:r>
                <a:rPr lang="en-US" altLang="zh-HK" dirty="0">
                  <a:latin typeface="Times" pitchFamily="2" charset="0"/>
                </a:rPr>
                <a:t>pop()</a:t>
              </a:r>
              <a:endParaRPr lang="zh-HK" altLang="en-US" dirty="0">
                <a:latin typeface="Times" pitchFamily="2" charset="0"/>
              </a:endParaRPr>
            </a:p>
          </p:txBody>
        </p:sp>
      </p:grpSp>
      <p:grpSp>
        <p:nvGrpSpPr>
          <p:cNvPr id="178" name="组合 177">
            <a:extLst>
              <a:ext uri="{FF2B5EF4-FFF2-40B4-BE49-F238E27FC236}">
                <a16:creationId xmlns:a16="http://schemas.microsoft.com/office/drawing/2014/main" id="{FB9F86CE-B3B1-A84A-8158-4DB0EC45C632}"/>
              </a:ext>
            </a:extLst>
          </p:cNvPr>
          <p:cNvGrpSpPr/>
          <p:nvPr/>
        </p:nvGrpSpPr>
        <p:grpSpPr>
          <a:xfrm>
            <a:off x="2552464" y="5143222"/>
            <a:ext cx="7087069" cy="1266923"/>
            <a:chOff x="1028463" y="5143221"/>
            <a:chExt cx="7087069" cy="1266923"/>
          </a:xfrm>
        </p:grpSpPr>
        <p:grpSp>
          <p:nvGrpSpPr>
            <p:cNvPr id="125" name="组合 124">
              <a:extLst>
                <a:ext uri="{FF2B5EF4-FFF2-40B4-BE49-F238E27FC236}">
                  <a16:creationId xmlns:a16="http://schemas.microsoft.com/office/drawing/2014/main" id="{1746CC95-F814-0B45-8149-A7ED8A1D67FB}"/>
                </a:ext>
              </a:extLst>
            </p:cNvPr>
            <p:cNvGrpSpPr/>
            <p:nvPr/>
          </p:nvGrpSpPr>
          <p:grpSpPr>
            <a:xfrm>
              <a:off x="1028463" y="5143221"/>
              <a:ext cx="7087069" cy="597948"/>
              <a:chOff x="668095" y="5010113"/>
              <a:chExt cx="7087069" cy="597948"/>
            </a:xfrm>
          </p:grpSpPr>
          <p:grpSp>
            <p:nvGrpSpPr>
              <p:cNvPr id="129" name="组合 128">
                <a:extLst>
                  <a:ext uri="{FF2B5EF4-FFF2-40B4-BE49-F238E27FC236}">
                    <a16:creationId xmlns:a16="http://schemas.microsoft.com/office/drawing/2014/main" id="{7A8E7027-D129-1344-886B-C835D713CF8A}"/>
                  </a:ext>
                </a:extLst>
              </p:cNvPr>
              <p:cNvGrpSpPr/>
              <p:nvPr/>
            </p:nvGrpSpPr>
            <p:grpSpPr>
              <a:xfrm>
                <a:off x="668095" y="5010113"/>
                <a:ext cx="7087069" cy="597948"/>
                <a:chOff x="605293" y="2666341"/>
                <a:chExt cx="9163284" cy="786472"/>
              </a:xfrm>
            </p:grpSpPr>
            <p:grpSp>
              <p:nvGrpSpPr>
                <p:cNvPr id="132" name="Group 51">
                  <a:extLst>
                    <a:ext uri="{FF2B5EF4-FFF2-40B4-BE49-F238E27FC236}">
                      <a16:creationId xmlns:a16="http://schemas.microsoft.com/office/drawing/2014/main" id="{3154D957-E774-934B-9886-B202AC08AE41}"/>
                    </a:ext>
                  </a:extLst>
                </p:cNvPr>
                <p:cNvGrpSpPr/>
                <p:nvPr/>
              </p:nvGrpSpPr>
              <p:grpSpPr>
                <a:xfrm>
                  <a:off x="1593183" y="2668878"/>
                  <a:ext cx="1637319" cy="783935"/>
                  <a:chOff x="1585343" y="1825625"/>
                  <a:chExt cx="2049145" cy="981114"/>
                </a:xfrm>
              </p:grpSpPr>
              <p:sp>
                <p:nvSpPr>
                  <p:cNvPr id="165" name="Rectangle: Rounded Corners 10">
                    <a:extLst>
                      <a:ext uri="{FF2B5EF4-FFF2-40B4-BE49-F238E27FC236}">
                        <a16:creationId xmlns:a16="http://schemas.microsoft.com/office/drawing/2014/main" id="{3154774B-19F1-6240-B73A-A25D63D3EE68}"/>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66" name="Straight Arrow Connector 15">
                    <a:extLst>
                      <a:ext uri="{FF2B5EF4-FFF2-40B4-BE49-F238E27FC236}">
                        <a16:creationId xmlns:a16="http://schemas.microsoft.com/office/drawing/2014/main" id="{AF7D5A6D-664A-2F41-9160-C4EB01CD1228}"/>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7" name="Straight Arrow Connector 24">
                    <a:extLst>
                      <a:ext uri="{FF2B5EF4-FFF2-40B4-BE49-F238E27FC236}">
                        <a16:creationId xmlns:a16="http://schemas.microsoft.com/office/drawing/2014/main" id="{7F93DDC6-F859-024D-A2AA-F6D69932D1FA}"/>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8" name="Oval 29">
                    <a:extLst>
                      <a:ext uri="{FF2B5EF4-FFF2-40B4-BE49-F238E27FC236}">
                        <a16:creationId xmlns:a16="http://schemas.microsoft.com/office/drawing/2014/main" id="{908E3B27-D9A6-5441-8D99-1C8E5E12A3B6}"/>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69" name="Oval 30">
                    <a:extLst>
                      <a:ext uri="{FF2B5EF4-FFF2-40B4-BE49-F238E27FC236}">
                        <a16:creationId xmlns:a16="http://schemas.microsoft.com/office/drawing/2014/main" id="{2F3C6CF5-8726-2B49-A7AA-24E9C368175E}"/>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70" name="Rectangle 38">
                    <a:extLst>
                      <a:ext uri="{FF2B5EF4-FFF2-40B4-BE49-F238E27FC236}">
                        <a16:creationId xmlns:a16="http://schemas.microsoft.com/office/drawing/2014/main" id="{6786B081-B496-2143-B6BC-DA59C7B9F979}"/>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71" name="TextBox 39">
                    <a:extLst>
                      <a:ext uri="{FF2B5EF4-FFF2-40B4-BE49-F238E27FC236}">
                        <a16:creationId xmlns:a16="http://schemas.microsoft.com/office/drawing/2014/main" id="{1DF491AD-993B-3F49-9CC0-459BB43D7B14}"/>
                      </a:ext>
                    </a:extLst>
                  </p:cNvPr>
                  <p:cNvSpPr txBox="1"/>
                  <p:nvPr/>
                </p:nvSpPr>
                <p:spPr>
                  <a:xfrm>
                    <a:off x="1841198" y="2023473"/>
                    <a:ext cx="1092864" cy="605776"/>
                  </a:xfrm>
                  <a:prstGeom prst="rect">
                    <a:avLst/>
                  </a:prstGeom>
                  <a:noFill/>
                  <a:ln w="12700">
                    <a:solidFill>
                      <a:schemeClr val="tx1"/>
                    </a:solidFill>
                  </a:ln>
                </p:spPr>
                <p:txBody>
                  <a:bodyPr wrap="square" rtlCol="0" anchor="ctr" anchorCtr="0">
                    <a:noAutofit/>
                  </a:bodyPr>
                  <a:lstStyle/>
                  <a:p>
                    <a:pPr algn="ctr"/>
                    <a:r>
                      <a:rPr lang="en-US" altLang="zh-HK" sz="1600" b="1" dirty="0">
                        <a:solidFill>
                          <a:srgbClr val="0D14FF"/>
                        </a:solidFill>
                        <a:latin typeface="Times" pitchFamily="2" charset="0"/>
                      </a:rPr>
                      <a:t>(head)</a:t>
                    </a:r>
                    <a:endParaRPr lang="zh-HK" altLang="en-US" sz="1600" b="1" dirty="0">
                      <a:solidFill>
                        <a:srgbClr val="0D14FF"/>
                      </a:solidFill>
                      <a:latin typeface="Times" pitchFamily="2" charset="0"/>
                    </a:endParaRPr>
                  </a:p>
                </p:txBody>
              </p:sp>
            </p:grpSp>
            <p:grpSp>
              <p:nvGrpSpPr>
                <p:cNvPr id="133" name="Group 52">
                  <a:extLst>
                    <a:ext uri="{FF2B5EF4-FFF2-40B4-BE49-F238E27FC236}">
                      <a16:creationId xmlns:a16="http://schemas.microsoft.com/office/drawing/2014/main" id="{7334FE3E-96C9-2C40-9EF6-7E5F13D6F3F7}"/>
                    </a:ext>
                  </a:extLst>
                </p:cNvPr>
                <p:cNvGrpSpPr/>
                <p:nvPr/>
              </p:nvGrpSpPr>
              <p:grpSpPr>
                <a:xfrm>
                  <a:off x="3082748" y="2666341"/>
                  <a:ext cx="1637319" cy="783935"/>
                  <a:chOff x="1585343" y="1825625"/>
                  <a:chExt cx="2049145" cy="981114"/>
                </a:xfrm>
              </p:grpSpPr>
              <p:sp>
                <p:nvSpPr>
                  <p:cNvPr id="158" name="Rectangle: Rounded Corners 53">
                    <a:extLst>
                      <a:ext uri="{FF2B5EF4-FFF2-40B4-BE49-F238E27FC236}">
                        <a16:creationId xmlns:a16="http://schemas.microsoft.com/office/drawing/2014/main" id="{4EDB90E2-C38E-D641-8D33-DE4FB5560D2F}"/>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59" name="Straight Arrow Connector 54">
                    <a:extLst>
                      <a:ext uri="{FF2B5EF4-FFF2-40B4-BE49-F238E27FC236}">
                        <a16:creationId xmlns:a16="http://schemas.microsoft.com/office/drawing/2014/main" id="{7C0A16F3-E87A-194D-841D-7DFD050981DB}"/>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0" name="Straight Arrow Connector 55">
                    <a:extLst>
                      <a:ext uri="{FF2B5EF4-FFF2-40B4-BE49-F238E27FC236}">
                        <a16:creationId xmlns:a16="http://schemas.microsoft.com/office/drawing/2014/main" id="{198E4A42-7A84-204F-8A42-59040F5C3C1D}"/>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1" name="Oval 56">
                    <a:extLst>
                      <a:ext uri="{FF2B5EF4-FFF2-40B4-BE49-F238E27FC236}">
                        <a16:creationId xmlns:a16="http://schemas.microsoft.com/office/drawing/2014/main" id="{A5037BF2-E5F3-C34A-9970-79A223CFF9D5}"/>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62" name="Oval 57">
                    <a:extLst>
                      <a:ext uri="{FF2B5EF4-FFF2-40B4-BE49-F238E27FC236}">
                        <a16:creationId xmlns:a16="http://schemas.microsoft.com/office/drawing/2014/main" id="{4F9CE017-361D-E745-B116-222B28D5E65F}"/>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63" name="Rectangle 58">
                    <a:extLst>
                      <a:ext uri="{FF2B5EF4-FFF2-40B4-BE49-F238E27FC236}">
                        <a16:creationId xmlns:a16="http://schemas.microsoft.com/office/drawing/2014/main" id="{5D79AC82-2E62-CC44-85AF-1923611481B3}"/>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4" name="TextBox 59">
                    <a:extLst>
                      <a:ext uri="{FF2B5EF4-FFF2-40B4-BE49-F238E27FC236}">
                        <a16:creationId xmlns:a16="http://schemas.microsoft.com/office/drawing/2014/main" id="{EB92EC6D-FD09-BD45-9E1A-11C3EBCF0012}"/>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1600" b="1" dirty="0">
                        <a:latin typeface="Times" pitchFamily="2" charset="0"/>
                      </a:rPr>
                      <a:t>A</a:t>
                    </a:r>
                    <a:endParaRPr lang="zh-HK" altLang="en-US" sz="1600" b="1" dirty="0">
                      <a:latin typeface="Times" pitchFamily="2" charset="0"/>
                    </a:endParaRPr>
                  </a:p>
                </p:txBody>
              </p:sp>
            </p:grpSp>
            <p:grpSp>
              <p:nvGrpSpPr>
                <p:cNvPr id="134" name="Group 60">
                  <a:extLst>
                    <a:ext uri="{FF2B5EF4-FFF2-40B4-BE49-F238E27FC236}">
                      <a16:creationId xmlns:a16="http://schemas.microsoft.com/office/drawing/2014/main" id="{67C3059C-8B83-8240-9536-4CA5612E824B}"/>
                    </a:ext>
                  </a:extLst>
                </p:cNvPr>
                <p:cNvGrpSpPr/>
                <p:nvPr/>
              </p:nvGrpSpPr>
              <p:grpSpPr>
                <a:xfrm>
                  <a:off x="4572312" y="2666341"/>
                  <a:ext cx="3147051" cy="783935"/>
                  <a:chOff x="1585343" y="1825625"/>
                  <a:chExt cx="3938613" cy="981114"/>
                </a:xfrm>
              </p:grpSpPr>
              <p:sp>
                <p:nvSpPr>
                  <p:cNvPr id="151" name="Rectangle: Rounded Corners 61">
                    <a:extLst>
                      <a:ext uri="{FF2B5EF4-FFF2-40B4-BE49-F238E27FC236}">
                        <a16:creationId xmlns:a16="http://schemas.microsoft.com/office/drawing/2014/main" id="{9489A7E1-68EE-3441-9034-03FB3A443748}"/>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52" name="Straight Arrow Connector 62">
                    <a:extLst>
                      <a:ext uri="{FF2B5EF4-FFF2-40B4-BE49-F238E27FC236}">
                        <a16:creationId xmlns:a16="http://schemas.microsoft.com/office/drawing/2014/main" id="{4BB20131-B1C4-9443-9783-DB4B76BD5620}"/>
                      </a:ext>
                    </a:extLst>
                  </p:cNvPr>
                  <p:cNvCxnSpPr>
                    <a:cxnSpLocks/>
                  </p:cNvCxnSpPr>
                  <p:nvPr/>
                </p:nvCxnSpPr>
                <p:spPr>
                  <a:xfrm>
                    <a:off x="2959101" y="2466359"/>
                    <a:ext cx="25648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4" name="Oval 64">
                    <a:extLst>
                      <a:ext uri="{FF2B5EF4-FFF2-40B4-BE49-F238E27FC236}">
                        <a16:creationId xmlns:a16="http://schemas.microsoft.com/office/drawing/2014/main" id="{4D41FA6F-7F21-8644-B5DC-E8FBA84D64FD}"/>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56" name="Rectangle 66">
                    <a:extLst>
                      <a:ext uri="{FF2B5EF4-FFF2-40B4-BE49-F238E27FC236}">
                        <a16:creationId xmlns:a16="http://schemas.microsoft.com/office/drawing/2014/main" id="{56C93110-C7AC-6A48-AE9D-8B4CA358C7B6}"/>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7" name="TextBox 67">
                    <a:extLst>
                      <a:ext uri="{FF2B5EF4-FFF2-40B4-BE49-F238E27FC236}">
                        <a16:creationId xmlns:a16="http://schemas.microsoft.com/office/drawing/2014/main" id="{7D122C2D-7306-6544-989C-170A85DB781C}"/>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1600" b="1" dirty="0">
                        <a:latin typeface="Times" pitchFamily="2" charset="0"/>
                      </a:rPr>
                      <a:t>B</a:t>
                    </a:r>
                    <a:endParaRPr lang="zh-HK" altLang="en-US" sz="1600" b="1" dirty="0">
                      <a:latin typeface="Times" pitchFamily="2" charset="0"/>
                    </a:endParaRPr>
                  </a:p>
                </p:txBody>
              </p:sp>
            </p:grpSp>
            <p:grpSp>
              <p:nvGrpSpPr>
                <p:cNvPr id="135" name="Group 68">
                  <a:extLst>
                    <a:ext uri="{FF2B5EF4-FFF2-40B4-BE49-F238E27FC236}">
                      <a16:creationId xmlns:a16="http://schemas.microsoft.com/office/drawing/2014/main" id="{6267476D-F186-4845-89D0-02FDF6C2FF53}"/>
                    </a:ext>
                  </a:extLst>
                </p:cNvPr>
                <p:cNvGrpSpPr/>
                <p:nvPr/>
              </p:nvGrpSpPr>
              <p:grpSpPr>
                <a:xfrm>
                  <a:off x="5651713" y="2961965"/>
                  <a:ext cx="2047480" cy="36531"/>
                  <a:chOff x="1072014" y="2198759"/>
                  <a:chExt cx="2562474" cy="45719"/>
                </a:xfrm>
              </p:grpSpPr>
              <p:cxnSp>
                <p:nvCxnSpPr>
                  <p:cNvPr id="146" name="Straight Arrow Connector 71">
                    <a:extLst>
                      <a:ext uri="{FF2B5EF4-FFF2-40B4-BE49-F238E27FC236}">
                        <a16:creationId xmlns:a16="http://schemas.microsoft.com/office/drawing/2014/main" id="{0CEEEFAA-7FA7-824E-9C8D-6EAF879B0814}"/>
                      </a:ext>
                    </a:extLst>
                  </p:cNvPr>
                  <p:cNvCxnSpPr>
                    <a:cxnSpLocks/>
                  </p:cNvCxnSpPr>
                  <p:nvPr/>
                </p:nvCxnSpPr>
                <p:spPr>
                  <a:xfrm flipH="1" flipV="1">
                    <a:off x="1072014" y="2198759"/>
                    <a:ext cx="2537961" cy="22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8" name="Oval 73">
                    <a:extLst>
                      <a:ext uri="{FF2B5EF4-FFF2-40B4-BE49-F238E27FC236}">
                        <a16:creationId xmlns:a16="http://schemas.microsoft.com/office/drawing/2014/main" id="{156F2C0F-518A-BE49-90A0-053C71D7BCEA}"/>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grpSp>
            <p:cxnSp>
              <p:nvCxnSpPr>
                <p:cNvPr id="136" name="Straight Arrow Connector 79">
                  <a:extLst>
                    <a:ext uri="{FF2B5EF4-FFF2-40B4-BE49-F238E27FC236}">
                      <a16:creationId xmlns:a16="http://schemas.microsoft.com/office/drawing/2014/main" id="{4C01E05C-326C-F34D-A07D-109FF48CFB59}"/>
                    </a:ext>
                  </a:extLst>
                </p:cNvPr>
                <p:cNvCxnSpPr>
                  <a:cxnSpLocks/>
                </p:cNvCxnSpPr>
                <p:nvPr/>
              </p:nvCxnSpPr>
              <p:spPr>
                <a:xfrm flipH="1">
                  <a:off x="1211810" y="3055626"/>
                  <a:ext cx="5200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7" name="Oval 81">
                  <a:extLst>
                    <a:ext uri="{FF2B5EF4-FFF2-40B4-BE49-F238E27FC236}">
                      <a16:creationId xmlns:a16="http://schemas.microsoft.com/office/drawing/2014/main" id="{4715BDF3-6283-0A4E-9940-7A4FE63DE8DB}"/>
                    </a:ext>
                  </a:extLst>
                </p:cNvPr>
                <p:cNvSpPr/>
                <p:nvPr/>
              </p:nvSpPr>
              <p:spPr>
                <a:xfrm>
                  <a:off x="1714931" y="3037360"/>
                  <a:ext cx="36531" cy="365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38" name="TextBox 82">
                  <a:extLst>
                    <a:ext uri="{FF2B5EF4-FFF2-40B4-BE49-F238E27FC236}">
                      <a16:creationId xmlns:a16="http://schemas.microsoft.com/office/drawing/2014/main" id="{350BAB41-A6AF-DD43-9CAC-6B334A4A2FD5}"/>
                    </a:ext>
                  </a:extLst>
                </p:cNvPr>
                <p:cNvSpPr txBox="1"/>
                <p:nvPr/>
              </p:nvSpPr>
              <p:spPr>
                <a:xfrm>
                  <a:off x="605293" y="2813756"/>
                  <a:ext cx="754983" cy="484030"/>
                </a:xfrm>
                <a:prstGeom prst="rect">
                  <a:avLst/>
                </a:prstGeom>
                <a:noFill/>
                <a:ln w="12700">
                  <a:noFill/>
                </a:ln>
              </p:spPr>
              <p:txBody>
                <a:bodyPr wrap="square" rtlCol="0" anchor="ctr" anchorCtr="0">
                  <a:noAutofit/>
                </a:bodyPr>
                <a:lstStyle/>
                <a:p>
                  <a:pPr algn="ctr"/>
                  <a:r>
                    <a:rPr lang="zh-HK" altLang="en-US" sz="3000" dirty="0">
                      <a:latin typeface="Times" pitchFamily="2" charset="0"/>
                    </a:rPr>
                    <a:t>∅</a:t>
                  </a:r>
                </a:p>
              </p:txBody>
            </p:sp>
            <p:sp>
              <p:nvSpPr>
                <p:cNvPr id="139" name="TextBox 83">
                  <a:extLst>
                    <a:ext uri="{FF2B5EF4-FFF2-40B4-BE49-F238E27FC236}">
                      <a16:creationId xmlns:a16="http://schemas.microsoft.com/office/drawing/2014/main" id="{833E2C61-22D8-DF42-BD96-D53D850296DD}"/>
                    </a:ext>
                  </a:extLst>
                </p:cNvPr>
                <p:cNvSpPr txBox="1"/>
                <p:nvPr/>
              </p:nvSpPr>
              <p:spPr>
                <a:xfrm>
                  <a:off x="9013594" y="2828717"/>
                  <a:ext cx="754983" cy="484030"/>
                </a:xfrm>
                <a:prstGeom prst="rect">
                  <a:avLst/>
                </a:prstGeom>
                <a:noFill/>
                <a:ln w="12700">
                  <a:noFill/>
                </a:ln>
              </p:spPr>
              <p:txBody>
                <a:bodyPr wrap="square" rtlCol="0" anchor="ctr" anchorCtr="0">
                  <a:noAutofit/>
                </a:bodyPr>
                <a:lstStyle/>
                <a:p>
                  <a:pPr algn="ctr"/>
                  <a:r>
                    <a:rPr lang="en-US" altLang="zh-HK" sz="3000" dirty="0">
                      <a:latin typeface="Times" pitchFamily="2" charset="0"/>
                    </a:rPr>
                    <a:t>∅</a:t>
                  </a:r>
                  <a:endParaRPr lang="zh-HK" altLang="en-US" sz="3000" dirty="0">
                    <a:latin typeface="Times" pitchFamily="2" charset="0"/>
                  </a:endParaRPr>
                </a:p>
              </p:txBody>
            </p:sp>
            <p:grpSp>
              <p:nvGrpSpPr>
                <p:cNvPr id="140" name="Group 95">
                  <a:extLst>
                    <a:ext uri="{FF2B5EF4-FFF2-40B4-BE49-F238E27FC236}">
                      <a16:creationId xmlns:a16="http://schemas.microsoft.com/office/drawing/2014/main" id="{92987593-855E-8748-BCBB-8B2D37D17CA1}"/>
                    </a:ext>
                  </a:extLst>
                </p:cNvPr>
                <p:cNvGrpSpPr/>
                <p:nvPr/>
              </p:nvGrpSpPr>
              <p:grpSpPr>
                <a:xfrm>
                  <a:off x="7547755" y="2666341"/>
                  <a:ext cx="1239734" cy="783935"/>
                  <a:chOff x="1585343" y="1825625"/>
                  <a:chExt cx="1551558" cy="981114"/>
                </a:xfrm>
              </p:grpSpPr>
              <p:sp>
                <p:nvSpPr>
                  <p:cNvPr id="142" name="Rectangle: Rounded Corners 96">
                    <a:extLst>
                      <a:ext uri="{FF2B5EF4-FFF2-40B4-BE49-F238E27FC236}">
                        <a16:creationId xmlns:a16="http://schemas.microsoft.com/office/drawing/2014/main" id="{5989E0EF-F5F5-F949-9DB3-F07DCB0B25E4}"/>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3" name="Rectangle 101">
                    <a:extLst>
                      <a:ext uri="{FF2B5EF4-FFF2-40B4-BE49-F238E27FC236}">
                        <a16:creationId xmlns:a16="http://schemas.microsoft.com/office/drawing/2014/main" id="{43652BCF-E4A9-1C40-8D1A-EAC2E466594E}"/>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cxnSp>
              <p:nvCxnSpPr>
                <p:cNvPr id="141" name="Straight Arrow Connector 105">
                  <a:extLst>
                    <a:ext uri="{FF2B5EF4-FFF2-40B4-BE49-F238E27FC236}">
                      <a16:creationId xmlns:a16="http://schemas.microsoft.com/office/drawing/2014/main" id="{EE09CE89-EB53-9E4C-9BC9-8A847A0423A4}"/>
                    </a:ext>
                  </a:extLst>
                </p:cNvPr>
                <p:cNvCxnSpPr>
                  <a:cxnSpLocks/>
                </p:cNvCxnSpPr>
                <p:nvPr/>
              </p:nvCxnSpPr>
              <p:spPr>
                <a:xfrm>
                  <a:off x="8646449" y="3080887"/>
                  <a:ext cx="5200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30" name="TextBox 110">
                <a:extLst>
                  <a:ext uri="{FF2B5EF4-FFF2-40B4-BE49-F238E27FC236}">
                    <a16:creationId xmlns:a16="http://schemas.microsoft.com/office/drawing/2014/main" id="{0AD60B08-6DFC-CE4A-8BE6-54119BFAC647}"/>
                  </a:ext>
                </a:extLst>
              </p:cNvPr>
              <p:cNvSpPr txBox="1"/>
              <p:nvPr/>
            </p:nvSpPr>
            <p:spPr>
              <a:xfrm>
                <a:off x="6218956" y="5122192"/>
                <a:ext cx="583919" cy="368004"/>
              </a:xfrm>
              <a:prstGeom prst="rect">
                <a:avLst/>
              </a:prstGeom>
              <a:noFill/>
              <a:ln w="12700">
                <a:solidFill>
                  <a:schemeClr val="tx1"/>
                </a:solidFill>
              </a:ln>
            </p:spPr>
            <p:txBody>
              <a:bodyPr wrap="square" rtlCol="0" anchor="ctr" anchorCtr="0">
                <a:noAutofit/>
              </a:bodyPr>
              <a:lstStyle/>
              <a:p>
                <a:pPr algn="ctr"/>
                <a:r>
                  <a:rPr lang="en-US" altLang="zh-HK" b="1" dirty="0">
                    <a:solidFill>
                      <a:srgbClr val="0D14FF"/>
                    </a:solidFill>
                    <a:latin typeface="Times" pitchFamily="2" charset="0"/>
                  </a:rPr>
                  <a:t>(</a:t>
                </a:r>
                <a:r>
                  <a:rPr lang="en-US" altLang="zh-HK" sz="1600" b="1" dirty="0">
                    <a:solidFill>
                      <a:srgbClr val="0D14FF"/>
                    </a:solidFill>
                    <a:latin typeface="Times" pitchFamily="2" charset="0"/>
                  </a:rPr>
                  <a:t>tail)</a:t>
                </a:r>
                <a:endParaRPr lang="zh-HK" altLang="en-US" b="1" dirty="0">
                  <a:solidFill>
                    <a:srgbClr val="0D14FF"/>
                  </a:solidFill>
                  <a:latin typeface="Times" pitchFamily="2" charset="0"/>
                </a:endParaRPr>
              </a:p>
            </p:txBody>
          </p:sp>
          <p:sp>
            <p:nvSpPr>
              <p:cNvPr id="131" name="Oval 107">
                <a:extLst>
                  <a:ext uri="{FF2B5EF4-FFF2-40B4-BE49-F238E27FC236}">
                    <a16:creationId xmlns:a16="http://schemas.microsoft.com/office/drawing/2014/main" id="{822AA13B-A0CC-8E42-BECC-6F2C15E93629}"/>
                  </a:ext>
                </a:extLst>
              </p:cNvPr>
              <p:cNvSpPr/>
              <p:nvPr/>
            </p:nvSpPr>
            <p:spPr>
              <a:xfrm>
                <a:off x="6871434" y="5311394"/>
                <a:ext cx="28254" cy="277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grpSp>
        <p:grpSp>
          <p:nvGrpSpPr>
            <p:cNvPr id="175" name="组合 174">
              <a:extLst>
                <a:ext uri="{FF2B5EF4-FFF2-40B4-BE49-F238E27FC236}">
                  <a16:creationId xmlns:a16="http://schemas.microsoft.com/office/drawing/2014/main" id="{450B55E3-2FD1-0245-89D2-9C203A947F28}"/>
                </a:ext>
              </a:extLst>
            </p:cNvPr>
            <p:cNvGrpSpPr/>
            <p:nvPr/>
          </p:nvGrpSpPr>
          <p:grpSpPr>
            <a:xfrm>
              <a:off x="4319364" y="5815572"/>
              <a:ext cx="505267" cy="594572"/>
              <a:chOff x="5240044" y="4490048"/>
              <a:chExt cx="505267" cy="594572"/>
            </a:xfrm>
          </p:grpSpPr>
          <p:cxnSp>
            <p:nvCxnSpPr>
              <p:cNvPr id="176" name="Straight Arrow Connector 12">
                <a:extLst>
                  <a:ext uri="{FF2B5EF4-FFF2-40B4-BE49-F238E27FC236}">
                    <a16:creationId xmlns:a16="http://schemas.microsoft.com/office/drawing/2014/main" id="{34BBB2A1-67A2-F849-8811-7993EFABA311}"/>
                  </a:ext>
                </a:extLst>
              </p:cNvPr>
              <p:cNvCxnSpPr>
                <a:cxnSpLocks/>
              </p:cNvCxnSpPr>
              <p:nvPr/>
            </p:nvCxnSpPr>
            <p:spPr>
              <a:xfrm flipV="1">
                <a:off x="5467029" y="4490048"/>
                <a:ext cx="0" cy="267887"/>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177" name="TextBox 20">
                <a:extLst>
                  <a:ext uri="{FF2B5EF4-FFF2-40B4-BE49-F238E27FC236}">
                    <a16:creationId xmlns:a16="http://schemas.microsoft.com/office/drawing/2014/main" id="{3D046414-4E51-8C4B-8CE5-4D47088A0104}"/>
                  </a:ext>
                </a:extLst>
              </p:cNvPr>
              <p:cNvSpPr txBox="1"/>
              <p:nvPr/>
            </p:nvSpPr>
            <p:spPr>
              <a:xfrm>
                <a:off x="5240044" y="4715288"/>
                <a:ext cx="505267" cy="369332"/>
              </a:xfrm>
              <a:prstGeom prst="rect">
                <a:avLst/>
              </a:prstGeom>
              <a:noFill/>
            </p:spPr>
            <p:txBody>
              <a:bodyPr wrap="none" rtlCol="0">
                <a:spAutoFit/>
              </a:bodyPr>
              <a:lstStyle/>
              <a:p>
                <a:r>
                  <a:rPr lang="en-US" altLang="zh-HK" b="1" dirty="0">
                    <a:solidFill>
                      <a:srgbClr val="FF0000"/>
                    </a:solidFill>
                    <a:latin typeface="Times" pitchFamily="2" charset="0"/>
                  </a:rPr>
                  <a:t>top</a:t>
                </a:r>
                <a:endParaRPr lang="zh-HK" altLang="en-US" b="1" dirty="0">
                  <a:solidFill>
                    <a:srgbClr val="FF0000"/>
                  </a:solidFill>
                  <a:latin typeface="Times" pitchFamily="2" charset="0"/>
                </a:endParaRPr>
              </a:p>
            </p:txBody>
          </p:sp>
        </p:grpSp>
      </p:grpSp>
      <p:sp>
        <p:nvSpPr>
          <p:cNvPr id="181" name="内容占位符 1">
            <a:extLst>
              <a:ext uri="{FF2B5EF4-FFF2-40B4-BE49-F238E27FC236}">
                <a16:creationId xmlns:a16="http://schemas.microsoft.com/office/drawing/2014/main" id="{2059904D-7011-744A-8024-3717D78F6683}"/>
              </a:ext>
            </a:extLst>
          </p:cNvPr>
          <p:cNvSpPr>
            <a:spLocks noGrp="1"/>
          </p:cNvSpPr>
          <p:nvPr>
            <p:ph idx="1"/>
          </p:nvPr>
        </p:nvSpPr>
        <p:spPr>
          <a:xfrm>
            <a:off x="695398" y="1196752"/>
            <a:ext cx="10801200" cy="4929411"/>
          </a:xfrm>
          <a:ln>
            <a:noFill/>
          </a:ln>
        </p:spPr>
        <p:txBody>
          <a:bodyPr/>
          <a:lstStyle/>
          <a:p>
            <a:endParaRPr lang="en-US" sz="2400" dirty="0">
              <a:solidFill>
                <a:srgbClr val="FF0000"/>
              </a:solidFill>
            </a:endParaRPr>
          </a:p>
          <a:p>
            <a:pPr lvl="1"/>
            <a:endParaRPr lang="en-US" sz="2000" dirty="0">
              <a:solidFill>
                <a:srgbClr val="FF0000"/>
              </a:solidFill>
            </a:endParaRPr>
          </a:p>
          <a:p>
            <a:pPr lvl="1"/>
            <a:endParaRPr lang="en-US" sz="2000" dirty="0">
              <a:solidFill>
                <a:srgbClr val="FF0000"/>
              </a:solidFill>
            </a:endParaRPr>
          </a:p>
          <a:p>
            <a:pPr lvl="1"/>
            <a:endParaRPr lang="en-US" sz="2000" dirty="0">
              <a:solidFill>
                <a:srgbClr val="FF0000"/>
              </a:solidFill>
            </a:endParaRPr>
          </a:p>
          <a:p>
            <a:pPr marL="0" indent="0">
              <a:buNone/>
            </a:pPr>
            <a:endParaRPr lang="en-US" sz="2400" dirty="0">
              <a:solidFill>
                <a:srgbClr val="FF0000"/>
              </a:solidFill>
            </a:endParaRPr>
          </a:p>
          <a:p>
            <a:r>
              <a:rPr lang="en-US" altLang="zh-HK" sz="2400" dirty="0"/>
              <a:t>Implementing with linked list:</a:t>
            </a:r>
          </a:p>
          <a:p>
            <a:pPr lvl="1"/>
            <a:endParaRPr lang="en-US" sz="2000" dirty="0">
              <a:solidFill>
                <a:srgbClr val="FF0000"/>
              </a:solidFill>
            </a:endParaRPr>
          </a:p>
          <a:p>
            <a:endParaRPr lang="en-US" sz="2400" dirty="0">
              <a:solidFill>
                <a:srgbClr val="FF0000"/>
              </a:solidFill>
            </a:endParaRPr>
          </a:p>
          <a:p>
            <a:endParaRPr lang="en-US" sz="2400" dirty="0">
              <a:solidFill>
                <a:srgbClr val="FF0000"/>
              </a:solidFill>
            </a:endParaRPr>
          </a:p>
        </p:txBody>
      </p:sp>
    </p:spTree>
    <p:extLst>
      <p:ext uri="{BB962C8B-B14F-4D97-AF65-F5344CB8AC3E}">
        <p14:creationId xmlns:p14="http://schemas.microsoft.com/office/powerpoint/2010/main" val="1819419426"/>
      </p:ext>
    </p:extLst>
  </p:cSld>
  <p:clrMapOvr>
    <a:masterClrMapping/>
  </p:clrMapOvr>
  <mc:AlternateContent xmlns:mc="http://schemas.openxmlformats.org/markup-compatibility/2006" xmlns:p14="http://schemas.microsoft.com/office/powerpoint/2010/main">
    <mc:Choice Requires="p14">
      <p:transition spd="slow" p14:dur="2000" advTm="76"/>
    </mc:Choice>
    <mc:Fallback xmlns="">
      <p:transition spd="slow" advTm="7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a:r>
              <a:rPr lang="en-US" altLang="zh-CN" sz="3600" dirty="0"/>
              <a:t> Stack &amp; Queue </a:t>
            </a:r>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7</a:t>
            </a:fld>
            <a:endParaRPr lang="en-US" dirty="0"/>
          </a:p>
        </p:txBody>
      </p:sp>
      <p:sp>
        <p:nvSpPr>
          <p:cNvPr id="8"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dirty="0"/>
              <a:t>Lab 2</a:t>
            </a:r>
          </a:p>
        </p:txBody>
      </p:sp>
      <p:pic>
        <p:nvPicPr>
          <p:cNvPr id="7" name="Picture 2" descr="Image result for queue data structure">
            <a:extLst>
              <a:ext uri="{FF2B5EF4-FFF2-40B4-BE49-F238E27FC236}">
                <a16:creationId xmlns:a16="http://schemas.microsoft.com/office/drawing/2014/main" id="{AC3F5B58-58CE-A840-8441-F5FF4685E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9096" y="4077072"/>
            <a:ext cx="4973808" cy="185670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1" name="内容占位符 1">
                <a:extLst>
                  <a:ext uri="{FF2B5EF4-FFF2-40B4-BE49-F238E27FC236}">
                    <a16:creationId xmlns:a16="http://schemas.microsoft.com/office/drawing/2014/main" id="{CD3B6758-2FB9-EC4C-9BC4-18E703F9258D}"/>
                  </a:ext>
                </a:extLst>
              </p:cNvPr>
              <p:cNvSpPr>
                <a:spLocks noGrp="1"/>
              </p:cNvSpPr>
              <p:nvPr>
                <p:ph idx="1"/>
              </p:nvPr>
            </p:nvSpPr>
            <p:spPr>
              <a:xfrm>
                <a:off x="695398" y="1196752"/>
                <a:ext cx="10801200" cy="4929411"/>
              </a:xfrm>
              <a:ln>
                <a:noFill/>
              </a:ln>
            </p:spPr>
            <p:txBody>
              <a:bodyPr/>
              <a:lstStyle/>
              <a:p>
                <a:pPr lvl="0"/>
                <a:r>
                  <a:rPr lang="en-US" altLang="zh-CN" sz="2400" dirty="0"/>
                  <a:t>Queue</a:t>
                </a:r>
              </a:p>
              <a:p>
                <a:pPr lvl="1"/>
                <a:r>
                  <a:rPr lang="en-US" altLang="zh-CN" sz="2000" dirty="0"/>
                  <a:t>A queue on a set </a:t>
                </a:r>
                <a14:m>
                  <m:oMath xmlns:m="http://schemas.openxmlformats.org/officeDocument/2006/math">
                    <m:r>
                      <a:rPr lang="en-US" altLang="zh-CN" sz="2000" b="0" i="1" smtClean="0">
                        <a:latin typeface="Cambria Math" panose="02040503050406030204" pitchFamily="18" charset="0"/>
                      </a:rPr>
                      <m:t>𝑄</m:t>
                    </m:r>
                  </m:oMath>
                </a14:m>
                <a:r>
                  <a:rPr lang="en-US" altLang="zh-CN" sz="2000" dirty="0"/>
                  <a:t> of 𝑛 elements supports two </a:t>
                </a:r>
                <a:r>
                  <a:rPr lang="en-US" altLang="zh-CN" sz="2000" dirty="0">
                    <a:solidFill>
                      <a:srgbClr val="FF0000"/>
                    </a:solidFill>
                  </a:rPr>
                  <a:t>constrained</a:t>
                </a:r>
                <a:r>
                  <a:rPr lang="en-US" altLang="zh-CN" sz="2000" dirty="0"/>
                  <a:t> update operations.</a:t>
                </a:r>
              </a:p>
              <a:p>
                <a:pPr lvl="2"/>
                <a:r>
                  <a:rPr lang="en-US" altLang="zh-CN" sz="2000" dirty="0"/>
                  <a:t>Enqueue(e): add a new element </a:t>
                </a:r>
                <a14:m>
                  <m:oMath xmlns:m="http://schemas.openxmlformats.org/officeDocument/2006/math">
                    <m:r>
                      <a:rPr lang="en-US" altLang="zh-CN" sz="2000" i="1" dirty="0">
                        <a:latin typeface="Cambria Math" panose="02040503050406030204" pitchFamily="18" charset="0"/>
                      </a:rPr>
                      <m:t>𝑒</m:t>
                    </m:r>
                  </m:oMath>
                </a14:m>
                <a:r>
                  <a:rPr lang="en-US" altLang="zh-CN" sz="2000" dirty="0"/>
                  <a:t> to </a:t>
                </a:r>
                <a14:m>
                  <m:oMath xmlns:m="http://schemas.openxmlformats.org/officeDocument/2006/math">
                    <m:r>
                      <a:rPr lang="en-US" altLang="zh-CN" sz="2000" b="0" i="1" smtClean="0">
                        <a:latin typeface="Cambria Math" panose="02040503050406030204" pitchFamily="18" charset="0"/>
                      </a:rPr>
                      <m:t>𝑄</m:t>
                    </m:r>
                  </m:oMath>
                </a14:m>
                <a:r>
                  <a:rPr lang="en-US" altLang="zh-CN" sz="2000" dirty="0"/>
                  <a:t>.</a:t>
                </a:r>
              </a:p>
              <a:p>
                <a:pPr lvl="2"/>
                <a:r>
                  <a:rPr lang="en-US" altLang="zh-CN" sz="2000" dirty="0"/>
                  <a:t>Dequeue: remove the least recently inserted element from </a:t>
                </a:r>
                <a14:m>
                  <m:oMath xmlns:m="http://schemas.openxmlformats.org/officeDocument/2006/math">
                    <m:r>
                      <a:rPr lang="en-US" altLang="zh-CN" sz="2000" b="0" i="1" smtClean="0">
                        <a:latin typeface="Cambria Math" panose="02040503050406030204" pitchFamily="18" charset="0"/>
                      </a:rPr>
                      <m:t>𝑄</m:t>
                    </m:r>
                  </m:oMath>
                </a14:m>
                <a:r>
                  <a:rPr lang="en-US" altLang="zh-CN" sz="2000" dirty="0"/>
                  <a:t>, and return it.</a:t>
                </a:r>
              </a:p>
              <a:p>
                <a:r>
                  <a:rPr lang="en-US" altLang="zh-CN" sz="2400" dirty="0"/>
                  <a:t>Queue follows the rule of </a:t>
                </a:r>
                <a:r>
                  <a:rPr lang="en-US" altLang="zh-CN" sz="2400" dirty="0">
                    <a:solidFill>
                      <a:srgbClr val="FF0000"/>
                    </a:solidFill>
                  </a:rPr>
                  <a:t>First-In-First-Out</a:t>
                </a:r>
                <a:r>
                  <a:rPr lang="en-US" altLang="zh-CN" sz="2400" dirty="0"/>
                  <a:t> (</a:t>
                </a:r>
                <a:r>
                  <a:rPr lang="en-US" altLang="zh-CN" sz="2400" dirty="0">
                    <a:solidFill>
                      <a:srgbClr val="FF0000"/>
                    </a:solidFill>
                  </a:rPr>
                  <a:t>FIFO</a:t>
                </a:r>
                <a:r>
                  <a:rPr lang="en-US" altLang="zh-CN" sz="2400" dirty="0"/>
                  <a:t>).</a:t>
                </a:r>
              </a:p>
              <a:p>
                <a:r>
                  <a:rPr lang="en-US" altLang="zh-CN" sz="2400" dirty="0"/>
                  <a:t>We add from one end, called the </a:t>
                </a:r>
                <a:r>
                  <a:rPr lang="en-US" altLang="zh-CN" sz="2400" dirty="0">
                    <a:solidFill>
                      <a:srgbClr val="FF0000"/>
                    </a:solidFill>
                  </a:rPr>
                  <a:t>rear</a:t>
                </a:r>
                <a:r>
                  <a:rPr lang="en-US" altLang="zh-CN" sz="2400" dirty="0"/>
                  <a:t>, and delete from the other end, called the </a:t>
                </a:r>
                <a:r>
                  <a:rPr lang="en-US" altLang="zh-CN" sz="2400" dirty="0">
                    <a:solidFill>
                      <a:srgbClr val="FF0000"/>
                    </a:solidFill>
                  </a:rPr>
                  <a:t>front</a:t>
                </a:r>
                <a:r>
                  <a:rPr lang="en-US" altLang="zh-CN" sz="2400" dirty="0"/>
                  <a:t>.</a:t>
                </a:r>
                <a:endParaRPr lang="en-US" altLang="zh-HK" sz="2400" dirty="0"/>
              </a:p>
              <a:p>
                <a:pPr lvl="1"/>
                <a:endParaRPr lang="en-US" sz="2000" dirty="0">
                  <a:solidFill>
                    <a:srgbClr val="FF0000"/>
                  </a:solidFill>
                </a:endParaRPr>
              </a:p>
              <a:p>
                <a:endParaRPr lang="en-US" sz="2400" dirty="0">
                  <a:solidFill>
                    <a:srgbClr val="FF0000"/>
                  </a:solidFill>
                </a:endParaRPr>
              </a:p>
              <a:p>
                <a:endParaRPr lang="en-US" sz="2400" dirty="0">
                  <a:solidFill>
                    <a:srgbClr val="FF0000"/>
                  </a:solidFill>
                </a:endParaRPr>
              </a:p>
            </p:txBody>
          </p:sp>
        </mc:Choice>
        <mc:Fallback xmlns="">
          <p:sp>
            <p:nvSpPr>
              <p:cNvPr id="11" name="内容占位符 1">
                <a:extLst>
                  <a:ext uri="{FF2B5EF4-FFF2-40B4-BE49-F238E27FC236}">
                    <a16:creationId xmlns:a16="http://schemas.microsoft.com/office/drawing/2014/main" id="{CD3B6758-2FB9-EC4C-9BC4-18E703F9258D}"/>
                  </a:ext>
                </a:extLst>
              </p:cNvPr>
              <p:cNvSpPr>
                <a:spLocks noGrp="1" noRot="1" noChangeAspect="1" noMove="1" noResize="1" noEditPoints="1" noAdjustHandles="1" noChangeArrowheads="1" noChangeShapeType="1" noTextEdit="1"/>
              </p:cNvSpPr>
              <p:nvPr>
                <p:ph idx="1"/>
              </p:nvPr>
            </p:nvSpPr>
            <p:spPr>
              <a:xfrm>
                <a:off x="695398" y="1196752"/>
                <a:ext cx="10801200" cy="4929411"/>
              </a:xfrm>
              <a:blipFill>
                <a:blip r:embed="rId4"/>
                <a:stretch>
                  <a:fillRect t="-1028"/>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058609177"/>
      </p:ext>
    </p:extLst>
  </p:cSld>
  <p:clrMapOvr>
    <a:masterClrMapping/>
  </p:clrMapOvr>
  <mc:AlternateContent xmlns:mc="http://schemas.openxmlformats.org/markup-compatibility/2006" xmlns:p14="http://schemas.microsoft.com/office/powerpoint/2010/main">
    <mc:Choice Requires="p14">
      <p:transition spd="slow" p14:dur="2000" advTm="76"/>
    </mc:Choice>
    <mc:Fallback xmlns="">
      <p:transition spd="slow" advTm="7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a:r>
              <a:rPr lang="en-US" altLang="zh-CN" sz="3600" dirty="0"/>
              <a:t> Stack &amp; Queue </a:t>
            </a:r>
          </a:p>
        </p:txBody>
      </p:sp>
      <p:graphicFrame>
        <p:nvGraphicFramePr>
          <p:cNvPr id="124" name="表格 123">
            <a:extLst>
              <a:ext uri="{FF2B5EF4-FFF2-40B4-BE49-F238E27FC236}">
                <a16:creationId xmlns:a16="http://schemas.microsoft.com/office/drawing/2014/main" id="{100980B8-289C-634F-AB45-490FBF115E8A}"/>
              </a:ext>
            </a:extLst>
          </p:cNvPr>
          <p:cNvGraphicFramePr>
            <a:graphicFrameLocks noGrp="1"/>
          </p:cNvGraphicFramePr>
          <p:nvPr>
            <p:extLst>
              <p:ext uri="{D42A27DB-BD31-4B8C-83A1-F6EECF244321}">
                <p14:modId xmlns:p14="http://schemas.microsoft.com/office/powerpoint/2010/main" val="291826762"/>
              </p:ext>
            </p:extLst>
          </p:nvPr>
        </p:nvGraphicFramePr>
        <p:xfrm>
          <a:off x="1817506" y="1530218"/>
          <a:ext cx="2646294" cy="370840"/>
        </p:xfrm>
        <a:graphic>
          <a:graphicData uri="http://schemas.openxmlformats.org/drawingml/2006/table">
            <a:tbl>
              <a:tblPr firstRow="1" bandRow="1">
                <a:tableStyleId>{5C22544A-7EE6-4342-B048-85BDC9FD1C3A}</a:tableStyleId>
              </a:tblPr>
              <a:tblGrid>
                <a:gridCol w="441049">
                  <a:extLst>
                    <a:ext uri="{9D8B030D-6E8A-4147-A177-3AD203B41FA5}">
                      <a16:colId xmlns:a16="http://schemas.microsoft.com/office/drawing/2014/main" val="996906160"/>
                    </a:ext>
                  </a:extLst>
                </a:gridCol>
                <a:gridCol w="441049">
                  <a:extLst>
                    <a:ext uri="{9D8B030D-6E8A-4147-A177-3AD203B41FA5}">
                      <a16:colId xmlns:a16="http://schemas.microsoft.com/office/drawing/2014/main" val="157390750"/>
                    </a:ext>
                  </a:extLst>
                </a:gridCol>
                <a:gridCol w="441049">
                  <a:extLst>
                    <a:ext uri="{9D8B030D-6E8A-4147-A177-3AD203B41FA5}">
                      <a16:colId xmlns:a16="http://schemas.microsoft.com/office/drawing/2014/main" val="3681707379"/>
                    </a:ext>
                  </a:extLst>
                </a:gridCol>
                <a:gridCol w="441049">
                  <a:extLst>
                    <a:ext uri="{9D8B030D-6E8A-4147-A177-3AD203B41FA5}">
                      <a16:colId xmlns:a16="http://schemas.microsoft.com/office/drawing/2014/main" val="1395196306"/>
                    </a:ext>
                  </a:extLst>
                </a:gridCol>
                <a:gridCol w="441049">
                  <a:extLst>
                    <a:ext uri="{9D8B030D-6E8A-4147-A177-3AD203B41FA5}">
                      <a16:colId xmlns:a16="http://schemas.microsoft.com/office/drawing/2014/main" val="632530453"/>
                    </a:ext>
                  </a:extLst>
                </a:gridCol>
                <a:gridCol w="441049">
                  <a:extLst>
                    <a:ext uri="{9D8B030D-6E8A-4147-A177-3AD203B41FA5}">
                      <a16:colId xmlns:a16="http://schemas.microsoft.com/office/drawing/2014/main" val="1798612793"/>
                    </a:ext>
                  </a:extLst>
                </a:gridCol>
              </a:tblGrid>
              <a:tr h="370840">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HK" dirty="0">
                          <a:solidFill>
                            <a:schemeClr val="tx1"/>
                          </a:solidFill>
                        </a:rPr>
                        <a:t>A</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9600241"/>
                  </a:ext>
                </a:extLst>
              </a:tr>
            </a:tbl>
          </a:graphicData>
        </a:graphic>
      </p:graphicFrame>
      <p:grpSp>
        <p:nvGrpSpPr>
          <p:cNvPr id="14" name="组合 13">
            <a:extLst>
              <a:ext uri="{FF2B5EF4-FFF2-40B4-BE49-F238E27FC236}">
                <a16:creationId xmlns:a16="http://schemas.microsoft.com/office/drawing/2014/main" id="{959248D4-7D2A-4E4F-82AA-22D87D014607}"/>
              </a:ext>
            </a:extLst>
          </p:cNvPr>
          <p:cNvGrpSpPr/>
          <p:nvPr/>
        </p:nvGrpSpPr>
        <p:grpSpPr>
          <a:xfrm>
            <a:off x="2141062" y="1889660"/>
            <a:ext cx="1426741" cy="369332"/>
            <a:chOff x="866039" y="2820400"/>
            <a:chExt cx="1426741" cy="369332"/>
          </a:xfrm>
        </p:grpSpPr>
        <p:sp>
          <p:nvSpPr>
            <p:cNvPr id="126" name="文本框 125">
              <a:extLst>
                <a:ext uri="{FF2B5EF4-FFF2-40B4-BE49-F238E27FC236}">
                  <a16:creationId xmlns:a16="http://schemas.microsoft.com/office/drawing/2014/main" id="{DEB39F1B-BAFB-DB45-8FBC-EA04D3FB9658}"/>
                </a:ext>
              </a:extLst>
            </p:cNvPr>
            <p:cNvSpPr txBox="1"/>
            <p:nvPr/>
          </p:nvSpPr>
          <p:spPr>
            <a:xfrm>
              <a:off x="866039" y="2820400"/>
              <a:ext cx="792088" cy="369332"/>
            </a:xfrm>
            <a:prstGeom prst="rect">
              <a:avLst/>
            </a:prstGeom>
            <a:noFill/>
          </p:spPr>
          <p:txBody>
            <a:bodyPr wrap="square" rtlCol="0">
              <a:spAutoFit/>
            </a:bodyPr>
            <a:lstStyle/>
            <a:p>
              <a:r>
                <a:rPr lang="en-HK" dirty="0"/>
                <a:t>front</a:t>
              </a:r>
              <a:endParaRPr lang="en-US" dirty="0"/>
            </a:p>
          </p:txBody>
        </p:sp>
        <p:sp>
          <p:nvSpPr>
            <p:cNvPr id="127" name="文本框 126">
              <a:extLst>
                <a:ext uri="{FF2B5EF4-FFF2-40B4-BE49-F238E27FC236}">
                  <a16:creationId xmlns:a16="http://schemas.microsoft.com/office/drawing/2014/main" id="{1D36DDD2-160E-0A43-814A-7041A75ACF8F}"/>
                </a:ext>
              </a:extLst>
            </p:cNvPr>
            <p:cNvSpPr txBox="1"/>
            <p:nvPr/>
          </p:nvSpPr>
          <p:spPr>
            <a:xfrm>
              <a:off x="1500692" y="2820400"/>
              <a:ext cx="792088" cy="369332"/>
            </a:xfrm>
            <a:prstGeom prst="rect">
              <a:avLst/>
            </a:prstGeom>
            <a:noFill/>
          </p:spPr>
          <p:txBody>
            <a:bodyPr wrap="square" rtlCol="0">
              <a:spAutoFit/>
            </a:bodyPr>
            <a:lstStyle/>
            <a:p>
              <a:r>
                <a:rPr lang="en-HK" dirty="0"/>
                <a:t>rear</a:t>
              </a:r>
              <a:endParaRPr lang="en-US" dirty="0"/>
            </a:p>
          </p:txBody>
        </p:sp>
      </p:grpSp>
      <p:grpSp>
        <p:nvGrpSpPr>
          <p:cNvPr id="15" name="组合 14">
            <a:extLst>
              <a:ext uri="{FF2B5EF4-FFF2-40B4-BE49-F238E27FC236}">
                <a16:creationId xmlns:a16="http://schemas.microsoft.com/office/drawing/2014/main" id="{23614D2A-D140-8443-A22D-05A94314815C}"/>
              </a:ext>
            </a:extLst>
          </p:cNvPr>
          <p:cNvGrpSpPr/>
          <p:nvPr/>
        </p:nvGrpSpPr>
        <p:grpSpPr>
          <a:xfrm>
            <a:off x="3977747" y="1130108"/>
            <a:ext cx="2002561" cy="768330"/>
            <a:chOff x="2702724" y="2060848"/>
            <a:chExt cx="2002561" cy="768330"/>
          </a:xfrm>
        </p:grpSpPr>
        <p:sp>
          <p:nvSpPr>
            <p:cNvPr id="144" name="右箭头 143">
              <a:extLst>
                <a:ext uri="{FF2B5EF4-FFF2-40B4-BE49-F238E27FC236}">
                  <a16:creationId xmlns:a16="http://schemas.microsoft.com/office/drawing/2014/main" id="{AE7B67A3-650E-484E-9429-AFB519F8E969}"/>
                </a:ext>
              </a:extLst>
            </p:cNvPr>
            <p:cNvSpPr/>
            <p:nvPr/>
          </p:nvSpPr>
          <p:spPr>
            <a:xfrm>
              <a:off x="3452416" y="2582589"/>
              <a:ext cx="793383" cy="2465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文本框 144">
              <a:extLst>
                <a:ext uri="{FF2B5EF4-FFF2-40B4-BE49-F238E27FC236}">
                  <a16:creationId xmlns:a16="http://schemas.microsoft.com/office/drawing/2014/main" id="{EF86DBE8-8345-2443-B1BD-B900A299335D}"/>
                </a:ext>
              </a:extLst>
            </p:cNvPr>
            <p:cNvSpPr txBox="1"/>
            <p:nvPr/>
          </p:nvSpPr>
          <p:spPr>
            <a:xfrm>
              <a:off x="2702724" y="2060848"/>
              <a:ext cx="2002561" cy="400110"/>
            </a:xfrm>
            <a:prstGeom prst="rect">
              <a:avLst/>
            </a:prstGeom>
            <a:noFill/>
          </p:spPr>
          <p:txBody>
            <a:bodyPr wrap="square" rtlCol="0">
              <a:spAutoFit/>
            </a:bodyPr>
            <a:lstStyle/>
            <a:p>
              <a:r>
                <a:rPr lang="en-US" sz="2000" dirty="0" err="1">
                  <a:latin typeface="+mj-lt"/>
                </a:rPr>
                <a:t>Enqueue</a:t>
              </a:r>
              <a:r>
                <a:rPr lang="en-US" sz="2000" dirty="0">
                  <a:latin typeface="+mj-lt"/>
                </a:rPr>
                <a:t>(Q, ‘B’)</a:t>
              </a:r>
            </a:p>
          </p:txBody>
        </p:sp>
      </p:grpSp>
      <p:graphicFrame>
        <p:nvGraphicFramePr>
          <p:cNvPr id="147" name="表格 146">
            <a:extLst>
              <a:ext uri="{FF2B5EF4-FFF2-40B4-BE49-F238E27FC236}">
                <a16:creationId xmlns:a16="http://schemas.microsoft.com/office/drawing/2014/main" id="{E17FB45B-6F9A-FE4D-9A83-40C340A38437}"/>
              </a:ext>
            </a:extLst>
          </p:cNvPr>
          <p:cNvGraphicFramePr>
            <a:graphicFrameLocks noGrp="1"/>
          </p:cNvGraphicFramePr>
          <p:nvPr>
            <p:extLst>
              <p:ext uri="{D42A27DB-BD31-4B8C-83A1-F6EECF244321}">
                <p14:modId xmlns:p14="http://schemas.microsoft.com/office/powerpoint/2010/main" val="2128280209"/>
              </p:ext>
            </p:extLst>
          </p:nvPr>
        </p:nvGraphicFramePr>
        <p:xfrm>
          <a:off x="6025493" y="1527322"/>
          <a:ext cx="2646294" cy="370840"/>
        </p:xfrm>
        <a:graphic>
          <a:graphicData uri="http://schemas.openxmlformats.org/drawingml/2006/table">
            <a:tbl>
              <a:tblPr firstRow="1" bandRow="1">
                <a:tableStyleId>{5C22544A-7EE6-4342-B048-85BDC9FD1C3A}</a:tableStyleId>
              </a:tblPr>
              <a:tblGrid>
                <a:gridCol w="441049">
                  <a:extLst>
                    <a:ext uri="{9D8B030D-6E8A-4147-A177-3AD203B41FA5}">
                      <a16:colId xmlns:a16="http://schemas.microsoft.com/office/drawing/2014/main" val="996906160"/>
                    </a:ext>
                  </a:extLst>
                </a:gridCol>
                <a:gridCol w="441049">
                  <a:extLst>
                    <a:ext uri="{9D8B030D-6E8A-4147-A177-3AD203B41FA5}">
                      <a16:colId xmlns:a16="http://schemas.microsoft.com/office/drawing/2014/main" val="157390750"/>
                    </a:ext>
                  </a:extLst>
                </a:gridCol>
                <a:gridCol w="441049">
                  <a:extLst>
                    <a:ext uri="{9D8B030D-6E8A-4147-A177-3AD203B41FA5}">
                      <a16:colId xmlns:a16="http://schemas.microsoft.com/office/drawing/2014/main" val="3681707379"/>
                    </a:ext>
                  </a:extLst>
                </a:gridCol>
                <a:gridCol w="441049">
                  <a:extLst>
                    <a:ext uri="{9D8B030D-6E8A-4147-A177-3AD203B41FA5}">
                      <a16:colId xmlns:a16="http://schemas.microsoft.com/office/drawing/2014/main" val="1395196306"/>
                    </a:ext>
                  </a:extLst>
                </a:gridCol>
                <a:gridCol w="441049">
                  <a:extLst>
                    <a:ext uri="{9D8B030D-6E8A-4147-A177-3AD203B41FA5}">
                      <a16:colId xmlns:a16="http://schemas.microsoft.com/office/drawing/2014/main" val="632530453"/>
                    </a:ext>
                  </a:extLst>
                </a:gridCol>
                <a:gridCol w="441049">
                  <a:extLst>
                    <a:ext uri="{9D8B030D-6E8A-4147-A177-3AD203B41FA5}">
                      <a16:colId xmlns:a16="http://schemas.microsoft.com/office/drawing/2014/main" val="1798612793"/>
                    </a:ext>
                  </a:extLst>
                </a:gridCol>
              </a:tblGrid>
              <a:tr h="370840">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HK" dirty="0">
                          <a:solidFill>
                            <a:schemeClr val="tx1"/>
                          </a:solidFill>
                        </a:rPr>
                        <a:t>A</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HK" dirty="0">
                          <a:solidFill>
                            <a:schemeClr val="tx1"/>
                          </a:solidFill>
                        </a:rPr>
                        <a:t>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9600241"/>
                  </a:ext>
                </a:extLst>
              </a:tr>
            </a:tbl>
          </a:graphicData>
        </a:graphic>
      </p:graphicFrame>
      <p:sp>
        <p:nvSpPr>
          <p:cNvPr id="149" name="文本框 148">
            <a:extLst>
              <a:ext uri="{FF2B5EF4-FFF2-40B4-BE49-F238E27FC236}">
                <a16:creationId xmlns:a16="http://schemas.microsoft.com/office/drawing/2014/main" id="{063E4540-F942-A44A-83B4-AADA8A200FDE}"/>
              </a:ext>
            </a:extLst>
          </p:cNvPr>
          <p:cNvSpPr txBox="1"/>
          <p:nvPr/>
        </p:nvSpPr>
        <p:spPr>
          <a:xfrm>
            <a:off x="6408375" y="1904319"/>
            <a:ext cx="792088" cy="369332"/>
          </a:xfrm>
          <a:prstGeom prst="rect">
            <a:avLst/>
          </a:prstGeom>
          <a:noFill/>
        </p:spPr>
        <p:txBody>
          <a:bodyPr wrap="square" rtlCol="0">
            <a:spAutoFit/>
          </a:bodyPr>
          <a:lstStyle/>
          <a:p>
            <a:r>
              <a:rPr lang="en-HK" dirty="0"/>
              <a:t>front</a:t>
            </a:r>
            <a:endParaRPr lang="en-US" dirty="0"/>
          </a:p>
        </p:txBody>
      </p:sp>
      <p:sp>
        <p:nvSpPr>
          <p:cNvPr id="150" name="文本框 149">
            <a:extLst>
              <a:ext uri="{FF2B5EF4-FFF2-40B4-BE49-F238E27FC236}">
                <a16:creationId xmlns:a16="http://schemas.microsoft.com/office/drawing/2014/main" id="{60E02291-AE07-114E-9A51-5DAE965BF37F}"/>
              </a:ext>
            </a:extLst>
          </p:cNvPr>
          <p:cNvSpPr txBox="1"/>
          <p:nvPr/>
        </p:nvSpPr>
        <p:spPr>
          <a:xfrm>
            <a:off x="7309091" y="1889660"/>
            <a:ext cx="792088" cy="369332"/>
          </a:xfrm>
          <a:prstGeom prst="rect">
            <a:avLst/>
          </a:prstGeom>
          <a:noFill/>
        </p:spPr>
        <p:txBody>
          <a:bodyPr wrap="square" rtlCol="0">
            <a:spAutoFit/>
          </a:bodyPr>
          <a:lstStyle/>
          <a:p>
            <a:r>
              <a:rPr lang="en-HK" dirty="0"/>
              <a:t>rear</a:t>
            </a:r>
            <a:endParaRPr lang="en-US" dirty="0"/>
          </a:p>
        </p:txBody>
      </p:sp>
      <p:grpSp>
        <p:nvGrpSpPr>
          <p:cNvPr id="13" name="组合 12">
            <a:extLst>
              <a:ext uri="{FF2B5EF4-FFF2-40B4-BE49-F238E27FC236}">
                <a16:creationId xmlns:a16="http://schemas.microsoft.com/office/drawing/2014/main" id="{B759A7D5-B732-414B-9D5A-5656FFB19403}"/>
              </a:ext>
            </a:extLst>
          </p:cNvPr>
          <p:cNvGrpSpPr/>
          <p:nvPr/>
        </p:nvGrpSpPr>
        <p:grpSpPr>
          <a:xfrm>
            <a:off x="8358546" y="1096242"/>
            <a:ext cx="2002561" cy="768330"/>
            <a:chOff x="7083523" y="2026982"/>
            <a:chExt cx="2002561" cy="768330"/>
          </a:xfrm>
        </p:grpSpPr>
        <p:sp>
          <p:nvSpPr>
            <p:cNvPr id="155" name="右箭头 154">
              <a:extLst>
                <a:ext uri="{FF2B5EF4-FFF2-40B4-BE49-F238E27FC236}">
                  <a16:creationId xmlns:a16="http://schemas.microsoft.com/office/drawing/2014/main" id="{A0C3201A-85D0-8D45-B356-625353137BB4}"/>
                </a:ext>
              </a:extLst>
            </p:cNvPr>
            <p:cNvSpPr/>
            <p:nvPr/>
          </p:nvSpPr>
          <p:spPr>
            <a:xfrm>
              <a:off x="7833215" y="2548723"/>
              <a:ext cx="793383" cy="2465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文本框 171">
              <a:extLst>
                <a:ext uri="{FF2B5EF4-FFF2-40B4-BE49-F238E27FC236}">
                  <a16:creationId xmlns:a16="http://schemas.microsoft.com/office/drawing/2014/main" id="{E538BC41-DEBC-5249-A9EA-DDBC48873113}"/>
                </a:ext>
              </a:extLst>
            </p:cNvPr>
            <p:cNvSpPr txBox="1"/>
            <p:nvPr/>
          </p:nvSpPr>
          <p:spPr>
            <a:xfrm>
              <a:off x="7083523" y="2026982"/>
              <a:ext cx="2002561" cy="400110"/>
            </a:xfrm>
            <a:prstGeom prst="rect">
              <a:avLst/>
            </a:prstGeom>
            <a:noFill/>
          </p:spPr>
          <p:txBody>
            <a:bodyPr wrap="square" rtlCol="0">
              <a:spAutoFit/>
            </a:bodyPr>
            <a:lstStyle/>
            <a:p>
              <a:r>
                <a:rPr lang="en-US" sz="2000" dirty="0" err="1">
                  <a:latin typeface="+mj-lt"/>
                </a:rPr>
                <a:t>Enqueue</a:t>
              </a:r>
              <a:r>
                <a:rPr lang="en-US" sz="2000" dirty="0">
                  <a:latin typeface="+mj-lt"/>
                </a:rPr>
                <a:t>(Q, ‘C’)</a:t>
              </a:r>
            </a:p>
          </p:txBody>
        </p:sp>
      </p:grpSp>
      <p:graphicFrame>
        <p:nvGraphicFramePr>
          <p:cNvPr id="173" name="表格 172">
            <a:extLst>
              <a:ext uri="{FF2B5EF4-FFF2-40B4-BE49-F238E27FC236}">
                <a16:creationId xmlns:a16="http://schemas.microsoft.com/office/drawing/2014/main" id="{7AA4AA1B-B760-874C-9FF0-961CB8AC846E}"/>
              </a:ext>
            </a:extLst>
          </p:cNvPr>
          <p:cNvGraphicFramePr>
            <a:graphicFrameLocks noGrp="1"/>
          </p:cNvGraphicFramePr>
          <p:nvPr>
            <p:extLst>
              <p:ext uri="{D42A27DB-BD31-4B8C-83A1-F6EECF244321}">
                <p14:modId xmlns:p14="http://schemas.microsoft.com/office/powerpoint/2010/main" val="3229159695"/>
              </p:ext>
            </p:extLst>
          </p:nvPr>
        </p:nvGraphicFramePr>
        <p:xfrm>
          <a:off x="1806086" y="2913483"/>
          <a:ext cx="2646294" cy="370840"/>
        </p:xfrm>
        <a:graphic>
          <a:graphicData uri="http://schemas.openxmlformats.org/drawingml/2006/table">
            <a:tbl>
              <a:tblPr firstRow="1" bandRow="1">
                <a:tableStyleId>{5C22544A-7EE6-4342-B048-85BDC9FD1C3A}</a:tableStyleId>
              </a:tblPr>
              <a:tblGrid>
                <a:gridCol w="441049">
                  <a:extLst>
                    <a:ext uri="{9D8B030D-6E8A-4147-A177-3AD203B41FA5}">
                      <a16:colId xmlns:a16="http://schemas.microsoft.com/office/drawing/2014/main" val="996906160"/>
                    </a:ext>
                  </a:extLst>
                </a:gridCol>
                <a:gridCol w="441049">
                  <a:extLst>
                    <a:ext uri="{9D8B030D-6E8A-4147-A177-3AD203B41FA5}">
                      <a16:colId xmlns:a16="http://schemas.microsoft.com/office/drawing/2014/main" val="157390750"/>
                    </a:ext>
                  </a:extLst>
                </a:gridCol>
                <a:gridCol w="441049">
                  <a:extLst>
                    <a:ext uri="{9D8B030D-6E8A-4147-A177-3AD203B41FA5}">
                      <a16:colId xmlns:a16="http://schemas.microsoft.com/office/drawing/2014/main" val="3681707379"/>
                    </a:ext>
                  </a:extLst>
                </a:gridCol>
                <a:gridCol w="441049">
                  <a:extLst>
                    <a:ext uri="{9D8B030D-6E8A-4147-A177-3AD203B41FA5}">
                      <a16:colId xmlns:a16="http://schemas.microsoft.com/office/drawing/2014/main" val="1395196306"/>
                    </a:ext>
                  </a:extLst>
                </a:gridCol>
                <a:gridCol w="441049">
                  <a:extLst>
                    <a:ext uri="{9D8B030D-6E8A-4147-A177-3AD203B41FA5}">
                      <a16:colId xmlns:a16="http://schemas.microsoft.com/office/drawing/2014/main" val="632530453"/>
                    </a:ext>
                  </a:extLst>
                </a:gridCol>
                <a:gridCol w="441049">
                  <a:extLst>
                    <a:ext uri="{9D8B030D-6E8A-4147-A177-3AD203B41FA5}">
                      <a16:colId xmlns:a16="http://schemas.microsoft.com/office/drawing/2014/main" val="1798612793"/>
                    </a:ext>
                  </a:extLst>
                </a:gridCol>
              </a:tblGrid>
              <a:tr h="370840">
                <a:tc>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HK" dirty="0">
                          <a:solidFill>
                            <a:schemeClr val="tx1"/>
                          </a:solidFill>
                        </a:rPr>
                        <a:t>A</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HK" dirty="0">
                          <a:solidFill>
                            <a:schemeClr val="tx1"/>
                          </a:solidFill>
                        </a:rPr>
                        <a:t>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HK" dirty="0">
                          <a:solidFill>
                            <a:schemeClr val="tx1"/>
                          </a:solidFill>
                        </a:rPr>
                        <a:t>C</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9600241"/>
                  </a:ext>
                </a:extLst>
              </a:tr>
            </a:tbl>
          </a:graphicData>
        </a:graphic>
      </p:graphicFrame>
      <p:sp>
        <p:nvSpPr>
          <p:cNvPr id="174" name="文本框 173">
            <a:extLst>
              <a:ext uri="{FF2B5EF4-FFF2-40B4-BE49-F238E27FC236}">
                <a16:creationId xmlns:a16="http://schemas.microsoft.com/office/drawing/2014/main" id="{4BF03A34-8FE9-5245-BE41-D4F26B03EC02}"/>
              </a:ext>
            </a:extLst>
          </p:cNvPr>
          <p:cNvSpPr txBox="1"/>
          <p:nvPr/>
        </p:nvSpPr>
        <p:spPr>
          <a:xfrm>
            <a:off x="2189304" y="3274901"/>
            <a:ext cx="792088" cy="369332"/>
          </a:xfrm>
          <a:prstGeom prst="rect">
            <a:avLst/>
          </a:prstGeom>
          <a:noFill/>
        </p:spPr>
        <p:txBody>
          <a:bodyPr wrap="square" rtlCol="0">
            <a:spAutoFit/>
          </a:bodyPr>
          <a:lstStyle/>
          <a:p>
            <a:r>
              <a:rPr lang="en-HK" dirty="0"/>
              <a:t>front</a:t>
            </a:r>
            <a:endParaRPr lang="en-US" dirty="0"/>
          </a:p>
        </p:txBody>
      </p:sp>
      <p:sp>
        <p:nvSpPr>
          <p:cNvPr id="179" name="文本框 178">
            <a:extLst>
              <a:ext uri="{FF2B5EF4-FFF2-40B4-BE49-F238E27FC236}">
                <a16:creationId xmlns:a16="http://schemas.microsoft.com/office/drawing/2014/main" id="{4302ABBA-E13E-F045-AF5F-449AB8545FE6}"/>
              </a:ext>
            </a:extLst>
          </p:cNvPr>
          <p:cNvSpPr txBox="1"/>
          <p:nvPr/>
        </p:nvSpPr>
        <p:spPr>
          <a:xfrm>
            <a:off x="3592922" y="3240870"/>
            <a:ext cx="792088" cy="369332"/>
          </a:xfrm>
          <a:prstGeom prst="rect">
            <a:avLst/>
          </a:prstGeom>
          <a:noFill/>
        </p:spPr>
        <p:txBody>
          <a:bodyPr wrap="square" rtlCol="0">
            <a:spAutoFit/>
          </a:bodyPr>
          <a:lstStyle/>
          <a:p>
            <a:r>
              <a:rPr lang="en-HK" dirty="0"/>
              <a:t>rear</a:t>
            </a:r>
            <a:endParaRPr lang="en-US" dirty="0"/>
          </a:p>
        </p:txBody>
      </p:sp>
      <p:grpSp>
        <p:nvGrpSpPr>
          <p:cNvPr id="12" name="组合 11">
            <a:extLst>
              <a:ext uri="{FF2B5EF4-FFF2-40B4-BE49-F238E27FC236}">
                <a16:creationId xmlns:a16="http://schemas.microsoft.com/office/drawing/2014/main" id="{C5B57682-3C41-5B41-9FEA-B7CB799C676C}"/>
              </a:ext>
            </a:extLst>
          </p:cNvPr>
          <p:cNvGrpSpPr/>
          <p:nvPr/>
        </p:nvGrpSpPr>
        <p:grpSpPr>
          <a:xfrm>
            <a:off x="3726158" y="2425959"/>
            <a:ext cx="2002561" cy="768330"/>
            <a:chOff x="2451135" y="3356699"/>
            <a:chExt cx="2002561" cy="768330"/>
          </a:xfrm>
        </p:grpSpPr>
        <p:sp>
          <p:nvSpPr>
            <p:cNvPr id="181" name="右箭头 180">
              <a:extLst>
                <a:ext uri="{FF2B5EF4-FFF2-40B4-BE49-F238E27FC236}">
                  <a16:creationId xmlns:a16="http://schemas.microsoft.com/office/drawing/2014/main" id="{C041067C-8FC1-E14F-BBBE-E87EF39AB6F3}"/>
                </a:ext>
              </a:extLst>
            </p:cNvPr>
            <p:cNvSpPr/>
            <p:nvPr/>
          </p:nvSpPr>
          <p:spPr>
            <a:xfrm>
              <a:off x="3200827" y="3878440"/>
              <a:ext cx="793383" cy="2465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文本框 181">
              <a:extLst>
                <a:ext uri="{FF2B5EF4-FFF2-40B4-BE49-F238E27FC236}">
                  <a16:creationId xmlns:a16="http://schemas.microsoft.com/office/drawing/2014/main" id="{DFD08B9F-DCA9-7A4A-A188-BFE923EA267D}"/>
                </a:ext>
              </a:extLst>
            </p:cNvPr>
            <p:cNvSpPr txBox="1"/>
            <p:nvPr/>
          </p:nvSpPr>
          <p:spPr>
            <a:xfrm>
              <a:off x="2451135" y="3356699"/>
              <a:ext cx="2002561" cy="400110"/>
            </a:xfrm>
            <a:prstGeom prst="rect">
              <a:avLst/>
            </a:prstGeom>
            <a:noFill/>
          </p:spPr>
          <p:txBody>
            <a:bodyPr wrap="square" rtlCol="0">
              <a:spAutoFit/>
            </a:bodyPr>
            <a:lstStyle/>
            <a:p>
              <a:r>
                <a:rPr lang="en-US" sz="2000" dirty="0" err="1">
                  <a:latin typeface="+mj-lt"/>
                </a:rPr>
                <a:t>Dequeue</a:t>
              </a:r>
              <a:r>
                <a:rPr lang="en-US" sz="2000" dirty="0">
                  <a:latin typeface="+mj-lt"/>
                </a:rPr>
                <a:t>(Q)</a:t>
              </a:r>
            </a:p>
          </p:txBody>
        </p:sp>
      </p:grpSp>
      <p:graphicFrame>
        <p:nvGraphicFramePr>
          <p:cNvPr id="183" name="表格 182">
            <a:extLst>
              <a:ext uri="{FF2B5EF4-FFF2-40B4-BE49-F238E27FC236}">
                <a16:creationId xmlns:a16="http://schemas.microsoft.com/office/drawing/2014/main" id="{C75F1C4D-194A-A141-BB2F-74CF2AE8F0A0}"/>
              </a:ext>
            </a:extLst>
          </p:cNvPr>
          <p:cNvGraphicFramePr>
            <a:graphicFrameLocks noGrp="1"/>
          </p:cNvGraphicFramePr>
          <p:nvPr>
            <p:extLst>
              <p:ext uri="{D42A27DB-BD31-4B8C-83A1-F6EECF244321}">
                <p14:modId xmlns:p14="http://schemas.microsoft.com/office/powerpoint/2010/main" val="3249629768"/>
              </p:ext>
            </p:extLst>
          </p:nvPr>
        </p:nvGraphicFramePr>
        <p:xfrm>
          <a:off x="5665459" y="2853133"/>
          <a:ext cx="2646294" cy="370840"/>
        </p:xfrm>
        <a:graphic>
          <a:graphicData uri="http://schemas.openxmlformats.org/drawingml/2006/table">
            <a:tbl>
              <a:tblPr firstRow="1" bandRow="1">
                <a:tableStyleId>{5C22544A-7EE6-4342-B048-85BDC9FD1C3A}</a:tableStyleId>
              </a:tblPr>
              <a:tblGrid>
                <a:gridCol w="441049">
                  <a:extLst>
                    <a:ext uri="{9D8B030D-6E8A-4147-A177-3AD203B41FA5}">
                      <a16:colId xmlns:a16="http://schemas.microsoft.com/office/drawing/2014/main" val="996906160"/>
                    </a:ext>
                  </a:extLst>
                </a:gridCol>
                <a:gridCol w="441049">
                  <a:extLst>
                    <a:ext uri="{9D8B030D-6E8A-4147-A177-3AD203B41FA5}">
                      <a16:colId xmlns:a16="http://schemas.microsoft.com/office/drawing/2014/main" val="157390750"/>
                    </a:ext>
                  </a:extLst>
                </a:gridCol>
                <a:gridCol w="441049">
                  <a:extLst>
                    <a:ext uri="{9D8B030D-6E8A-4147-A177-3AD203B41FA5}">
                      <a16:colId xmlns:a16="http://schemas.microsoft.com/office/drawing/2014/main" val="3681707379"/>
                    </a:ext>
                  </a:extLst>
                </a:gridCol>
                <a:gridCol w="441049">
                  <a:extLst>
                    <a:ext uri="{9D8B030D-6E8A-4147-A177-3AD203B41FA5}">
                      <a16:colId xmlns:a16="http://schemas.microsoft.com/office/drawing/2014/main" val="1395196306"/>
                    </a:ext>
                  </a:extLst>
                </a:gridCol>
                <a:gridCol w="441049">
                  <a:extLst>
                    <a:ext uri="{9D8B030D-6E8A-4147-A177-3AD203B41FA5}">
                      <a16:colId xmlns:a16="http://schemas.microsoft.com/office/drawing/2014/main" val="632530453"/>
                    </a:ext>
                  </a:extLst>
                </a:gridCol>
                <a:gridCol w="441049">
                  <a:extLst>
                    <a:ext uri="{9D8B030D-6E8A-4147-A177-3AD203B41FA5}">
                      <a16:colId xmlns:a16="http://schemas.microsoft.com/office/drawing/2014/main" val="1798612793"/>
                    </a:ext>
                  </a:extLst>
                </a:gridCol>
              </a:tblGrid>
              <a:tr h="370840">
                <a:tc>
                  <a:txBody>
                    <a:bodyPr/>
                    <a:lstStyle/>
                    <a:p>
                      <a:endParaRPr lang="en-US" dirty="0">
                        <a:solidFill>
                          <a:schemeClr val="tx1"/>
                        </a:solidFill>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HK" dirty="0">
                          <a:solidFill>
                            <a:schemeClr val="tx1"/>
                          </a:solidFill>
                        </a:rPr>
                        <a:t>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HK" dirty="0">
                          <a:solidFill>
                            <a:schemeClr val="tx1"/>
                          </a:solidFill>
                        </a:rPr>
                        <a:t>C</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9600241"/>
                  </a:ext>
                </a:extLst>
              </a:tr>
            </a:tbl>
          </a:graphicData>
        </a:graphic>
      </p:graphicFrame>
      <p:sp>
        <p:nvSpPr>
          <p:cNvPr id="184" name="文本框 183">
            <a:extLst>
              <a:ext uri="{FF2B5EF4-FFF2-40B4-BE49-F238E27FC236}">
                <a16:creationId xmlns:a16="http://schemas.microsoft.com/office/drawing/2014/main" id="{3745C2F6-85D9-1A4E-9358-81BB047A6277}"/>
              </a:ext>
            </a:extLst>
          </p:cNvPr>
          <p:cNvSpPr txBox="1"/>
          <p:nvPr/>
        </p:nvSpPr>
        <p:spPr>
          <a:xfrm>
            <a:off x="6493720" y="3251037"/>
            <a:ext cx="792088" cy="369332"/>
          </a:xfrm>
          <a:prstGeom prst="rect">
            <a:avLst/>
          </a:prstGeom>
          <a:noFill/>
        </p:spPr>
        <p:txBody>
          <a:bodyPr wrap="square" rtlCol="0">
            <a:spAutoFit/>
          </a:bodyPr>
          <a:lstStyle/>
          <a:p>
            <a:r>
              <a:rPr lang="en-HK" dirty="0"/>
              <a:t>front</a:t>
            </a:r>
            <a:endParaRPr lang="en-US" dirty="0"/>
          </a:p>
        </p:txBody>
      </p:sp>
      <p:sp>
        <p:nvSpPr>
          <p:cNvPr id="185" name="文本框 184">
            <a:extLst>
              <a:ext uri="{FF2B5EF4-FFF2-40B4-BE49-F238E27FC236}">
                <a16:creationId xmlns:a16="http://schemas.microsoft.com/office/drawing/2014/main" id="{004C8302-F3BE-3A49-BB88-0E89909389EB}"/>
              </a:ext>
            </a:extLst>
          </p:cNvPr>
          <p:cNvSpPr txBox="1"/>
          <p:nvPr/>
        </p:nvSpPr>
        <p:spPr>
          <a:xfrm>
            <a:off x="7488917" y="3240870"/>
            <a:ext cx="792088" cy="369332"/>
          </a:xfrm>
          <a:prstGeom prst="rect">
            <a:avLst/>
          </a:prstGeom>
          <a:noFill/>
        </p:spPr>
        <p:txBody>
          <a:bodyPr wrap="square" rtlCol="0">
            <a:spAutoFit/>
          </a:bodyPr>
          <a:lstStyle/>
          <a:p>
            <a:r>
              <a:rPr lang="en-HK" dirty="0"/>
              <a:t>rear</a:t>
            </a:r>
            <a:endParaRPr lang="en-US" dirty="0"/>
          </a:p>
        </p:txBody>
      </p:sp>
      <p:sp>
        <p:nvSpPr>
          <p:cNvPr id="186" name="Rectangle 26">
            <a:extLst>
              <a:ext uri="{FF2B5EF4-FFF2-40B4-BE49-F238E27FC236}">
                <a16:creationId xmlns:a16="http://schemas.microsoft.com/office/drawing/2014/main" id="{1AEB59F8-CFFB-C643-BAA5-D4A55F1E0E94}"/>
              </a:ext>
            </a:extLst>
          </p:cNvPr>
          <p:cNvSpPr/>
          <p:nvPr/>
        </p:nvSpPr>
        <p:spPr>
          <a:xfrm>
            <a:off x="5728719" y="2456737"/>
            <a:ext cx="1225015" cy="400110"/>
          </a:xfrm>
          <a:prstGeom prst="rect">
            <a:avLst/>
          </a:prstGeom>
        </p:spPr>
        <p:txBody>
          <a:bodyPr wrap="none">
            <a:spAutoFit/>
          </a:bodyPr>
          <a:lstStyle/>
          <a:p>
            <a:r>
              <a:rPr lang="en-HK" sz="2000" dirty="0">
                <a:latin typeface="+mn-lt"/>
              </a:rPr>
              <a:t>return </a:t>
            </a:r>
            <a:r>
              <a:rPr lang="en-HK" sz="2000" dirty="0">
                <a:solidFill>
                  <a:srgbClr val="0D14FF"/>
                </a:solidFill>
                <a:latin typeface="+mn-lt"/>
              </a:rPr>
              <a:t>A</a:t>
            </a:r>
            <a:endParaRPr lang="en-US" sz="2000" dirty="0">
              <a:solidFill>
                <a:srgbClr val="0D14FF"/>
              </a:solidFill>
              <a:latin typeface="+mn-lt"/>
            </a:endParaRPr>
          </a:p>
        </p:txBody>
      </p:sp>
      <p:sp>
        <p:nvSpPr>
          <p:cNvPr id="187" name="内容占位符 1">
            <a:extLst>
              <a:ext uri="{FF2B5EF4-FFF2-40B4-BE49-F238E27FC236}">
                <a16:creationId xmlns:a16="http://schemas.microsoft.com/office/drawing/2014/main" id="{76D00FDA-7DC8-624F-AC6F-EF8F6386F875}"/>
              </a:ext>
            </a:extLst>
          </p:cNvPr>
          <p:cNvSpPr>
            <a:spLocks noGrp="1"/>
          </p:cNvSpPr>
          <p:nvPr>
            <p:ph idx="1"/>
          </p:nvPr>
        </p:nvSpPr>
        <p:spPr>
          <a:xfrm>
            <a:off x="695398" y="1196752"/>
            <a:ext cx="10801200" cy="4929411"/>
          </a:xfrm>
          <a:ln>
            <a:noFill/>
          </a:ln>
        </p:spPr>
        <p:txBody>
          <a:bodyPr/>
          <a:lstStyle/>
          <a:p>
            <a:endParaRPr lang="en-US" altLang="zh-CN" sz="2400" dirty="0"/>
          </a:p>
          <a:p>
            <a:endParaRPr lang="en-US" altLang="zh-CN" sz="2400" dirty="0"/>
          </a:p>
          <a:p>
            <a:endParaRPr lang="en-US" altLang="zh-CN" sz="2400" dirty="0"/>
          </a:p>
          <a:p>
            <a:endParaRPr lang="en-US" altLang="zh-CN" sz="2400" dirty="0"/>
          </a:p>
          <a:p>
            <a:pPr marL="0" indent="0">
              <a:buNone/>
            </a:pPr>
            <a:endParaRPr lang="en-US" altLang="zh-CN" sz="2400" dirty="0"/>
          </a:p>
          <a:p>
            <a:endParaRPr lang="en-US" altLang="zh-CN" sz="2400" dirty="0"/>
          </a:p>
          <a:p>
            <a:r>
              <a:rPr lang="en-US" altLang="zh-CN" sz="2400" dirty="0"/>
              <a:t>A queue Q with only one element ‘A’</a:t>
            </a:r>
          </a:p>
          <a:p>
            <a:r>
              <a:rPr lang="en-US" altLang="zh-CN" sz="2400" dirty="0"/>
              <a:t>Enqueue ‘B’ to Q</a:t>
            </a:r>
          </a:p>
          <a:p>
            <a:r>
              <a:rPr lang="en-US" altLang="zh-CN" sz="2400" dirty="0"/>
              <a:t>Enqueue ‘C’ to Q</a:t>
            </a:r>
          </a:p>
          <a:p>
            <a:r>
              <a:rPr lang="en-US" altLang="zh-CN" sz="2400" dirty="0"/>
              <a:t>Dequeue from Q</a:t>
            </a:r>
          </a:p>
          <a:p>
            <a:pPr lvl="1"/>
            <a:endParaRPr lang="en-US" sz="2000" dirty="0">
              <a:solidFill>
                <a:srgbClr val="FF0000"/>
              </a:solidFill>
            </a:endParaRPr>
          </a:p>
          <a:p>
            <a:endParaRPr lang="en-US" sz="2400" dirty="0">
              <a:solidFill>
                <a:srgbClr val="FF0000"/>
              </a:solidFill>
            </a:endParaRPr>
          </a:p>
          <a:p>
            <a:endParaRPr lang="en-US" sz="2400" dirty="0">
              <a:solidFill>
                <a:srgbClr val="FF0000"/>
              </a:solidFill>
            </a:endParaRPr>
          </a:p>
        </p:txBody>
      </p:sp>
    </p:spTree>
    <p:extLst>
      <p:ext uri="{BB962C8B-B14F-4D97-AF65-F5344CB8AC3E}">
        <p14:creationId xmlns:p14="http://schemas.microsoft.com/office/powerpoint/2010/main" val="2868359304"/>
      </p:ext>
    </p:extLst>
  </p:cSld>
  <p:clrMapOvr>
    <a:masterClrMapping/>
  </p:clrMapOvr>
  <mc:AlternateContent xmlns:mc="http://schemas.openxmlformats.org/markup-compatibility/2006" xmlns:p14="http://schemas.microsoft.com/office/powerpoint/2010/main">
    <mc:Choice Requires="p14">
      <p:transition spd="slow" p14:dur="2000" advTm="76"/>
    </mc:Choice>
    <mc:Fallback xmlns="">
      <p:transition spd="slow" advTm="7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a:t>Outline</a:t>
            </a:r>
            <a:endParaRPr lang="en-US" sz="3600" dirty="0"/>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9</a:t>
            </a:fld>
            <a:endParaRPr lang="en-US" dirty="0"/>
          </a:p>
        </p:txBody>
      </p:sp>
      <p:sp>
        <p:nvSpPr>
          <p:cNvPr id="6"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dirty="0"/>
              <a:t>Lab 2</a:t>
            </a:r>
          </a:p>
        </p:txBody>
      </p:sp>
      <p:sp>
        <p:nvSpPr>
          <p:cNvPr id="8" name="内容占位符 1">
            <a:extLst>
              <a:ext uri="{FF2B5EF4-FFF2-40B4-BE49-F238E27FC236}">
                <a16:creationId xmlns:a16="http://schemas.microsoft.com/office/drawing/2014/main" id="{876B632B-E3C0-4148-B1B2-CE03D2B46591}"/>
              </a:ext>
            </a:extLst>
          </p:cNvPr>
          <p:cNvSpPr>
            <a:spLocks noGrp="1"/>
          </p:cNvSpPr>
          <p:nvPr>
            <p:ph idx="1"/>
          </p:nvPr>
        </p:nvSpPr>
        <p:spPr>
          <a:xfrm>
            <a:off x="695398" y="1196752"/>
            <a:ext cx="10801200" cy="4929411"/>
          </a:xfrm>
        </p:spPr>
        <p:txBody>
          <a:bodyPr/>
          <a:lstStyle/>
          <a:p>
            <a:pPr marL="0" indent="0">
              <a:buNone/>
            </a:pPr>
            <a:endParaRPr lang="en-US" altLang="zh-CN" sz="2800" dirty="0"/>
          </a:p>
          <a:p>
            <a:pPr marL="0" indent="0">
              <a:buNone/>
            </a:pPr>
            <a:r>
              <a:rPr lang="en-US" altLang="zh-CN" sz="2800" dirty="0">
                <a:solidFill>
                  <a:schemeClr val="bg1">
                    <a:lumMod val="95000"/>
                  </a:schemeClr>
                </a:solidFill>
              </a:rPr>
              <a:t>Stack &amp; Queue </a:t>
            </a:r>
          </a:p>
          <a:p>
            <a:pPr marL="0" indent="0">
              <a:buNone/>
            </a:pPr>
            <a:endParaRPr lang="en-US" altLang="zh-CN" sz="2800" dirty="0"/>
          </a:p>
          <a:p>
            <a:pPr marL="0" indent="0">
              <a:buNone/>
            </a:pPr>
            <a:endParaRPr lang="en-US" altLang="zh-CN" sz="2800" dirty="0"/>
          </a:p>
          <a:p>
            <a:pPr marL="0" indent="0">
              <a:buNone/>
            </a:pPr>
            <a:r>
              <a:rPr lang="en-US" altLang="zh-CN" sz="2800" dirty="0"/>
              <a:t>Overview of Lab 2 Problems</a:t>
            </a:r>
          </a:p>
        </p:txBody>
      </p:sp>
    </p:spTree>
    <p:extLst>
      <p:ext uri="{BB962C8B-B14F-4D97-AF65-F5344CB8AC3E}">
        <p14:creationId xmlns:p14="http://schemas.microsoft.com/office/powerpoint/2010/main" val="2287276823"/>
      </p:ext>
    </p:extLst>
  </p:cSld>
  <p:clrMapOvr>
    <a:masterClrMapping/>
  </p:clrMapOvr>
  <mc:AlternateContent xmlns:mc="http://schemas.openxmlformats.org/markup-compatibility/2006" xmlns:p14="http://schemas.microsoft.com/office/powerpoint/2010/main">
    <mc:Choice Requires="p14">
      <p:transition spd="slow" p14:dur="2000" advTm="262"/>
    </mc:Choice>
    <mc:Fallback xmlns="">
      <p:transition spd="slow" advTm="262"/>
    </mc:Fallback>
  </mc:AlternateContent>
</p:sld>
</file>

<file path=ppt/theme/theme1.xml><?xml version="1.0" encoding="utf-8"?>
<a:theme xmlns:a="http://schemas.openxmlformats.org/drawingml/2006/main" name="Beamer_Presentation_templat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FFFFFF"/>
      </a:folHlink>
    </a:clrScheme>
    <a:fontScheme name="自定义 1">
      <a:majorFont>
        <a:latin typeface="Comic Sans MS"/>
        <a:ea typeface="宋体"/>
        <a:cs typeface=""/>
      </a:majorFont>
      <a:minorFont>
        <a:latin typeface="Comic Sans MS"/>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eamer template for word" id="{A364F6B3-F56E-4B6E-9DB0-D83EC4247E91}" vid="{0F23EA36-EC28-40D6-9B91-DEE419EC13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Beamertemplateforword</Template>
  <TotalTime>0</TotalTime>
  <Words>1967</Words>
  <Application>Microsoft Macintosh PowerPoint</Application>
  <PresentationFormat>宽屏</PresentationFormat>
  <Paragraphs>479</Paragraphs>
  <Slides>21</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Times</vt:lpstr>
      <vt:lpstr>Arial</vt:lpstr>
      <vt:lpstr>Calibri</vt:lpstr>
      <vt:lpstr>Calibri Light</vt:lpstr>
      <vt:lpstr>Cambria Math</vt:lpstr>
      <vt:lpstr>Comic Sans MS</vt:lpstr>
      <vt:lpstr>Consolas</vt:lpstr>
      <vt:lpstr>Beamer_Presentation_template</vt:lpstr>
      <vt:lpstr>CSCI2100D Lab 2</vt:lpstr>
      <vt:lpstr>Outline</vt:lpstr>
      <vt:lpstr>Outline</vt:lpstr>
      <vt:lpstr> Stack &amp; Queue </vt:lpstr>
      <vt:lpstr> Stack &amp; Queue </vt:lpstr>
      <vt:lpstr> Stack &amp; Queue </vt:lpstr>
      <vt:lpstr> Stack &amp; Queue </vt:lpstr>
      <vt:lpstr> Stack &amp; Queue </vt:lpstr>
      <vt:lpstr>Outline</vt:lpstr>
      <vt:lpstr> Declaration</vt:lpstr>
      <vt:lpstr> Problem 1</vt:lpstr>
      <vt:lpstr> Problem 1</vt:lpstr>
      <vt:lpstr> Problem 2</vt:lpstr>
      <vt:lpstr> Problem 2</vt:lpstr>
      <vt:lpstr> Problem 3</vt:lpstr>
      <vt:lpstr> Problem 3</vt:lpstr>
      <vt:lpstr> Problem 4 (Bonus)</vt:lpstr>
      <vt:lpstr> Problem 4 (Bonus)</vt:lpstr>
      <vt:lpstr> Problem 4 (Bonus)</vt:lpstr>
      <vt:lpstr> Problem 4 (Bonus)</vt:lpstr>
      <vt:lpstr> Problem 4 (Bonus)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CSCI2100C Data Structures: Introduction</dc:title>
  <dc:creator/>
  <cp:lastModifiedBy/>
  <cp:revision>2</cp:revision>
  <dcterms:created xsi:type="dcterms:W3CDTF">2018-05-17T04:42:36Z</dcterms:created>
  <dcterms:modified xsi:type="dcterms:W3CDTF">2024-02-18T03:19:56Z</dcterms:modified>
</cp:coreProperties>
</file>