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5"/>
  </p:notesMasterIdLst>
  <p:handoutMasterIdLst>
    <p:handoutMasterId r:id="rId36"/>
  </p:handoutMasterIdLst>
  <p:sldIdLst>
    <p:sldId id="256" r:id="rId2"/>
    <p:sldId id="331" r:id="rId3"/>
    <p:sldId id="552" r:id="rId4"/>
    <p:sldId id="533" r:id="rId5"/>
    <p:sldId id="585" r:id="rId6"/>
    <p:sldId id="550" r:id="rId7"/>
    <p:sldId id="586" r:id="rId8"/>
    <p:sldId id="587" r:id="rId9"/>
    <p:sldId id="543" r:id="rId10"/>
    <p:sldId id="588" r:id="rId11"/>
    <p:sldId id="589" r:id="rId12"/>
    <p:sldId id="546" r:id="rId13"/>
    <p:sldId id="547" r:id="rId14"/>
    <p:sldId id="548" r:id="rId15"/>
    <p:sldId id="549" r:id="rId16"/>
    <p:sldId id="531" r:id="rId17"/>
    <p:sldId id="581" r:id="rId18"/>
    <p:sldId id="561" r:id="rId19"/>
    <p:sldId id="562" r:id="rId20"/>
    <p:sldId id="557" r:id="rId21"/>
    <p:sldId id="568" r:id="rId22"/>
    <p:sldId id="554" r:id="rId23"/>
    <p:sldId id="555" r:id="rId24"/>
    <p:sldId id="556" r:id="rId25"/>
    <p:sldId id="486" r:id="rId26"/>
    <p:sldId id="503" r:id="rId27"/>
    <p:sldId id="507" r:id="rId28"/>
    <p:sldId id="506" r:id="rId29"/>
    <p:sldId id="544" r:id="rId30"/>
    <p:sldId id="481" r:id="rId31"/>
    <p:sldId id="590" r:id="rId32"/>
    <p:sldId id="511" r:id="rId33"/>
    <p:sldId id="512" r:id="rId34"/>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4FF"/>
    <a:srgbClr val="00A249"/>
    <a:srgbClr val="FF6600"/>
    <a:srgbClr val="6600CC"/>
    <a:srgbClr val="FF66CC"/>
    <a:srgbClr val="FF00FF"/>
    <a:srgbClr val="4F81BD"/>
    <a:srgbClr val="3333B2"/>
    <a:srgbClr val="4044B9"/>
    <a:srgbClr val="0064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9B34CB-11F6-B246-8BD6-C667CEA83F74}" v="175" dt="2024-04-08T06:43:35.4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01" autoAdjust="0"/>
    <p:restoredTop sz="86935" autoAdjust="0"/>
  </p:normalViewPr>
  <p:slideViewPr>
    <p:cSldViewPr>
      <p:cViewPr varScale="1">
        <p:scale>
          <a:sx n="142" d="100"/>
          <a:sy n="142" d="100"/>
        </p:scale>
        <p:origin x="416" y="168"/>
      </p:cViewPr>
      <p:guideLst>
        <p:guide orient="horz" pos="2160"/>
        <p:guide pos="3840"/>
      </p:guideLst>
    </p:cSldViewPr>
  </p:slideViewPr>
  <p:outlineViewPr>
    <p:cViewPr>
      <p:scale>
        <a:sx n="33" d="100"/>
        <a:sy n="33" d="100"/>
      </p:scale>
      <p:origin x="0" y="0"/>
    </p:cViewPr>
  </p:outlineViewPr>
  <p:notesTextViewPr>
    <p:cViewPr>
      <p:scale>
        <a:sx n="105" d="100"/>
        <a:sy n="105" d="100"/>
      </p:scale>
      <p:origin x="0" y="0"/>
    </p:cViewPr>
  </p:notesTextViewPr>
  <p:notesViewPr>
    <p:cSldViewPr>
      <p:cViewPr varScale="1">
        <p:scale>
          <a:sx n="55" d="100"/>
          <a:sy n="55" d="100"/>
        </p:scale>
        <p:origin x="261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Xin" userId="b7f2aaf2-998d-41f2-82ec-5ede7c070652" providerId="ADAL" clId="{FC9B34CB-11F6-B246-8BD6-C667CEA83F74}"/>
    <pc:docChg chg="undo custSel addSld delSld modSld sldOrd">
      <pc:chgData name="CHEN, Xin" userId="b7f2aaf2-998d-41f2-82ec-5ede7c070652" providerId="ADAL" clId="{FC9B34CB-11F6-B246-8BD6-C667CEA83F74}" dt="2024-04-08T06:43:35.446" v="2732"/>
      <pc:docMkLst>
        <pc:docMk/>
      </pc:docMkLst>
      <pc:sldChg chg="modSp mod">
        <pc:chgData name="CHEN, Xin" userId="b7f2aaf2-998d-41f2-82ec-5ede7c070652" providerId="ADAL" clId="{FC9B34CB-11F6-B246-8BD6-C667CEA83F74}" dt="2024-04-06T07:14:13.466" v="10" actId="20577"/>
        <pc:sldMkLst>
          <pc:docMk/>
          <pc:sldMk cId="1480707185" sldId="331"/>
        </pc:sldMkLst>
        <pc:spChg chg="mod">
          <ac:chgData name="CHEN, Xin" userId="b7f2aaf2-998d-41f2-82ec-5ede7c070652" providerId="ADAL" clId="{FC9B34CB-11F6-B246-8BD6-C667CEA83F74}" dt="2024-04-06T07:14:13.466" v="10" actId="20577"/>
          <ac:spMkLst>
            <pc:docMk/>
            <pc:sldMk cId="1480707185" sldId="331"/>
            <ac:spMk id="8" creationId="{876B632B-E3C0-4148-B1B2-CE03D2B46591}"/>
          </ac:spMkLst>
        </pc:spChg>
      </pc:sldChg>
      <pc:sldChg chg="modSp mod">
        <pc:chgData name="CHEN, Xin" userId="b7f2aaf2-998d-41f2-82ec-5ede7c070652" providerId="ADAL" clId="{FC9B34CB-11F6-B246-8BD6-C667CEA83F74}" dt="2024-04-07T07:04:04.624" v="2579" actId="1035"/>
        <pc:sldMkLst>
          <pc:docMk/>
          <pc:sldMk cId="316147558" sldId="481"/>
        </pc:sldMkLst>
        <pc:spChg chg="mod">
          <ac:chgData name="CHEN, Xin" userId="b7f2aaf2-998d-41f2-82ec-5ede7c070652" providerId="ADAL" clId="{FC9B34CB-11F6-B246-8BD6-C667CEA83F74}" dt="2024-04-07T02:42:00.878" v="1375" actId="1038"/>
          <ac:spMkLst>
            <pc:docMk/>
            <pc:sldMk cId="316147558" sldId="481"/>
            <ac:spMk id="2" creationId="{49108EE1-069B-2ABE-C4E7-9DF805A6F9BB}"/>
          </ac:spMkLst>
        </pc:spChg>
        <pc:spChg chg="mod">
          <ac:chgData name="CHEN, Xin" userId="b7f2aaf2-998d-41f2-82ec-5ede7c070652" providerId="ADAL" clId="{FC9B34CB-11F6-B246-8BD6-C667CEA83F74}" dt="2024-04-07T02:37:21.703" v="1092" actId="20577"/>
          <ac:spMkLst>
            <pc:docMk/>
            <pc:sldMk cId="316147558" sldId="481"/>
            <ac:spMk id="3" creationId="{00000000-0000-0000-0000-000000000000}"/>
          </ac:spMkLst>
        </pc:spChg>
        <pc:spChg chg="mod">
          <ac:chgData name="CHEN, Xin" userId="b7f2aaf2-998d-41f2-82ec-5ede7c070652" providerId="ADAL" clId="{FC9B34CB-11F6-B246-8BD6-C667CEA83F74}" dt="2024-04-07T07:04:04.624" v="2579" actId="1035"/>
          <ac:spMkLst>
            <pc:docMk/>
            <pc:sldMk cId="316147558" sldId="481"/>
            <ac:spMk id="7" creationId="{C4276646-FDE7-DF45-A49A-2626220AE1B5}"/>
          </ac:spMkLst>
        </pc:spChg>
        <pc:spChg chg="mod">
          <ac:chgData name="CHEN, Xin" userId="b7f2aaf2-998d-41f2-82ec-5ede7c070652" providerId="ADAL" clId="{FC9B34CB-11F6-B246-8BD6-C667CEA83F74}" dt="2024-04-07T02:42:00.878" v="1375" actId="1038"/>
          <ac:spMkLst>
            <pc:docMk/>
            <pc:sldMk cId="316147558" sldId="481"/>
            <ac:spMk id="9" creationId="{B26F7D91-942F-C749-85B0-C98756F606D4}"/>
          </ac:spMkLst>
        </pc:spChg>
        <pc:spChg chg="mod">
          <ac:chgData name="CHEN, Xin" userId="b7f2aaf2-998d-41f2-82ec-5ede7c070652" providerId="ADAL" clId="{FC9B34CB-11F6-B246-8BD6-C667CEA83F74}" dt="2024-04-07T05:45:51.172" v="1559" actId="20577"/>
          <ac:spMkLst>
            <pc:docMk/>
            <pc:sldMk cId="316147558" sldId="481"/>
            <ac:spMk id="11" creationId="{7ECB4FEB-D416-394A-A033-2AA0EC841D2E}"/>
          </ac:spMkLst>
        </pc:spChg>
      </pc:sldChg>
      <pc:sldChg chg="modSp mod">
        <pc:chgData name="CHEN, Xin" userId="b7f2aaf2-998d-41f2-82ec-5ede7c070652" providerId="ADAL" clId="{FC9B34CB-11F6-B246-8BD6-C667CEA83F74}" dt="2024-04-07T06:56:16.120" v="2569" actId="20577"/>
        <pc:sldMkLst>
          <pc:docMk/>
          <pc:sldMk cId="4049556906" sldId="503"/>
        </pc:sldMkLst>
        <pc:spChg chg="mod">
          <ac:chgData name="CHEN, Xin" userId="b7f2aaf2-998d-41f2-82ec-5ede7c070652" providerId="ADAL" clId="{FC9B34CB-11F6-B246-8BD6-C667CEA83F74}" dt="2024-04-06T07:40:46.562" v="431" actId="20577"/>
          <ac:spMkLst>
            <pc:docMk/>
            <pc:sldMk cId="4049556906" sldId="503"/>
            <ac:spMk id="3" creationId="{00000000-0000-0000-0000-000000000000}"/>
          </ac:spMkLst>
        </pc:spChg>
        <pc:spChg chg="mod">
          <ac:chgData name="CHEN, Xin" userId="b7f2aaf2-998d-41f2-82ec-5ede7c070652" providerId="ADAL" clId="{FC9B34CB-11F6-B246-8BD6-C667CEA83F74}" dt="2024-04-07T06:56:16.120" v="2569" actId="20577"/>
          <ac:spMkLst>
            <pc:docMk/>
            <pc:sldMk cId="4049556906" sldId="503"/>
            <ac:spMk id="7" creationId="{C4276646-FDE7-DF45-A49A-2626220AE1B5}"/>
          </ac:spMkLst>
        </pc:spChg>
        <pc:spChg chg="mod">
          <ac:chgData name="CHEN, Xin" userId="b7f2aaf2-998d-41f2-82ec-5ede7c070652" providerId="ADAL" clId="{FC9B34CB-11F6-B246-8BD6-C667CEA83F74}" dt="2024-04-07T02:16:28.656" v="738" actId="1038"/>
          <ac:spMkLst>
            <pc:docMk/>
            <pc:sldMk cId="4049556906" sldId="503"/>
            <ac:spMk id="10" creationId="{940617AB-D4D5-4F17-A4E5-D34924A47A2C}"/>
          </ac:spMkLst>
        </pc:spChg>
        <pc:spChg chg="mod">
          <ac:chgData name="CHEN, Xin" userId="b7f2aaf2-998d-41f2-82ec-5ede7c070652" providerId="ADAL" clId="{FC9B34CB-11F6-B246-8BD6-C667CEA83F74}" dt="2024-04-07T02:48:00.675" v="1418" actId="20577"/>
          <ac:spMkLst>
            <pc:docMk/>
            <pc:sldMk cId="4049556906" sldId="503"/>
            <ac:spMk id="11" creationId="{7ECB4FEB-D416-394A-A033-2AA0EC841D2E}"/>
          </ac:spMkLst>
        </pc:spChg>
        <pc:spChg chg="mod">
          <ac:chgData name="CHEN, Xin" userId="b7f2aaf2-998d-41f2-82ec-5ede7c070652" providerId="ADAL" clId="{FC9B34CB-11F6-B246-8BD6-C667CEA83F74}" dt="2024-04-07T02:16:28.656" v="738" actId="1038"/>
          <ac:spMkLst>
            <pc:docMk/>
            <pc:sldMk cId="4049556906" sldId="503"/>
            <ac:spMk id="12" creationId="{652B80DD-0839-4E09-887A-C46B33B0B3FC}"/>
          </ac:spMkLst>
        </pc:spChg>
      </pc:sldChg>
      <pc:sldChg chg="addSp modSp mod">
        <pc:chgData name="CHEN, Xin" userId="b7f2aaf2-998d-41f2-82ec-5ede7c070652" providerId="ADAL" clId="{FC9B34CB-11F6-B246-8BD6-C667CEA83F74}" dt="2024-04-07T07:01:28.289" v="2578" actId="207"/>
        <pc:sldMkLst>
          <pc:docMk/>
          <pc:sldMk cId="10206724" sldId="506"/>
        </pc:sldMkLst>
        <pc:spChg chg="add mod">
          <ac:chgData name="CHEN, Xin" userId="b7f2aaf2-998d-41f2-82ec-5ede7c070652" providerId="ADAL" clId="{FC9B34CB-11F6-B246-8BD6-C667CEA83F74}" dt="2024-04-07T02:24:39.873" v="931" actId="1076"/>
          <ac:spMkLst>
            <pc:docMk/>
            <pc:sldMk cId="10206724" sldId="506"/>
            <ac:spMk id="2" creationId="{1B58DBF0-7622-1B41-F699-426B451C5233}"/>
          </ac:spMkLst>
        </pc:spChg>
        <pc:spChg chg="mod">
          <ac:chgData name="CHEN, Xin" userId="b7f2aaf2-998d-41f2-82ec-5ede7c070652" providerId="ADAL" clId="{FC9B34CB-11F6-B246-8BD6-C667CEA83F74}" dt="2024-04-07T02:18:52.250" v="810" actId="20577"/>
          <ac:spMkLst>
            <pc:docMk/>
            <pc:sldMk cId="10206724" sldId="506"/>
            <ac:spMk id="3" creationId="{00000000-0000-0000-0000-000000000000}"/>
          </ac:spMkLst>
        </pc:spChg>
        <pc:spChg chg="add mod">
          <ac:chgData name="CHEN, Xin" userId="b7f2aaf2-998d-41f2-82ec-5ede7c070652" providerId="ADAL" clId="{FC9B34CB-11F6-B246-8BD6-C667CEA83F74}" dt="2024-04-07T02:24:39.873" v="931" actId="1076"/>
          <ac:spMkLst>
            <pc:docMk/>
            <pc:sldMk cId="10206724" sldId="506"/>
            <ac:spMk id="4" creationId="{913110E0-2D7E-E6C0-CF4B-D2802B376D8B}"/>
          </ac:spMkLst>
        </pc:spChg>
        <pc:spChg chg="mod">
          <ac:chgData name="CHEN, Xin" userId="b7f2aaf2-998d-41f2-82ec-5ede7c070652" providerId="ADAL" clId="{FC9B34CB-11F6-B246-8BD6-C667CEA83F74}" dt="2024-04-07T07:01:28.289" v="2578" actId="207"/>
          <ac:spMkLst>
            <pc:docMk/>
            <pc:sldMk cId="10206724" sldId="506"/>
            <ac:spMk id="7" creationId="{C4276646-FDE7-DF45-A49A-2626220AE1B5}"/>
          </ac:spMkLst>
        </pc:spChg>
        <pc:spChg chg="mod">
          <ac:chgData name="CHEN, Xin" userId="b7f2aaf2-998d-41f2-82ec-5ede7c070652" providerId="ADAL" clId="{FC9B34CB-11F6-B246-8BD6-C667CEA83F74}" dt="2024-04-07T02:24:12.901" v="929" actId="20577"/>
          <ac:spMkLst>
            <pc:docMk/>
            <pc:sldMk cId="10206724" sldId="506"/>
            <ac:spMk id="8" creationId="{CEAE6709-1AC7-4CF5-895A-0CDAE4C03A6A}"/>
          </ac:spMkLst>
        </pc:spChg>
        <pc:spChg chg="mod">
          <ac:chgData name="CHEN, Xin" userId="b7f2aaf2-998d-41f2-82ec-5ede7c070652" providerId="ADAL" clId="{FC9B34CB-11F6-B246-8BD6-C667CEA83F74}" dt="2024-04-07T02:23:55.801" v="909" actId="20577"/>
          <ac:spMkLst>
            <pc:docMk/>
            <pc:sldMk cId="10206724" sldId="506"/>
            <ac:spMk id="9" creationId="{B26F7D91-942F-C749-85B0-C98756F606D4}"/>
          </ac:spMkLst>
        </pc:spChg>
        <pc:spChg chg="add mod">
          <ac:chgData name="CHEN, Xin" userId="b7f2aaf2-998d-41f2-82ec-5ede7c070652" providerId="ADAL" clId="{FC9B34CB-11F6-B246-8BD6-C667CEA83F74}" dt="2024-04-07T02:24:39.873" v="931" actId="1076"/>
          <ac:spMkLst>
            <pc:docMk/>
            <pc:sldMk cId="10206724" sldId="506"/>
            <ac:spMk id="10" creationId="{D3A3FC34-C836-5323-3420-95FD53E2D44F}"/>
          </ac:spMkLst>
        </pc:spChg>
        <pc:spChg chg="mod">
          <ac:chgData name="CHEN, Xin" userId="b7f2aaf2-998d-41f2-82ec-5ede7c070652" providerId="ADAL" clId="{FC9B34CB-11F6-B246-8BD6-C667CEA83F74}" dt="2024-04-07T02:18:55.321" v="813" actId="20577"/>
          <ac:spMkLst>
            <pc:docMk/>
            <pc:sldMk cId="10206724" sldId="506"/>
            <ac:spMk id="11" creationId="{7ECB4FEB-D416-394A-A033-2AA0EC841D2E}"/>
          </ac:spMkLst>
        </pc:spChg>
        <pc:spChg chg="add mod">
          <ac:chgData name="CHEN, Xin" userId="b7f2aaf2-998d-41f2-82ec-5ede7c070652" providerId="ADAL" clId="{FC9B34CB-11F6-B246-8BD6-C667CEA83F74}" dt="2024-04-07T02:24:39.873" v="931" actId="1076"/>
          <ac:spMkLst>
            <pc:docMk/>
            <pc:sldMk cId="10206724" sldId="506"/>
            <ac:spMk id="12" creationId="{F11D40F5-551A-AD7C-9CBF-AE431FCE178D}"/>
          </ac:spMkLst>
        </pc:spChg>
        <pc:spChg chg="add mod">
          <ac:chgData name="CHEN, Xin" userId="b7f2aaf2-998d-41f2-82ec-5ede7c070652" providerId="ADAL" clId="{FC9B34CB-11F6-B246-8BD6-C667CEA83F74}" dt="2024-04-07T02:24:39.873" v="931" actId="1076"/>
          <ac:spMkLst>
            <pc:docMk/>
            <pc:sldMk cId="10206724" sldId="506"/>
            <ac:spMk id="13" creationId="{DCA7E204-5DC8-31A9-0899-3D25901CF852}"/>
          </ac:spMkLst>
        </pc:spChg>
        <pc:spChg chg="add mod">
          <ac:chgData name="CHEN, Xin" userId="b7f2aaf2-998d-41f2-82ec-5ede7c070652" providerId="ADAL" clId="{FC9B34CB-11F6-B246-8BD6-C667CEA83F74}" dt="2024-04-07T02:24:39.873" v="931" actId="1076"/>
          <ac:spMkLst>
            <pc:docMk/>
            <pc:sldMk cId="10206724" sldId="506"/>
            <ac:spMk id="14" creationId="{D2CB62A8-6343-B992-9E5F-AD429D1C54F4}"/>
          </ac:spMkLst>
        </pc:spChg>
        <pc:spChg chg="add mod">
          <ac:chgData name="CHEN, Xin" userId="b7f2aaf2-998d-41f2-82ec-5ede7c070652" providerId="ADAL" clId="{FC9B34CB-11F6-B246-8BD6-C667CEA83F74}" dt="2024-04-07T02:24:39.873" v="931" actId="1076"/>
          <ac:spMkLst>
            <pc:docMk/>
            <pc:sldMk cId="10206724" sldId="506"/>
            <ac:spMk id="15" creationId="{72E03569-B0A7-6747-CD5E-A6B02947C4FF}"/>
          </ac:spMkLst>
        </pc:spChg>
        <pc:cxnChg chg="add mod">
          <ac:chgData name="CHEN, Xin" userId="b7f2aaf2-998d-41f2-82ec-5ede7c070652" providerId="ADAL" clId="{FC9B34CB-11F6-B246-8BD6-C667CEA83F74}" dt="2024-04-07T02:24:39.873" v="931" actId="1076"/>
          <ac:cxnSpMkLst>
            <pc:docMk/>
            <pc:sldMk cId="10206724" sldId="506"/>
            <ac:cxnSpMk id="16" creationId="{13BF5E32-812B-1175-BB51-DE45AED40EDF}"/>
          </ac:cxnSpMkLst>
        </pc:cxnChg>
        <pc:cxnChg chg="add mod">
          <ac:chgData name="CHEN, Xin" userId="b7f2aaf2-998d-41f2-82ec-5ede7c070652" providerId="ADAL" clId="{FC9B34CB-11F6-B246-8BD6-C667CEA83F74}" dt="2024-04-07T02:24:39.873" v="931" actId="1076"/>
          <ac:cxnSpMkLst>
            <pc:docMk/>
            <pc:sldMk cId="10206724" sldId="506"/>
            <ac:cxnSpMk id="17" creationId="{B1F6574C-E146-FB8D-4D2C-73203986AC86}"/>
          </ac:cxnSpMkLst>
        </pc:cxnChg>
        <pc:cxnChg chg="add mod">
          <ac:chgData name="CHEN, Xin" userId="b7f2aaf2-998d-41f2-82ec-5ede7c070652" providerId="ADAL" clId="{FC9B34CB-11F6-B246-8BD6-C667CEA83F74}" dt="2024-04-07T02:24:39.873" v="931" actId="1076"/>
          <ac:cxnSpMkLst>
            <pc:docMk/>
            <pc:sldMk cId="10206724" sldId="506"/>
            <ac:cxnSpMk id="18" creationId="{DAB9BBE3-45BE-2119-3BC4-1D6BF580D43C}"/>
          </ac:cxnSpMkLst>
        </pc:cxnChg>
        <pc:cxnChg chg="add mod">
          <ac:chgData name="CHEN, Xin" userId="b7f2aaf2-998d-41f2-82ec-5ede7c070652" providerId="ADAL" clId="{FC9B34CB-11F6-B246-8BD6-C667CEA83F74}" dt="2024-04-07T02:24:39.873" v="931" actId="1076"/>
          <ac:cxnSpMkLst>
            <pc:docMk/>
            <pc:sldMk cId="10206724" sldId="506"/>
            <ac:cxnSpMk id="19" creationId="{D3BF202B-F330-0807-18B4-935E3A92A058}"/>
          </ac:cxnSpMkLst>
        </pc:cxnChg>
        <pc:cxnChg chg="add mod">
          <ac:chgData name="CHEN, Xin" userId="b7f2aaf2-998d-41f2-82ec-5ede7c070652" providerId="ADAL" clId="{FC9B34CB-11F6-B246-8BD6-C667CEA83F74}" dt="2024-04-07T02:24:39.873" v="931" actId="1076"/>
          <ac:cxnSpMkLst>
            <pc:docMk/>
            <pc:sldMk cId="10206724" sldId="506"/>
            <ac:cxnSpMk id="20" creationId="{17A69A84-4AE9-8842-7533-2CBFEA26AE10}"/>
          </ac:cxnSpMkLst>
        </pc:cxnChg>
        <pc:cxnChg chg="add mod">
          <ac:chgData name="CHEN, Xin" userId="b7f2aaf2-998d-41f2-82ec-5ede7c070652" providerId="ADAL" clId="{FC9B34CB-11F6-B246-8BD6-C667CEA83F74}" dt="2024-04-07T02:24:39.873" v="931" actId="1076"/>
          <ac:cxnSpMkLst>
            <pc:docMk/>
            <pc:sldMk cId="10206724" sldId="506"/>
            <ac:cxnSpMk id="21" creationId="{A2637345-1807-A0CD-554A-13F89D115181}"/>
          </ac:cxnSpMkLst>
        </pc:cxnChg>
      </pc:sldChg>
      <pc:sldChg chg="modSp mod">
        <pc:chgData name="CHEN, Xin" userId="b7f2aaf2-998d-41f2-82ec-5ede7c070652" providerId="ADAL" clId="{FC9B34CB-11F6-B246-8BD6-C667CEA83F74}" dt="2024-04-07T07:00:01.328" v="2575" actId="1036"/>
        <pc:sldMkLst>
          <pc:docMk/>
          <pc:sldMk cId="262927522" sldId="507"/>
        </pc:sldMkLst>
        <pc:spChg chg="mod">
          <ac:chgData name="CHEN, Xin" userId="b7f2aaf2-998d-41f2-82ec-5ede7c070652" providerId="ADAL" clId="{FC9B34CB-11F6-B246-8BD6-C667CEA83F74}" dt="2024-04-07T02:48:18.709" v="1470" actId="20577"/>
          <ac:spMkLst>
            <pc:docMk/>
            <pc:sldMk cId="262927522" sldId="507"/>
            <ac:spMk id="3" creationId="{00000000-0000-0000-0000-000000000000}"/>
          </ac:spMkLst>
        </pc:spChg>
        <pc:spChg chg="mod">
          <ac:chgData name="CHEN, Xin" userId="b7f2aaf2-998d-41f2-82ec-5ede7c070652" providerId="ADAL" clId="{FC9B34CB-11F6-B246-8BD6-C667CEA83F74}" dt="2024-04-06T07:55:51.527" v="517" actId="20577"/>
          <ac:spMkLst>
            <pc:docMk/>
            <pc:sldMk cId="262927522" sldId="507"/>
            <ac:spMk id="10" creationId="{F84C062C-2E1B-8C41-928C-2C6671BEF496}"/>
          </ac:spMkLst>
        </pc:spChg>
        <pc:spChg chg="mod">
          <ac:chgData name="CHEN, Xin" userId="b7f2aaf2-998d-41f2-82ec-5ede7c070652" providerId="ADAL" clId="{FC9B34CB-11F6-B246-8BD6-C667CEA83F74}" dt="2024-04-07T02:48:13.277" v="1448" actId="20577"/>
          <ac:spMkLst>
            <pc:docMk/>
            <pc:sldMk cId="262927522" sldId="507"/>
            <ac:spMk id="11" creationId="{3CD196A2-4D80-184A-9146-566A87A7B303}"/>
          </ac:spMkLst>
        </pc:spChg>
        <pc:spChg chg="mod">
          <ac:chgData name="CHEN, Xin" userId="b7f2aaf2-998d-41f2-82ec-5ede7c070652" providerId="ADAL" clId="{FC9B34CB-11F6-B246-8BD6-C667CEA83F74}" dt="2024-04-07T07:00:01.328" v="2575" actId="1036"/>
          <ac:spMkLst>
            <pc:docMk/>
            <pc:sldMk cId="262927522" sldId="507"/>
            <ac:spMk id="12" creationId="{0D862817-49CB-A441-A0FE-9ADD1E2791AF}"/>
          </ac:spMkLst>
        </pc:spChg>
      </pc:sldChg>
      <pc:sldChg chg="addSp modSp mod">
        <pc:chgData name="CHEN, Xin" userId="b7f2aaf2-998d-41f2-82ec-5ede7c070652" providerId="ADAL" clId="{FC9B34CB-11F6-B246-8BD6-C667CEA83F74}" dt="2024-04-08T04:04:10.953" v="2718" actId="20577"/>
        <pc:sldMkLst>
          <pc:docMk/>
          <pc:sldMk cId="4290035101" sldId="511"/>
        </pc:sldMkLst>
        <pc:spChg chg="mod">
          <ac:chgData name="CHEN, Xin" userId="b7f2aaf2-998d-41f2-82ec-5ede7c070652" providerId="ADAL" clId="{FC9B34CB-11F6-B246-8BD6-C667CEA83F74}" dt="2024-04-07T05:57:16.936" v="1816" actId="20577"/>
          <ac:spMkLst>
            <pc:docMk/>
            <pc:sldMk cId="4290035101" sldId="511"/>
            <ac:spMk id="3" creationId="{00000000-0000-0000-0000-000000000000}"/>
          </ac:spMkLst>
        </pc:spChg>
        <pc:spChg chg="mod">
          <ac:chgData name="CHEN, Xin" userId="b7f2aaf2-998d-41f2-82ec-5ede7c070652" providerId="ADAL" clId="{FC9B34CB-11F6-B246-8BD6-C667CEA83F74}" dt="2024-04-07T06:23:01.287" v="2371"/>
          <ac:spMkLst>
            <pc:docMk/>
            <pc:sldMk cId="4290035101" sldId="511"/>
            <ac:spMk id="4" creationId="{9A04ED76-1077-52B2-5268-E1E047BFAA86}"/>
          </ac:spMkLst>
        </pc:spChg>
        <pc:spChg chg="mod">
          <ac:chgData name="CHEN, Xin" userId="b7f2aaf2-998d-41f2-82ec-5ede7c070652" providerId="ADAL" clId="{FC9B34CB-11F6-B246-8BD6-C667CEA83F74}" dt="2024-04-08T04:04:10.953" v="2718" actId="20577"/>
          <ac:spMkLst>
            <pc:docMk/>
            <pc:sldMk cId="4290035101" sldId="511"/>
            <ac:spMk id="7" creationId="{C4276646-FDE7-DF45-A49A-2626220AE1B5}"/>
          </ac:spMkLst>
        </pc:spChg>
        <pc:spChg chg="mod">
          <ac:chgData name="CHEN, Xin" userId="b7f2aaf2-998d-41f2-82ec-5ede7c070652" providerId="ADAL" clId="{FC9B34CB-11F6-B246-8BD6-C667CEA83F74}" dt="2024-04-07T06:05:53.497" v="2058" actId="20577"/>
          <ac:spMkLst>
            <pc:docMk/>
            <pc:sldMk cId="4290035101" sldId="511"/>
            <ac:spMk id="8" creationId="{CEAE6709-1AC7-4CF5-895A-0CDAE4C03A6A}"/>
          </ac:spMkLst>
        </pc:spChg>
        <pc:spChg chg="mod">
          <ac:chgData name="CHEN, Xin" userId="b7f2aaf2-998d-41f2-82ec-5ede7c070652" providerId="ADAL" clId="{FC9B34CB-11F6-B246-8BD6-C667CEA83F74}" dt="2024-04-07T06:05:09.195" v="2053" actId="20577"/>
          <ac:spMkLst>
            <pc:docMk/>
            <pc:sldMk cId="4290035101" sldId="511"/>
            <ac:spMk id="9" creationId="{B26F7D91-942F-C749-85B0-C98756F606D4}"/>
          </ac:spMkLst>
        </pc:spChg>
        <pc:spChg chg="mod">
          <ac:chgData name="CHEN, Xin" userId="b7f2aaf2-998d-41f2-82ec-5ede7c070652" providerId="ADAL" clId="{FC9B34CB-11F6-B246-8BD6-C667CEA83F74}" dt="2024-04-07T06:23:01.287" v="2371"/>
          <ac:spMkLst>
            <pc:docMk/>
            <pc:sldMk cId="4290035101" sldId="511"/>
            <ac:spMk id="10" creationId="{EE3FA528-CCE3-9766-1970-1CC85DEDF3BE}"/>
          </ac:spMkLst>
        </pc:spChg>
        <pc:spChg chg="mod">
          <ac:chgData name="CHEN, Xin" userId="b7f2aaf2-998d-41f2-82ec-5ede7c070652" providerId="ADAL" clId="{FC9B34CB-11F6-B246-8BD6-C667CEA83F74}" dt="2024-04-07T05:57:28.758" v="1855" actId="20577"/>
          <ac:spMkLst>
            <pc:docMk/>
            <pc:sldMk cId="4290035101" sldId="511"/>
            <ac:spMk id="11" creationId="{7ECB4FEB-D416-394A-A033-2AA0EC841D2E}"/>
          </ac:spMkLst>
        </pc:spChg>
        <pc:spChg chg="mod">
          <ac:chgData name="CHEN, Xin" userId="b7f2aaf2-998d-41f2-82ec-5ede7c070652" providerId="ADAL" clId="{FC9B34CB-11F6-B246-8BD6-C667CEA83F74}" dt="2024-04-07T06:23:01.287" v="2371"/>
          <ac:spMkLst>
            <pc:docMk/>
            <pc:sldMk cId="4290035101" sldId="511"/>
            <ac:spMk id="12" creationId="{27F9CD12-E27B-8926-922E-6207B33C89D7}"/>
          </ac:spMkLst>
        </pc:spChg>
        <pc:spChg chg="mod">
          <ac:chgData name="CHEN, Xin" userId="b7f2aaf2-998d-41f2-82ec-5ede7c070652" providerId="ADAL" clId="{FC9B34CB-11F6-B246-8BD6-C667CEA83F74}" dt="2024-04-07T06:23:01.287" v="2371"/>
          <ac:spMkLst>
            <pc:docMk/>
            <pc:sldMk cId="4290035101" sldId="511"/>
            <ac:spMk id="13" creationId="{2F0A7657-3672-6DC8-4799-A36803D319BD}"/>
          </ac:spMkLst>
        </pc:spChg>
        <pc:spChg chg="mod">
          <ac:chgData name="CHEN, Xin" userId="b7f2aaf2-998d-41f2-82ec-5ede7c070652" providerId="ADAL" clId="{FC9B34CB-11F6-B246-8BD6-C667CEA83F74}" dt="2024-04-07T06:23:01.287" v="2371"/>
          <ac:spMkLst>
            <pc:docMk/>
            <pc:sldMk cId="4290035101" sldId="511"/>
            <ac:spMk id="14" creationId="{3051E1ED-2CE4-AAAE-C15F-1F045EDF2838}"/>
          </ac:spMkLst>
        </pc:spChg>
        <pc:spChg chg="mod">
          <ac:chgData name="CHEN, Xin" userId="b7f2aaf2-998d-41f2-82ec-5ede7c070652" providerId="ADAL" clId="{FC9B34CB-11F6-B246-8BD6-C667CEA83F74}" dt="2024-04-07T06:23:01.287" v="2371"/>
          <ac:spMkLst>
            <pc:docMk/>
            <pc:sldMk cId="4290035101" sldId="511"/>
            <ac:spMk id="15" creationId="{80905294-AA4F-F683-48B6-E5919D20767E}"/>
          </ac:spMkLst>
        </pc:spChg>
        <pc:spChg chg="mod">
          <ac:chgData name="CHEN, Xin" userId="b7f2aaf2-998d-41f2-82ec-5ede7c070652" providerId="ADAL" clId="{FC9B34CB-11F6-B246-8BD6-C667CEA83F74}" dt="2024-04-07T06:23:01.287" v="2371"/>
          <ac:spMkLst>
            <pc:docMk/>
            <pc:sldMk cId="4290035101" sldId="511"/>
            <ac:spMk id="16" creationId="{BB3C1802-58C4-1467-94C4-4311F27234A7}"/>
          </ac:spMkLst>
        </pc:spChg>
        <pc:spChg chg="mod">
          <ac:chgData name="CHEN, Xin" userId="b7f2aaf2-998d-41f2-82ec-5ede7c070652" providerId="ADAL" clId="{FC9B34CB-11F6-B246-8BD6-C667CEA83F74}" dt="2024-04-07T06:23:01.287" v="2371"/>
          <ac:spMkLst>
            <pc:docMk/>
            <pc:sldMk cId="4290035101" sldId="511"/>
            <ac:spMk id="25" creationId="{53ACB251-1D53-F483-93A7-EEA0E139F082}"/>
          </ac:spMkLst>
        </pc:spChg>
        <pc:spChg chg="mod">
          <ac:chgData name="CHEN, Xin" userId="b7f2aaf2-998d-41f2-82ec-5ede7c070652" providerId="ADAL" clId="{FC9B34CB-11F6-B246-8BD6-C667CEA83F74}" dt="2024-04-07T06:23:01.287" v="2371"/>
          <ac:spMkLst>
            <pc:docMk/>
            <pc:sldMk cId="4290035101" sldId="511"/>
            <ac:spMk id="26" creationId="{C6C8C9F4-0C47-5D97-FD28-7A3D72B8DF7D}"/>
          </ac:spMkLst>
        </pc:spChg>
        <pc:spChg chg="mod">
          <ac:chgData name="CHEN, Xin" userId="b7f2aaf2-998d-41f2-82ec-5ede7c070652" providerId="ADAL" clId="{FC9B34CB-11F6-B246-8BD6-C667CEA83F74}" dt="2024-04-07T06:23:01.287" v="2371"/>
          <ac:spMkLst>
            <pc:docMk/>
            <pc:sldMk cId="4290035101" sldId="511"/>
            <ac:spMk id="27" creationId="{23D71D23-882F-B6B0-5D75-98204B65CF65}"/>
          </ac:spMkLst>
        </pc:spChg>
        <pc:spChg chg="mod">
          <ac:chgData name="CHEN, Xin" userId="b7f2aaf2-998d-41f2-82ec-5ede7c070652" providerId="ADAL" clId="{FC9B34CB-11F6-B246-8BD6-C667CEA83F74}" dt="2024-04-07T06:23:01.287" v="2371"/>
          <ac:spMkLst>
            <pc:docMk/>
            <pc:sldMk cId="4290035101" sldId="511"/>
            <ac:spMk id="28" creationId="{B1320DC9-1610-A4BD-D1BF-A4038428D23B}"/>
          </ac:spMkLst>
        </pc:spChg>
        <pc:spChg chg="mod">
          <ac:chgData name="CHEN, Xin" userId="b7f2aaf2-998d-41f2-82ec-5ede7c070652" providerId="ADAL" clId="{FC9B34CB-11F6-B246-8BD6-C667CEA83F74}" dt="2024-04-07T06:23:01.287" v="2371"/>
          <ac:spMkLst>
            <pc:docMk/>
            <pc:sldMk cId="4290035101" sldId="511"/>
            <ac:spMk id="29" creationId="{CEC0A998-1EF0-F595-D358-B07573B93DDB}"/>
          </ac:spMkLst>
        </pc:spChg>
        <pc:spChg chg="mod">
          <ac:chgData name="CHEN, Xin" userId="b7f2aaf2-998d-41f2-82ec-5ede7c070652" providerId="ADAL" clId="{FC9B34CB-11F6-B246-8BD6-C667CEA83F74}" dt="2024-04-07T06:23:01.287" v="2371"/>
          <ac:spMkLst>
            <pc:docMk/>
            <pc:sldMk cId="4290035101" sldId="511"/>
            <ac:spMk id="30" creationId="{A5F44052-A7EF-20E7-BD47-8D2926DDBA62}"/>
          </ac:spMkLst>
        </pc:spChg>
        <pc:spChg chg="mod">
          <ac:chgData name="CHEN, Xin" userId="b7f2aaf2-998d-41f2-82ec-5ede7c070652" providerId="ADAL" clId="{FC9B34CB-11F6-B246-8BD6-C667CEA83F74}" dt="2024-04-07T06:23:01.287" v="2371"/>
          <ac:spMkLst>
            <pc:docMk/>
            <pc:sldMk cId="4290035101" sldId="511"/>
            <ac:spMk id="31" creationId="{B9C5DD13-A98D-704C-8648-C24913A1F85A}"/>
          </ac:spMkLst>
        </pc:spChg>
        <pc:spChg chg="mod">
          <ac:chgData name="CHEN, Xin" userId="b7f2aaf2-998d-41f2-82ec-5ede7c070652" providerId="ADAL" clId="{FC9B34CB-11F6-B246-8BD6-C667CEA83F74}" dt="2024-04-07T06:23:01.287" v="2371"/>
          <ac:spMkLst>
            <pc:docMk/>
            <pc:sldMk cId="4290035101" sldId="511"/>
            <ac:spMk id="32" creationId="{928ED4B4-5C28-D7CB-CB68-4EF467BC8F78}"/>
          </ac:spMkLst>
        </pc:spChg>
        <pc:grpChg chg="add mod">
          <ac:chgData name="CHEN, Xin" userId="b7f2aaf2-998d-41f2-82ec-5ede7c070652" providerId="ADAL" clId="{FC9B34CB-11F6-B246-8BD6-C667CEA83F74}" dt="2024-04-07T06:23:16.370" v="2375" actId="1076"/>
          <ac:grpSpMkLst>
            <pc:docMk/>
            <pc:sldMk cId="4290035101" sldId="511"/>
            <ac:grpSpMk id="2" creationId="{8D7246D5-B029-4CF3-EB90-C72A6AE4E5F6}"/>
          </ac:grpSpMkLst>
        </pc:grpChg>
        <pc:cxnChg chg="mod">
          <ac:chgData name="CHEN, Xin" userId="b7f2aaf2-998d-41f2-82ec-5ede7c070652" providerId="ADAL" clId="{FC9B34CB-11F6-B246-8BD6-C667CEA83F74}" dt="2024-04-07T06:23:01.287" v="2371"/>
          <ac:cxnSpMkLst>
            <pc:docMk/>
            <pc:sldMk cId="4290035101" sldId="511"/>
            <ac:cxnSpMk id="17" creationId="{08C3006F-4E2F-66CB-E231-D180F7E82922}"/>
          </ac:cxnSpMkLst>
        </pc:cxnChg>
        <pc:cxnChg chg="mod">
          <ac:chgData name="CHEN, Xin" userId="b7f2aaf2-998d-41f2-82ec-5ede7c070652" providerId="ADAL" clId="{FC9B34CB-11F6-B246-8BD6-C667CEA83F74}" dt="2024-04-07T06:23:01.287" v="2371"/>
          <ac:cxnSpMkLst>
            <pc:docMk/>
            <pc:sldMk cId="4290035101" sldId="511"/>
            <ac:cxnSpMk id="18" creationId="{9C84C439-7223-C456-07FA-8597093138EC}"/>
          </ac:cxnSpMkLst>
        </pc:cxnChg>
        <pc:cxnChg chg="mod">
          <ac:chgData name="CHEN, Xin" userId="b7f2aaf2-998d-41f2-82ec-5ede7c070652" providerId="ADAL" clId="{FC9B34CB-11F6-B246-8BD6-C667CEA83F74}" dt="2024-04-07T06:23:01.287" v="2371"/>
          <ac:cxnSpMkLst>
            <pc:docMk/>
            <pc:sldMk cId="4290035101" sldId="511"/>
            <ac:cxnSpMk id="19" creationId="{72401175-23E7-B78E-6A65-9BF4C205E312}"/>
          </ac:cxnSpMkLst>
        </pc:cxnChg>
        <pc:cxnChg chg="mod">
          <ac:chgData name="CHEN, Xin" userId="b7f2aaf2-998d-41f2-82ec-5ede7c070652" providerId="ADAL" clId="{FC9B34CB-11F6-B246-8BD6-C667CEA83F74}" dt="2024-04-07T06:23:01.287" v="2371"/>
          <ac:cxnSpMkLst>
            <pc:docMk/>
            <pc:sldMk cId="4290035101" sldId="511"/>
            <ac:cxnSpMk id="20" creationId="{3B90C737-77D0-786C-F94E-E7BE7D40E2E4}"/>
          </ac:cxnSpMkLst>
        </pc:cxnChg>
        <pc:cxnChg chg="mod">
          <ac:chgData name="CHEN, Xin" userId="b7f2aaf2-998d-41f2-82ec-5ede7c070652" providerId="ADAL" clId="{FC9B34CB-11F6-B246-8BD6-C667CEA83F74}" dt="2024-04-07T06:23:01.287" v="2371"/>
          <ac:cxnSpMkLst>
            <pc:docMk/>
            <pc:sldMk cId="4290035101" sldId="511"/>
            <ac:cxnSpMk id="21" creationId="{101D8450-BA7D-8E39-EAB9-93E3DC5854D9}"/>
          </ac:cxnSpMkLst>
        </pc:cxnChg>
        <pc:cxnChg chg="mod">
          <ac:chgData name="CHEN, Xin" userId="b7f2aaf2-998d-41f2-82ec-5ede7c070652" providerId="ADAL" clId="{FC9B34CB-11F6-B246-8BD6-C667CEA83F74}" dt="2024-04-07T06:23:01.287" v="2371"/>
          <ac:cxnSpMkLst>
            <pc:docMk/>
            <pc:sldMk cId="4290035101" sldId="511"/>
            <ac:cxnSpMk id="22" creationId="{43F7AC42-266D-5814-2DF6-DA47E0E02E14}"/>
          </ac:cxnSpMkLst>
        </pc:cxnChg>
        <pc:cxnChg chg="mod">
          <ac:chgData name="CHEN, Xin" userId="b7f2aaf2-998d-41f2-82ec-5ede7c070652" providerId="ADAL" clId="{FC9B34CB-11F6-B246-8BD6-C667CEA83F74}" dt="2024-04-07T06:23:01.287" v="2371"/>
          <ac:cxnSpMkLst>
            <pc:docMk/>
            <pc:sldMk cId="4290035101" sldId="511"/>
            <ac:cxnSpMk id="23" creationId="{23AC6C78-D8C9-D0C6-66FC-6C45F9AD0680}"/>
          </ac:cxnSpMkLst>
        </pc:cxnChg>
        <pc:cxnChg chg="mod">
          <ac:chgData name="CHEN, Xin" userId="b7f2aaf2-998d-41f2-82ec-5ede7c070652" providerId="ADAL" clId="{FC9B34CB-11F6-B246-8BD6-C667CEA83F74}" dt="2024-04-07T06:23:01.287" v="2371"/>
          <ac:cxnSpMkLst>
            <pc:docMk/>
            <pc:sldMk cId="4290035101" sldId="511"/>
            <ac:cxnSpMk id="24" creationId="{01FFDAFA-9A0A-DCCD-F36E-1FE0847B383F}"/>
          </ac:cxnSpMkLst>
        </pc:cxnChg>
      </pc:sldChg>
      <pc:sldChg chg="modSp mod">
        <pc:chgData name="CHEN, Xin" userId="b7f2aaf2-998d-41f2-82ec-5ede7c070652" providerId="ADAL" clId="{FC9B34CB-11F6-B246-8BD6-C667CEA83F74}" dt="2024-04-07T06:12:29.448" v="2160" actId="20577"/>
        <pc:sldMkLst>
          <pc:docMk/>
          <pc:sldMk cId="3935018237" sldId="512"/>
        </pc:sldMkLst>
        <pc:spChg chg="mod">
          <ac:chgData name="CHEN, Xin" userId="b7f2aaf2-998d-41f2-82ec-5ede7c070652" providerId="ADAL" clId="{FC9B34CB-11F6-B246-8BD6-C667CEA83F74}" dt="2024-04-07T05:57:45.773" v="1894" actId="20577"/>
          <ac:spMkLst>
            <pc:docMk/>
            <pc:sldMk cId="3935018237" sldId="512"/>
            <ac:spMk id="3" creationId="{00000000-0000-0000-0000-000000000000}"/>
          </ac:spMkLst>
        </pc:spChg>
        <pc:spChg chg="mod">
          <ac:chgData name="CHEN, Xin" userId="b7f2aaf2-998d-41f2-82ec-5ede7c070652" providerId="ADAL" clId="{FC9B34CB-11F6-B246-8BD6-C667CEA83F74}" dt="2024-04-07T06:11:18.747" v="2102" actId="1035"/>
          <ac:spMkLst>
            <pc:docMk/>
            <pc:sldMk cId="3935018237" sldId="512"/>
            <ac:spMk id="10" creationId="{F84C062C-2E1B-8C41-928C-2C6671BEF496}"/>
          </ac:spMkLst>
        </pc:spChg>
        <pc:spChg chg="mod">
          <ac:chgData name="CHEN, Xin" userId="b7f2aaf2-998d-41f2-82ec-5ede7c070652" providerId="ADAL" clId="{FC9B34CB-11F6-B246-8BD6-C667CEA83F74}" dt="2024-04-07T05:57:56.186" v="1933" actId="20577"/>
          <ac:spMkLst>
            <pc:docMk/>
            <pc:sldMk cId="3935018237" sldId="512"/>
            <ac:spMk id="11" creationId="{3CD196A2-4D80-184A-9146-566A87A7B303}"/>
          </ac:spMkLst>
        </pc:spChg>
        <pc:spChg chg="mod">
          <ac:chgData name="CHEN, Xin" userId="b7f2aaf2-998d-41f2-82ec-5ede7c070652" providerId="ADAL" clId="{FC9B34CB-11F6-B246-8BD6-C667CEA83F74}" dt="2024-04-07T06:12:29.448" v="2160" actId="20577"/>
          <ac:spMkLst>
            <pc:docMk/>
            <pc:sldMk cId="3935018237" sldId="512"/>
            <ac:spMk id="12" creationId="{0D862817-49CB-A441-A0FE-9ADD1E2791AF}"/>
          </ac:spMkLst>
        </pc:spChg>
      </pc:sldChg>
      <pc:sldChg chg="addSp delSp modSp del mod ord">
        <pc:chgData name="CHEN, Xin" userId="b7f2aaf2-998d-41f2-82ec-5ede7c070652" providerId="ADAL" clId="{FC9B34CB-11F6-B246-8BD6-C667CEA83F74}" dt="2024-04-07T06:23:44.951" v="2376" actId="2696"/>
        <pc:sldMkLst>
          <pc:docMk/>
          <pc:sldMk cId="3555921514" sldId="513"/>
        </pc:sldMkLst>
        <pc:spChg chg="add mod">
          <ac:chgData name="CHEN, Xin" userId="b7f2aaf2-998d-41f2-82ec-5ede7c070652" providerId="ADAL" clId="{FC9B34CB-11F6-B246-8BD6-C667CEA83F74}" dt="2024-04-07T06:16:49.174" v="2288" actId="1076"/>
          <ac:spMkLst>
            <pc:docMk/>
            <pc:sldMk cId="3555921514" sldId="513"/>
            <ac:spMk id="2" creationId="{C9408224-A8B5-718C-49AC-C18D214760D5}"/>
          </ac:spMkLst>
        </pc:spChg>
        <pc:spChg chg="mod">
          <ac:chgData name="CHEN, Xin" userId="b7f2aaf2-998d-41f2-82ec-5ede7c070652" providerId="ADAL" clId="{FC9B34CB-11F6-B246-8BD6-C667CEA83F74}" dt="2024-04-07T06:13:17.909" v="2240" actId="20577"/>
          <ac:spMkLst>
            <pc:docMk/>
            <pc:sldMk cId="3555921514" sldId="513"/>
            <ac:spMk id="3" creationId="{00000000-0000-0000-0000-000000000000}"/>
          </ac:spMkLst>
        </pc:spChg>
        <pc:spChg chg="add mod">
          <ac:chgData name="CHEN, Xin" userId="b7f2aaf2-998d-41f2-82ec-5ede7c070652" providerId="ADAL" clId="{FC9B34CB-11F6-B246-8BD6-C667CEA83F74}" dt="2024-04-07T06:22:21.453" v="2366" actId="207"/>
          <ac:spMkLst>
            <pc:docMk/>
            <pc:sldMk cId="3555921514" sldId="513"/>
            <ac:spMk id="4" creationId="{5A8A10CB-84B0-4570-AE9E-B5514E2B7770}"/>
          </ac:spMkLst>
        </pc:spChg>
        <pc:spChg chg="add mod">
          <ac:chgData name="CHEN, Xin" userId="b7f2aaf2-998d-41f2-82ec-5ede7c070652" providerId="ADAL" clId="{FC9B34CB-11F6-B246-8BD6-C667CEA83F74}" dt="2024-04-07T06:22:27.190" v="2367" actId="207"/>
          <ac:spMkLst>
            <pc:docMk/>
            <pc:sldMk cId="3555921514" sldId="513"/>
            <ac:spMk id="7" creationId="{ECF2DC84-A075-2847-B077-F0601C452E6A}"/>
          </ac:spMkLst>
        </pc:spChg>
        <pc:spChg chg="add mod">
          <ac:chgData name="CHEN, Xin" userId="b7f2aaf2-998d-41f2-82ec-5ede7c070652" providerId="ADAL" clId="{FC9B34CB-11F6-B246-8BD6-C667CEA83F74}" dt="2024-04-07T06:22:35.958" v="2369" actId="207"/>
          <ac:spMkLst>
            <pc:docMk/>
            <pc:sldMk cId="3555921514" sldId="513"/>
            <ac:spMk id="8" creationId="{C9BE53F7-7087-F3AD-D411-9829B5EE1A30}"/>
          </ac:spMkLst>
        </pc:spChg>
        <pc:spChg chg="add mod">
          <ac:chgData name="CHEN, Xin" userId="b7f2aaf2-998d-41f2-82ec-5ede7c070652" providerId="ADAL" clId="{FC9B34CB-11F6-B246-8BD6-C667CEA83F74}" dt="2024-04-07T06:22:31.907" v="2368" actId="207"/>
          <ac:spMkLst>
            <pc:docMk/>
            <pc:sldMk cId="3555921514" sldId="513"/>
            <ac:spMk id="9" creationId="{A30EA303-F5AB-6DDC-B10D-40BE705D7543}"/>
          </ac:spMkLst>
        </pc:spChg>
        <pc:spChg chg="del">
          <ac:chgData name="CHEN, Xin" userId="b7f2aaf2-998d-41f2-82ec-5ede7c070652" providerId="ADAL" clId="{FC9B34CB-11F6-B246-8BD6-C667CEA83F74}" dt="2024-04-07T06:12:56.015" v="2161" actId="478"/>
          <ac:spMkLst>
            <pc:docMk/>
            <pc:sldMk cId="3555921514" sldId="513"/>
            <ac:spMk id="10" creationId="{F84C062C-2E1B-8C41-928C-2C6671BEF496}"/>
          </ac:spMkLst>
        </pc:spChg>
        <pc:spChg chg="mod">
          <ac:chgData name="CHEN, Xin" userId="b7f2aaf2-998d-41f2-82ec-5ede7c070652" providerId="ADAL" clId="{FC9B34CB-11F6-B246-8BD6-C667CEA83F74}" dt="2024-04-07T06:14:38.943" v="2264" actId="14100"/>
          <ac:spMkLst>
            <pc:docMk/>
            <pc:sldMk cId="3555921514" sldId="513"/>
            <ac:spMk id="11" creationId="{3CD196A2-4D80-184A-9146-566A87A7B303}"/>
          </ac:spMkLst>
        </pc:spChg>
        <pc:spChg chg="add mod">
          <ac:chgData name="CHEN, Xin" userId="b7f2aaf2-998d-41f2-82ec-5ede7c070652" providerId="ADAL" clId="{FC9B34CB-11F6-B246-8BD6-C667CEA83F74}" dt="2024-04-07T06:16:52.708" v="2289" actId="1076"/>
          <ac:spMkLst>
            <pc:docMk/>
            <pc:sldMk cId="3555921514" sldId="513"/>
            <ac:spMk id="12" creationId="{775EBAB0-8731-84B6-399A-6C89110DB42C}"/>
          </ac:spMkLst>
        </pc:spChg>
        <pc:spChg chg="add mod">
          <ac:chgData name="CHEN, Xin" userId="b7f2aaf2-998d-41f2-82ec-5ede7c070652" providerId="ADAL" clId="{FC9B34CB-11F6-B246-8BD6-C667CEA83F74}" dt="2024-04-07T06:18:33.355" v="2307" actId="1076"/>
          <ac:spMkLst>
            <pc:docMk/>
            <pc:sldMk cId="3555921514" sldId="513"/>
            <ac:spMk id="13" creationId="{FBE5B93C-7480-E6DF-3DA4-D68F3A4AAB17}"/>
          </ac:spMkLst>
        </pc:spChg>
        <pc:spChg chg="add mod">
          <ac:chgData name="CHEN, Xin" userId="b7f2aaf2-998d-41f2-82ec-5ede7c070652" providerId="ADAL" clId="{FC9B34CB-11F6-B246-8BD6-C667CEA83F74}" dt="2024-04-07T06:19:34.457" v="2312" actId="1076"/>
          <ac:spMkLst>
            <pc:docMk/>
            <pc:sldMk cId="3555921514" sldId="513"/>
            <ac:spMk id="35" creationId="{8A72D88A-4F19-9602-C574-852F0D86738E}"/>
          </ac:spMkLst>
        </pc:spChg>
        <pc:spChg chg="add mod">
          <ac:chgData name="CHEN, Xin" userId="b7f2aaf2-998d-41f2-82ec-5ede7c070652" providerId="ADAL" clId="{FC9B34CB-11F6-B246-8BD6-C667CEA83F74}" dt="2024-04-07T06:19:45.830" v="2319" actId="1036"/>
          <ac:spMkLst>
            <pc:docMk/>
            <pc:sldMk cId="3555921514" sldId="513"/>
            <ac:spMk id="36" creationId="{8293376F-2EE1-61F5-12B6-E3A7B94FF25A}"/>
          </ac:spMkLst>
        </pc:spChg>
        <pc:spChg chg="add mod">
          <ac:chgData name="CHEN, Xin" userId="b7f2aaf2-998d-41f2-82ec-5ede7c070652" providerId="ADAL" clId="{FC9B34CB-11F6-B246-8BD6-C667CEA83F74}" dt="2024-04-07T06:20:05.232" v="2328" actId="1038"/>
          <ac:spMkLst>
            <pc:docMk/>
            <pc:sldMk cId="3555921514" sldId="513"/>
            <ac:spMk id="37" creationId="{62F7828F-334B-69C7-13AB-0757630A19A2}"/>
          </ac:spMkLst>
        </pc:spChg>
        <pc:spChg chg="add mod">
          <ac:chgData name="CHEN, Xin" userId="b7f2aaf2-998d-41f2-82ec-5ede7c070652" providerId="ADAL" clId="{FC9B34CB-11F6-B246-8BD6-C667CEA83F74}" dt="2024-04-07T06:20:22.845" v="2333" actId="1035"/>
          <ac:spMkLst>
            <pc:docMk/>
            <pc:sldMk cId="3555921514" sldId="513"/>
            <ac:spMk id="38" creationId="{5BA843EE-BDF1-7CA1-BF48-241523695068}"/>
          </ac:spMkLst>
        </pc:spChg>
        <pc:spChg chg="add mod">
          <ac:chgData name="CHEN, Xin" userId="b7f2aaf2-998d-41f2-82ec-5ede7c070652" providerId="ADAL" clId="{FC9B34CB-11F6-B246-8BD6-C667CEA83F74}" dt="2024-04-07T06:20:41.409" v="2347" actId="1035"/>
          <ac:spMkLst>
            <pc:docMk/>
            <pc:sldMk cId="3555921514" sldId="513"/>
            <ac:spMk id="39" creationId="{40B87949-8E3B-46AB-6D94-FB078261F0B2}"/>
          </ac:spMkLst>
        </pc:spChg>
        <pc:spChg chg="add mod">
          <ac:chgData name="CHEN, Xin" userId="b7f2aaf2-998d-41f2-82ec-5ede7c070652" providerId="ADAL" clId="{FC9B34CB-11F6-B246-8BD6-C667CEA83F74}" dt="2024-04-07T06:20:54.574" v="2349" actId="20577"/>
          <ac:spMkLst>
            <pc:docMk/>
            <pc:sldMk cId="3555921514" sldId="513"/>
            <ac:spMk id="40" creationId="{3883394F-E35D-195B-B27C-A373C5406940}"/>
          </ac:spMkLst>
        </pc:spChg>
        <pc:spChg chg="add mod">
          <ac:chgData name="CHEN, Xin" userId="b7f2aaf2-998d-41f2-82ec-5ede7c070652" providerId="ADAL" clId="{FC9B34CB-11F6-B246-8BD6-C667CEA83F74}" dt="2024-04-07T06:21:13.465" v="2361" actId="1038"/>
          <ac:spMkLst>
            <pc:docMk/>
            <pc:sldMk cId="3555921514" sldId="513"/>
            <ac:spMk id="41" creationId="{0ECFD54E-884E-79F2-4B78-03751E80B3DE}"/>
          </ac:spMkLst>
        </pc:spChg>
        <pc:spChg chg="add mod">
          <ac:chgData name="CHEN, Xin" userId="b7f2aaf2-998d-41f2-82ec-5ede7c070652" providerId="ADAL" clId="{FC9B34CB-11F6-B246-8BD6-C667CEA83F74}" dt="2024-04-07T06:22:13.062" v="2365" actId="1035"/>
          <ac:spMkLst>
            <pc:docMk/>
            <pc:sldMk cId="3555921514" sldId="513"/>
            <ac:spMk id="42" creationId="{7BAD9043-DB9C-A3B7-E6DA-3A1611AD4B7C}"/>
          </ac:spMkLst>
        </pc:spChg>
        <pc:grpChg chg="add">
          <ac:chgData name="CHEN, Xin" userId="b7f2aaf2-998d-41f2-82ec-5ede7c070652" providerId="ADAL" clId="{FC9B34CB-11F6-B246-8BD6-C667CEA83F74}" dt="2024-04-07T06:22:56.528" v="2370" actId="164"/>
          <ac:grpSpMkLst>
            <pc:docMk/>
            <pc:sldMk cId="3555921514" sldId="513"/>
            <ac:grpSpMk id="43" creationId="{EF30EE34-1493-16F7-CEA4-B3C825EFC1E4}"/>
          </ac:grpSpMkLst>
        </pc:grpChg>
        <pc:cxnChg chg="add del mod">
          <ac:chgData name="CHEN, Xin" userId="b7f2aaf2-998d-41f2-82ec-5ede7c070652" providerId="ADAL" clId="{FC9B34CB-11F6-B246-8BD6-C667CEA83F74}" dt="2024-04-07T06:16:20.336" v="2285" actId="478"/>
          <ac:cxnSpMkLst>
            <pc:docMk/>
            <pc:sldMk cId="3555921514" sldId="513"/>
            <ac:cxnSpMk id="15" creationId="{DEE7709C-6CFB-D3A1-E68C-7E2EE2F8EA4C}"/>
          </ac:cxnSpMkLst>
        </pc:cxnChg>
        <pc:cxnChg chg="add mod">
          <ac:chgData name="CHEN, Xin" userId="b7f2aaf2-998d-41f2-82ec-5ede7c070652" providerId="ADAL" clId="{FC9B34CB-11F6-B246-8BD6-C667CEA83F74}" dt="2024-04-07T06:16:08.827" v="2282" actId="13822"/>
          <ac:cxnSpMkLst>
            <pc:docMk/>
            <pc:sldMk cId="3555921514" sldId="513"/>
            <ac:cxnSpMk id="17" creationId="{7E87C007-E47B-74D2-1E39-CD75F366E11D}"/>
          </ac:cxnSpMkLst>
        </pc:cxnChg>
        <pc:cxnChg chg="add mod">
          <ac:chgData name="CHEN, Xin" userId="b7f2aaf2-998d-41f2-82ec-5ede7c070652" providerId="ADAL" clId="{FC9B34CB-11F6-B246-8BD6-C667CEA83F74}" dt="2024-04-07T06:16:16.860" v="2284" actId="13822"/>
          <ac:cxnSpMkLst>
            <pc:docMk/>
            <pc:sldMk cId="3555921514" sldId="513"/>
            <ac:cxnSpMk id="19" creationId="{45E94E5F-4DE4-750B-0BA9-B761803651D0}"/>
          </ac:cxnSpMkLst>
        </pc:cxnChg>
        <pc:cxnChg chg="add mod">
          <ac:chgData name="CHEN, Xin" userId="b7f2aaf2-998d-41f2-82ec-5ede7c070652" providerId="ADAL" clId="{FC9B34CB-11F6-B246-8BD6-C667CEA83F74}" dt="2024-04-07T06:17:05.091" v="2291" actId="13822"/>
          <ac:cxnSpMkLst>
            <pc:docMk/>
            <pc:sldMk cId="3555921514" sldId="513"/>
            <ac:cxnSpMk id="21" creationId="{6A9276DE-CDE0-0368-8929-A777EF1B0E2F}"/>
          </ac:cxnSpMkLst>
        </pc:cxnChg>
        <pc:cxnChg chg="add del mod">
          <ac:chgData name="CHEN, Xin" userId="b7f2aaf2-998d-41f2-82ec-5ede7c070652" providerId="ADAL" clId="{FC9B34CB-11F6-B246-8BD6-C667CEA83F74}" dt="2024-04-07T06:17:52.601" v="2300" actId="478"/>
          <ac:cxnSpMkLst>
            <pc:docMk/>
            <pc:sldMk cId="3555921514" sldId="513"/>
            <ac:cxnSpMk id="23" creationId="{4D45F470-3ECE-F8C7-2E08-A2BF7A12C130}"/>
          </ac:cxnSpMkLst>
        </pc:cxnChg>
        <pc:cxnChg chg="add mod">
          <ac:chgData name="CHEN, Xin" userId="b7f2aaf2-998d-41f2-82ec-5ede7c070652" providerId="ADAL" clId="{FC9B34CB-11F6-B246-8BD6-C667CEA83F74}" dt="2024-04-07T06:17:25.692" v="2295" actId="13822"/>
          <ac:cxnSpMkLst>
            <pc:docMk/>
            <pc:sldMk cId="3555921514" sldId="513"/>
            <ac:cxnSpMk id="25" creationId="{60F94C9E-AB90-6FD3-6CB8-9093E0BD7A1A}"/>
          </ac:cxnSpMkLst>
        </pc:cxnChg>
        <pc:cxnChg chg="add mod">
          <ac:chgData name="CHEN, Xin" userId="b7f2aaf2-998d-41f2-82ec-5ede7c070652" providerId="ADAL" clId="{FC9B34CB-11F6-B246-8BD6-C667CEA83F74}" dt="2024-04-07T06:18:01.108" v="2302" actId="13822"/>
          <ac:cxnSpMkLst>
            <pc:docMk/>
            <pc:sldMk cId="3555921514" sldId="513"/>
            <ac:cxnSpMk id="28" creationId="{0EA39268-AC80-540D-4B99-13FCB12F1915}"/>
          </ac:cxnSpMkLst>
        </pc:cxnChg>
        <pc:cxnChg chg="add mod">
          <ac:chgData name="CHEN, Xin" userId="b7f2aaf2-998d-41f2-82ec-5ede7c070652" providerId="ADAL" clId="{FC9B34CB-11F6-B246-8BD6-C667CEA83F74}" dt="2024-04-07T06:18:08.457" v="2304" actId="13822"/>
          <ac:cxnSpMkLst>
            <pc:docMk/>
            <pc:sldMk cId="3555921514" sldId="513"/>
            <ac:cxnSpMk id="30" creationId="{502A6763-B3CF-FC73-F4DA-472C1DCBF3FF}"/>
          </ac:cxnSpMkLst>
        </pc:cxnChg>
        <pc:cxnChg chg="add mod">
          <ac:chgData name="CHEN, Xin" userId="b7f2aaf2-998d-41f2-82ec-5ede7c070652" providerId="ADAL" clId="{FC9B34CB-11F6-B246-8BD6-C667CEA83F74}" dt="2024-04-07T06:18:23.074" v="2306" actId="13822"/>
          <ac:cxnSpMkLst>
            <pc:docMk/>
            <pc:sldMk cId="3555921514" sldId="513"/>
            <ac:cxnSpMk id="32" creationId="{E661A62D-4F3B-6B07-AC85-E88C24630724}"/>
          </ac:cxnSpMkLst>
        </pc:cxnChg>
        <pc:cxnChg chg="add mod">
          <ac:chgData name="CHEN, Xin" userId="b7f2aaf2-998d-41f2-82ec-5ede7c070652" providerId="ADAL" clId="{FC9B34CB-11F6-B246-8BD6-C667CEA83F74}" dt="2024-04-07T06:18:43.441" v="2309" actId="13822"/>
          <ac:cxnSpMkLst>
            <pc:docMk/>
            <pc:sldMk cId="3555921514" sldId="513"/>
            <ac:cxnSpMk id="34" creationId="{0326B03E-FF6E-A73E-C799-A5FA7C7F0C91}"/>
          </ac:cxnSpMkLst>
        </pc:cxnChg>
      </pc:sldChg>
      <pc:sldChg chg="addSp modSp mod modAnim">
        <pc:chgData name="CHEN, Xin" userId="b7f2aaf2-998d-41f2-82ec-5ede7c070652" providerId="ADAL" clId="{FC9B34CB-11F6-B246-8BD6-C667CEA83F74}" dt="2024-04-08T06:43:35.446" v="2732"/>
        <pc:sldMkLst>
          <pc:docMk/>
          <pc:sldMk cId="1237491725" sldId="531"/>
        </pc:sldMkLst>
        <pc:spChg chg="mod">
          <ac:chgData name="CHEN, Xin" userId="b7f2aaf2-998d-41f2-82ec-5ede7c070652" providerId="ADAL" clId="{FC9B34CB-11F6-B246-8BD6-C667CEA83F74}" dt="2024-04-07T06:49:52.697" v="2559" actId="20577"/>
          <ac:spMkLst>
            <pc:docMk/>
            <pc:sldMk cId="1237491725" sldId="531"/>
            <ac:spMk id="2" creationId="{00000000-0000-0000-0000-000000000000}"/>
          </ac:spMkLst>
        </pc:spChg>
        <pc:spChg chg="mod">
          <ac:chgData name="CHEN, Xin" userId="b7f2aaf2-998d-41f2-82ec-5ede7c070652" providerId="ADAL" clId="{FC9B34CB-11F6-B246-8BD6-C667CEA83F74}" dt="2024-04-08T02:28:10.714" v="2686" actId="20577"/>
          <ac:spMkLst>
            <pc:docMk/>
            <pc:sldMk cId="1237491725" sldId="531"/>
            <ac:spMk id="4" creationId="{00000000-0000-0000-0000-000000000000}"/>
          </ac:spMkLst>
        </pc:spChg>
        <pc:spChg chg="mod">
          <ac:chgData name="CHEN, Xin" userId="b7f2aaf2-998d-41f2-82ec-5ede7c070652" providerId="ADAL" clId="{FC9B34CB-11F6-B246-8BD6-C667CEA83F74}" dt="2024-04-06T07:27:57.760" v="22" actId="20577"/>
          <ac:spMkLst>
            <pc:docMk/>
            <pc:sldMk cId="1237491725" sldId="531"/>
            <ac:spMk id="6" creationId="{00000000-0000-0000-0000-000000000000}"/>
          </ac:spMkLst>
        </pc:spChg>
        <pc:spChg chg="add mod">
          <ac:chgData name="CHEN, Xin" userId="b7f2aaf2-998d-41f2-82ec-5ede7c070652" providerId="ADAL" clId="{FC9B34CB-11F6-B246-8BD6-C667CEA83F74}" dt="2024-04-07T06:49:58.312" v="2560" actId="207"/>
          <ac:spMkLst>
            <pc:docMk/>
            <pc:sldMk cId="1237491725" sldId="531"/>
            <ac:spMk id="7" creationId="{660C714A-8871-37EB-30DC-7BD42D478691}"/>
          </ac:spMkLst>
        </pc:spChg>
        <pc:spChg chg="mod">
          <ac:chgData name="CHEN, Xin" userId="b7f2aaf2-998d-41f2-82ec-5ede7c070652" providerId="ADAL" clId="{FC9B34CB-11F6-B246-8BD6-C667CEA83F74}" dt="2024-04-06T07:29:53.444" v="62" actId="20577"/>
          <ac:spMkLst>
            <pc:docMk/>
            <pc:sldMk cId="1237491725" sldId="531"/>
            <ac:spMk id="40" creationId="{00000000-0000-0000-0000-000000000000}"/>
          </ac:spMkLst>
        </pc:spChg>
        <pc:spChg chg="mod">
          <ac:chgData name="CHEN, Xin" userId="b7f2aaf2-998d-41f2-82ec-5ede7c070652" providerId="ADAL" clId="{FC9B34CB-11F6-B246-8BD6-C667CEA83F74}" dt="2024-04-06T07:28:06.015" v="35" actId="20577"/>
          <ac:spMkLst>
            <pc:docMk/>
            <pc:sldMk cId="1237491725" sldId="531"/>
            <ac:spMk id="41" creationId="{00000000-0000-0000-0000-000000000000}"/>
          </ac:spMkLst>
        </pc:spChg>
        <pc:spChg chg="mod">
          <ac:chgData name="CHEN, Xin" userId="b7f2aaf2-998d-41f2-82ec-5ede7c070652" providerId="ADAL" clId="{FC9B34CB-11F6-B246-8BD6-C667CEA83F74}" dt="2024-04-06T07:28:19.510" v="46" actId="20577"/>
          <ac:spMkLst>
            <pc:docMk/>
            <pc:sldMk cId="1237491725" sldId="531"/>
            <ac:spMk id="42" creationId="{00000000-0000-0000-0000-000000000000}"/>
          </ac:spMkLst>
        </pc:spChg>
      </pc:sldChg>
      <pc:sldChg chg="modSp mod">
        <pc:chgData name="CHEN, Xin" userId="b7f2aaf2-998d-41f2-82ec-5ede7c070652" providerId="ADAL" clId="{FC9B34CB-11F6-B246-8BD6-C667CEA83F74}" dt="2024-04-08T02:26:41.830" v="2647"/>
        <pc:sldMkLst>
          <pc:docMk/>
          <pc:sldMk cId="219197294" sldId="533"/>
        </pc:sldMkLst>
        <pc:spChg chg="mod">
          <ac:chgData name="CHEN, Xin" userId="b7f2aaf2-998d-41f2-82ec-5ede7c070652" providerId="ADAL" clId="{FC9B34CB-11F6-B246-8BD6-C667CEA83F74}" dt="2024-04-07T06:27:35.436" v="2502" actId="207"/>
          <ac:spMkLst>
            <pc:docMk/>
            <pc:sldMk cId="219197294" sldId="533"/>
            <ac:spMk id="2" creationId="{00000000-0000-0000-0000-000000000000}"/>
          </ac:spMkLst>
        </pc:spChg>
        <pc:spChg chg="mod">
          <ac:chgData name="CHEN, Xin" userId="b7f2aaf2-998d-41f2-82ec-5ede7c070652" providerId="ADAL" clId="{FC9B34CB-11F6-B246-8BD6-C667CEA83F74}" dt="2024-04-08T02:26:41.830" v="2647"/>
          <ac:spMkLst>
            <pc:docMk/>
            <pc:sldMk cId="219197294" sldId="533"/>
            <ac:spMk id="4" creationId="{00000000-0000-0000-0000-000000000000}"/>
          </ac:spMkLst>
        </pc:spChg>
        <pc:spChg chg="mod">
          <ac:chgData name="CHEN, Xin" userId="b7f2aaf2-998d-41f2-82ec-5ede7c070652" providerId="ADAL" clId="{FC9B34CB-11F6-B246-8BD6-C667CEA83F74}" dt="2024-04-07T06:25:57.783" v="2386" actId="20577"/>
          <ac:spMkLst>
            <pc:docMk/>
            <pc:sldMk cId="219197294" sldId="533"/>
            <ac:spMk id="99" creationId="{00000000-0000-0000-0000-000000000000}"/>
          </ac:spMkLst>
        </pc:spChg>
        <pc:spChg chg="mod">
          <ac:chgData name="CHEN, Xin" userId="b7f2aaf2-998d-41f2-82ec-5ede7c070652" providerId="ADAL" clId="{FC9B34CB-11F6-B246-8BD6-C667CEA83F74}" dt="2024-04-07T06:26:04.736" v="2396" actId="20577"/>
          <ac:spMkLst>
            <pc:docMk/>
            <pc:sldMk cId="219197294" sldId="533"/>
            <ac:spMk id="100" creationId="{00000000-0000-0000-0000-000000000000}"/>
          </ac:spMkLst>
        </pc:spChg>
        <pc:spChg chg="mod">
          <ac:chgData name="CHEN, Xin" userId="b7f2aaf2-998d-41f2-82ec-5ede7c070652" providerId="ADAL" clId="{FC9B34CB-11F6-B246-8BD6-C667CEA83F74}" dt="2024-04-07T06:26:12.106" v="2406" actId="20577"/>
          <ac:spMkLst>
            <pc:docMk/>
            <pc:sldMk cId="219197294" sldId="533"/>
            <ac:spMk id="101" creationId="{00000000-0000-0000-0000-000000000000}"/>
          </ac:spMkLst>
        </pc:spChg>
      </pc:sldChg>
      <pc:sldChg chg="modSp mod">
        <pc:chgData name="CHEN, Xin" userId="b7f2aaf2-998d-41f2-82ec-5ede7c070652" providerId="ADAL" clId="{FC9B34CB-11F6-B246-8BD6-C667CEA83F74}" dt="2024-04-08T02:27:21.647" v="2663"/>
        <pc:sldMkLst>
          <pc:docMk/>
          <pc:sldMk cId="1276206117" sldId="543"/>
        </pc:sldMkLst>
        <pc:spChg chg="mod">
          <ac:chgData name="CHEN, Xin" userId="b7f2aaf2-998d-41f2-82ec-5ede7c070652" providerId="ADAL" clId="{FC9B34CB-11F6-B246-8BD6-C667CEA83F74}" dt="2024-04-08T02:27:21.647" v="2663"/>
          <ac:spMkLst>
            <pc:docMk/>
            <pc:sldMk cId="1276206117" sldId="543"/>
            <ac:spMk id="4" creationId="{00000000-0000-0000-0000-000000000000}"/>
          </ac:spMkLst>
        </pc:spChg>
      </pc:sldChg>
      <pc:sldChg chg="modSp mod">
        <pc:chgData name="CHEN, Xin" userId="b7f2aaf2-998d-41f2-82ec-5ede7c070652" providerId="ADAL" clId="{FC9B34CB-11F6-B246-8BD6-C667CEA83F74}" dt="2024-04-07T02:48:32.698" v="1495" actId="20577"/>
        <pc:sldMkLst>
          <pc:docMk/>
          <pc:sldMk cId="4292490349" sldId="544"/>
        </pc:sldMkLst>
        <pc:spChg chg="mod">
          <ac:chgData name="CHEN, Xin" userId="b7f2aaf2-998d-41f2-82ec-5ede7c070652" providerId="ADAL" clId="{FC9B34CB-11F6-B246-8BD6-C667CEA83F74}" dt="2024-04-07T02:34:59.472" v="1054" actId="20577"/>
          <ac:spMkLst>
            <pc:docMk/>
            <pc:sldMk cId="4292490349" sldId="544"/>
            <ac:spMk id="3" creationId="{00000000-0000-0000-0000-000000000000}"/>
          </ac:spMkLst>
        </pc:spChg>
        <pc:spChg chg="mod">
          <ac:chgData name="CHEN, Xin" userId="b7f2aaf2-998d-41f2-82ec-5ede7c070652" providerId="ADAL" clId="{FC9B34CB-11F6-B246-8BD6-C667CEA83F74}" dt="2024-04-07T02:30:34.348" v="994" actId="1076"/>
          <ac:spMkLst>
            <pc:docMk/>
            <pc:sldMk cId="4292490349" sldId="544"/>
            <ac:spMk id="10" creationId="{F84C062C-2E1B-8C41-928C-2C6671BEF496}"/>
          </ac:spMkLst>
        </pc:spChg>
        <pc:spChg chg="mod">
          <ac:chgData name="CHEN, Xin" userId="b7f2aaf2-998d-41f2-82ec-5ede7c070652" providerId="ADAL" clId="{FC9B34CB-11F6-B246-8BD6-C667CEA83F74}" dt="2024-04-07T02:48:32.698" v="1495" actId="20577"/>
          <ac:spMkLst>
            <pc:docMk/>
            <pc:sldMk cId="4292490349" sldId="544"/>
            <ac:spMk id="11" creationId="{3CD196A2-4D80-184A-9146-566A87A7B303}"/>
          </ac:spMkLst>
        </pc:spChg>
        <pc:spChg chg="mod">
          <ac:chgData name="CHEN, Xin" userId="b7f2aaf2-998d-41f2-82ec-5ede7c070652" providerId="ADAL" clId="{FC9B34CB-11F6-B246-8BD6-C667CEA83F74}" dt="2024-04-07T02:32:45.858" v="1029" actId="1035"/>
          <ac:spMkLst>
            <pc:docMk/>
            <pc:sldMk cId="4292490349" sldId="544"/>
            <ac:spMk id="12" creationId="{0D862817-49CB-A441-A0FE-9ADD1E2791AF}"/>
          </ac:spMkLst>
        </pc:spChg>
      </pc:sldChg>
      <pc:sldChg chg="del">
        <pc:chgData name="CHEN, Xin" userId="b7f2aaf2-998d-41f2-82ec-5ede7c070652" providerId="ADAL" clId="{FC9B34CB-11F6-B246-8BD6-C667CEA83F74}" dt="2024-04-07T02:35:19.753" v="1055" actId="2696"/>
        <pc:sldMkLst>
          <pc:docMk/>
          <pc:sldMk cId="1993446404" sldId="545"/>
        </pc:sldMkLst>
      </pc:sldChg>
      <pc:sldChg chg="modSp mod">
        <pc:chgData name="CHEN, Xin" userId="b7f2aaf2-998d-41f2-82ec-5ede7c070652" providerId="ADAL" clId="{FC9B34CB-11F6-B246-8BD6-C667CEA83F74}" dt="2024-04-08T02:27:33.635" v="2666"/>
        <pc:sldMkLst>
          <pc:docMk/>
          <pc:sldMk cId="3233055263" sldId="546"/>
        </pc:sldMkLst>
        <pc:spChg chg="mod">
          <ac:chgData name="CHEN, Xin" userId="b7f2aaf2-998d-41f2-82ec-5ede7c070652" providerId="ADAL" clId="{FC9B34CB-11F6-B246-8BD6-C667CEA83F74}" dt="2024-04-08T02:27:33.635" v="2666"/>
          <ac:spMkLst>
            <pc:docMk/>
            <pc:sldMk cId="3233055263" sldId="546"/>
            <ac:spMk id="4" creationId="{00000000-0000-0000-0000-000000000000}"/>
          </ac:spMkLst>
        </pc:spChg>
      </pc:sldChg>
      <pc:sldChg chg="modSp mod">
        <pc:chgData name="CHEN, Xin" userId="b7f2aaf2-998d-41f2-82ec-5ede7c070652" providerId="ADAL" clId="{FC9B34CB-11F6-B246-8BD6-C667CEA83F74}" dt="2024-04-08T02:27:38.500" v="2667"/>
        <pc:sldMkLst>
          <pc:docMk/>
          <pc:sldMk cId="683468955" sldId="547"/>
        </pc:sldMkLst>
        <pc:spChg chg="mod">
          <ac:chgData name="CHEN, Xin" userId="b7f2aaf2-998d-41f2-82ec-5ede7c070652" providerId="ADAL" clId="{FC9B34CB-11F6-B246-8BD6-C667CEA83F74}" dt="2024-04-08T02:27:38.500" v="2667"/>
          <ac:spMkLst>
            <pc:docMk/>
            <pc:sldMk cId="683468955" sldId="547"/>
            <ac:spMk id="4" creationId="{00000000-0000-0000-0000-000000000000}"/>
          </ac:spMkLst>
        </pc:spChg>
      </pc:sldChg>
      <pc:sldChg chg="modSp mod">
        <pc:chgData name="CHEN, Xin" userId="b7f2aaf2-998d-41f2-82ec-5ede7c070652" providerId="ADAL" clId="{FC9B34CB-11F6-B246-8BD6-C667CEA83F74}" dt="2024-04-08T02:27:42.357" v="2668"/>
        <pc:sldMkLst>
          <pc:docMk/>
          <pc:sldMk cId="637065831" sldId="548"/>
        </pc:sldMkLst>
        <pc:spChg chg="mod">
          <ac:chgData name="CHEN, Xin" userId="b7f2aaf2-998d-41f2-82ec-5ede7c070652" providerId="ADAL" clId="{FC9B34CB-11F6-B246-8BD6-C667CEA83F74}" dt="2024-04-08T02:27:42.357" v="2668"/>
          <ac:spMkLst>
            <pc:docMk/>
            <pc:sldMk cId="637065831" sldId="548"/>
            <ac:spMk id="4" creationId="{00000000-0000-0000-0000-000000000000}"/>
          </ac:spMkLst>
        </pc:spChg>
      </pc:sldChg>
      <pc:sldChg chg="modSp mod">
        <pc:chgData name="CHEN, Xin" userId="b7f2aaf2-998d-41f2-82ec-5ede7c070652" providerId="ADAL" clId="{FC9B34CB-11F6-B246-8BD6-C667CEA83F74}" dt="2024-04-08T02:27:48.827" v="2669"/>
        <pc:sldMkLst>
          <pc:docMk/>
          <pc:sldMk cId="841786906" sldId="549"/>
        </pc:sldMkLst>
        <pc:spChg chg="mod">
          <ac:chgData name="CHEN, Xin" userId="b7f2aaf2-998d-41f2-82ec-5ede7c070652" providerId="ADAL" clId="{FC9B34CB-11F6-B246-8BD6-C667CEA83F74}" dt="2024-04-08T02:27:48.827" v="2669"/>
          <ac:spMkLst>
            <pc:docMk/>
            <pc:sldMk cId="841786906" sldId="549"/>
            <ac:spMk id="4" creationId="{00000000-0000-0000-0000-000000000000}"/>
          </ac:spMkLst>
        </pc:spChg>
      </pc:sldChg>
      <pc:sldChg chg="addSp modSp mod">
        <pc:chgData name="CHEN, Xin" userId="b7f2aaf2-998d-41f2-82ec-5ede7c070652" providerId="ADAL" clId="{FC9B34CB-11F6-B246-8BD6-C667CEA83F74}" dt="2024-04-08T02:26:55.921" v="2660" actId="20577"/>
        <pc:sldMkLst>
          <pc:docMk/>
          <pc:sldMk cId="516433097" sldId="550"/>
        </pc:sldMkLst>
        <pc:spChg chg="mod">
          <ac:chgData name="CHEN, Xin" userId="b7f2aaf2-998d-41f2-82ec-5ede7c070652" providerId="ADAL" clId="{FC9B34CB-11F6-B246-8BD6-C667CEA83F74}" dt="2024-04-08T02:26:55.921" v="2660" actId="20577"/>
          <ac:spMkLst>
            <pc:docMk/>
            <pc:sldMk cId="516433097" sldId="550"/>
            <ac:spMk id="4" creationId="{00000000-0000-0000-0000-000000000000}"/>
          </ac:spMkLst>
        </pc:spChg>
        <pc:spChg chg="add mod">
          <ac:chgData name="CHEN, Xin" userId="b7f2aaf2-998d-41f2-82ec-5ede7c070652" providerId="ADAL" clId="{FC9B34CB-11F6-B246-8BD6-C667CEA83F74}" dt="2024-04-06T07:19:00.514" v="12" actId="1076"/>
          <ac:spMkLst>
            <pc:docMk/>
            <pc:sldMk cId="516433097" sldId="550"/>
            <ac:spMk id="6" creationId="{FD3D23D9-408F-BB0A-312D-C3CDA17AF137}"/>
          </ac:spMkLst>
        </pc:spChg>
      </pc:sldChg>
      <pc:sldChg chg="modSp mod">
        <pc:chgData name="CHEN, Xin" userId="b7f2aaf2-998d-41f2-82ec-5ede7c070652" providerId="ADAL" clId="{FC9B34CB-11F6-B246-8BD6-C667CEA83F74}" dt="2024-04-08T02:26:35.308" v="2646" actId="20577"/>
        <pc:sldMkLst>
          <pc:docMk/>
          <pc:sldMk cId="3897012234" sldId="552"/>
        </pc:sldMkLst>
        <pc:spChg chg="mod">
          <ac:chgData name="CHEN, Xin" userId="b7f2aaf2-998d-41f2-82ec-5ede7c070652" providerId="ADAL" clId="{FC9B34CB-11F6-B246-8BD6-C667CEA83F74}" dt="2024-04-07T15:52:33.532" v="2620" actId="20577"/>
          <ac:spMkLst>
            <pc:docMk/>
            <pc:sldMk cId="3897012234" sldId="552"/>
            <ac:spMk id="3" creationId="{00000000-0000-0000-0000-000000000000}"/>
          </ac:spMkLst>
        </pc:spChg>
        <pc:spChg chg="mod">
          <ac:chgData name="CHEN, Xin" userId="b7f2aaf2-998d-41f2-82ec-5ede7c070652" providerId="ADAL" clId="{FC9B34CB-11F6-B246-8BD6-C667CEA83F74}" dt="2024-04-08T02:26:35.308" v="2646" actId="20577"/>
          <ac:spMkLst>
            <pc:docMk/>
            <pc:sldMk cId="3897012234" sldId="552"/>
            <ac:spMk id="4" creationId="{00000000-0000-0000-0000-000000000000}"/>
          </ac:spMkLst>
        </pc:spChg>
      </pc:sldChg>
      <pc:sldChg chg="modSp mod">
        <pc:chgData name="CHEN, Xin" userId="b7f2aaf2-998d-41f2-82ec-5ede7c070652" providerId="ADAL" clId="{FC9B34CB-11F6-B246-8BD6-C667CEA83F74}" dt="2024-04-08T02:29:22.212" v="2710" actId="20577"/>
        <pc:sldMkLst>
          <pc:docMk/>
          <pc:sldMk cId="3830487674" sldId="554"/>
        </pc:sldMkLst>
        <pc:spChg chg="mod">
          <ac:chgData name="CHEN, Xin" userId="b7f2aaf2-998d-41f2-82ec-5ede7c070652" providerId="ADAL" clId="{FC9B34CB-11F6-B246-8BD6-C667CEA83F74}" dt="2024-04-06T07:34:47.120" v="309" actId="20577"/>
          <ac:spMkLst>
            <pc:docMk/>
            <pc:sldMk cId="3830487674" sldId="554"/>
            <ac:spMk id="3" creationId="{00000000-0000-0000-0000-000000000000}"/>
          </ac:spMkLst>
        </pc:spChg>
        <pc:spChg chg="mod">
          <ac:chgData name="CHEN, Xin" userId="b7f2aaf2-998d-41f2-82ec-5ede7c070652" providerId="ADAL" clId="{FC9B34CB-11F6-B246-8BD6-C667CEA83F74}" dt="2024-04-08T02:29:22.212" v="2710" actId="20577"/>
          <ac:spMkLst>
            <pc:docMk/>
            <pc:sldMk cId="3830487674" sldId="554"/>
            <ac:spMk id="4" creationId="{00000000-0000-0000-0000-000000000000}"/>
          </ac:spMkLst>
        </pc:spChg>
      </pc:sldChg>
      <pc:sldChg chg="modSp mod">
        <pc:chgData name="CHEN, Xin" userId="b7f2aaf2-998d-41f2-82ec-5ede7c070652" providerId="ADAL" clId="{FC9B34CB-11F6-B246-8BD6-C667CEA83F74}" dt="2024-04-08T02:29:29.828" v="2711"/>
        <pc:sldMkLst>
          <pc:docMk/>
          <pc:sldMk cId="4215997534" sldId="555"/>
        </pc:sldMkLst>
        <pc:spChg chg="mod">
          <ac:chgData name="CHEN, Xin" userId="b7f2aaf2-998d-41f2-82ec-5ede7c070652" providerId="ADAL" clId="{FC9B34CB-11F6-B246-8BD6-C667CEA83F74}" dt="2024-04-06T07:36:20.083" v="356" actId="20577"/>
          <ac:spMkLst>
            <pc:docMk/>
            <pc:sldMk cId="4215997534" sldId="555"/>
            <ac:spMk id="3" creationId="{00000000-0000-0000-0000-000000000000}"/>
          </ac:spMkLst>
        </pc:spChg>
        <pc:spChg chg="mod">
          <ac:chgData name="CHEN, Xin" userId="b7f2aaf2-998d-41f2-82ec-5ede7c070652" providerId="ADAL" clId="{FC9B34CB-11F6-B246-8BD6-C667CEA83F74}" dt="2024-04-08T02:29:29.828" v="2711"/>
          <ac:spMkLst>
            <pc:docMk/>
            <pc:sldMk cId="4215997534" sldId="555"/>
            <ac:spMk id="4" creationId="{00000000-0000-0000-0000-000000000000}"/>
          </ac:spMkLst>
        </pc:spChg>
      </pc:sldChg>
      <pc:sldChg chg="modSp mod">
        <pc:chgData name="CHEN, Xin" userId="b7f2aaf2-998d-41f2-82ec-5ede7c070652" providerId="ADAL" clId="{FC9B34CB-11F6-B246-8BD6-C667CEA83F74}" dt="2024-04-08T02:29:34.015" v="2712"/>
        <pc:sldMkLst>
          <pc:docMk/>
          <pc:sldMk cId="2697468013" sldId="556"/>
        </pc:sldMkLst>
        <pc:spChg chg="mod">
          <ac:chgData name="CHEN, Xin" userId="b7f2aaf2-998d-41f2-82ec-5ede7c070652" providerId="ADAL" clId="{FC9B34CB-11F6-B246-8BD6-C667CEA83F74}" dt="2024-04-06T07:37:41.711" v="405" actId="20577"/>
          <ac:spMkLst>
            <pc:docMk/>
            <pc:sldMk cId="2697468013" sldId="556"/>
            <ac:spMk id="3" creationId="{00000000-0000-0000-0000-000000000000}"/>
          </ac:spMkLst>
        </pc:spChg>
        <pc:spChg chg="mod">
          <ac:chgData name="CHEN, Xin" userId="b7f2aaf2-998d-41f2-82ec-5ede7c070652" providerId="ADAL" clId="{FC9B34CB-11F6-B246-8BD6-C667CEA83F74}" dt="2024-04-08T02:29:34.015" v="2712"/>
          <ac:spMkLst>
            <pc:docMk/>
            <pc:sldMk cId="2697468013" sldId="556"/>
            <ac:spMk id="4" creationId="{00000000-0000-0000-0000-000000000000}"/>
          </ac:spMkLst>
        </pc:spChg>
      </pc:sldChg>
      <pc:sldChg chg="modSp mod">
        <pc:chgData name="CHEN, Xin" userId="b7f2aaf2-998d-41f2-82ec-5ede7c070652" providerId="ADAL" clId="{FC9B34CB-11F6-B246-8BD6-C667CEA83F74}" dt="2024-04-08T02:28:59.097" v="2693"/>
        <pc:sldMkLst>
          <pc:docMk/>
          <pc:sldMk cId="3442993554" sldId="557"/>
        </pc:sldMkLst>
        <pc:spChg chg="mod">
          <ac:chgData name="CHEN, Xin" userId="b7f2aaf2-998d-41f2-82ec-5ede7c070652" providerId="ADAL" clId="{FC9B34CB-11F6-B246-8BD6-C667CEA83F74}" dt="2024-04-08T02:28:59.097" v="2693"/>
          <ac:spMkLst>
            <pc:docMk/>
            <pc:sldMk cId="3442993554" sldId="557"/>
            <ac:spMk id="4" creationId="{2CB41965-FF08-ED49-ABD5-FC7AD973649B}"/>
          </ac:spMkLst>
        </pc:spChg>
      </pc:sldChg>
      <pc:sldChg chg="modSp mod">
        <pc:chgData name="CHEN, Xin" userId="b7f2aaf2-998d-41f2-82ec-5ede7c070652" providerId="ADAL" clId="{FC9B34CB-11F6-B246-8BD6-C667CEA83F74}" dt="2024-04-08T02:28:50.580" v="2691"/>
        <pc:sldMkLst>
          <pc:docMk/>
          <pc:sldMk cId="3998142387" sldId="561"/>
        </pc:sldMkLst>
        <pc:spChg chg="mod">
          <ac:chgData name="CHEN, Xin" userId="b7f2aaf2-998d-41f2-82ec-5ede7c070652" providerId="ADAL" clId="{FC9B34CB-11F6-B246-8BD6-C667CEA83F74}" dt="2024-04-08T02:28:50.580" v="2691"/>
          <ac:spMkLst>
            <pc:docMk/>
            <pc:sldMk cId="3998142387" sldId="561"/>
            <ac:spMk id="4" creationId="{88384205-5229-BF42-BD99-5FB509E03521}"/>
          </ac:spMkLst>
        </pc:spChg>
      </pc:sldChg>
      <pc:sldChg chg="modSp mod">
        <pc:chgData name="CHEN, Xin" userId="b7f2aaf2-998d-41f2-82ec-5ede7c070652" providerId="ADAL" clId="{FC9B34CB-11F6-B246-8BD6-C667CEA83F74}" dt="2024-04-08T02:28:55.445" v="2692"/>
        <pc:sldMkLst>
          <pc:docMk/>
          <pc:sldMk cId="3879771046" sldId="562"/>
        </pc:sldMkLst>
        <pc:spChg chg="mod">
          <ac:chgData name="CHEN, Xin" userId="b7f2aaf2-998d-41f2-82ec-5ede7c070652" providerId="ADAL" clId="{FC9B34CB-11F6-B246-8BD6-C667CEA83F74}" dt="2024-04-08T02:28:55.445" v="2692"/>
          <ac:spMkLst>
            <pc:docMk/>
            <pc:sldMk cId="3879771046" sldId="562"/>
            <ac:spMk id="4" creationId="{06C81021-E889-1C4A-AB07-FD45E4D680AB}"/>
          </ac:spMkLst>
        </pc:spChg>
      </pc:sldChg>
      <pc:sldChg chg="modSp mod">
        <pc:chgData name="CHEN, Xin" userId="b7f2aaf2-998d-41f2-82ec-5ede7c070652" providerId="ADAL" clId="{FC9B34CB-11F6-B246-8BD6-C667CEA83F74}" dt="2024-04-08T02:29:08.374" v="2694"/>
        <pc:sldMkLst>
          <pc:docMk/>
          <pc:sldMk cId="991738056" sldId="568"/>
        </pc:sldMkLst>
        <pc:spChg chg="mod">
          <ac:chgData name="CHEN, Xin" userId="b7f2aaf2-998d-41f2-82ec-5ede7c070652" providerId="ADAL" clId="{FC9B34CB-11F6-B246-8BD6-C667CEA83F74}" dt="2024-04-08T02:29:08.374" v="2694"/>
          <ac:spMkLst>
            <pc:docMk/>
            <pc:sldMk cId="991738056" sldId="568"/>
            <ac:spMk id="4" creationId="{00000000-0000-0000-0000-000000000000}"/>
          </ac:spMkLst>
        </pc:spChg>
      </pc:sldChg>
      <pc:sldChg chg="modSp mod">
        <pc:chgData name="CHEN, Xin" userId="b7f2aaf2-998d-41f2-82ec-5ede7c070652" providerId="ADAL" clId="{FC9B34CB-11F6-B246-8BD6-C667CEA83F74}" dt="2024-04-08T02:28:45.679" v="2690"/>
        <pc:sldMkLst>
          <pc:docMk/>
          <pc:sldMk cId="4100546194" sldId="581"/>
        </pc:sldMkLst>
        <pc:spChg chg="mod">
          <ac:chgData name="CHEN, Xin" userId="b7f2aaf2-998d-41f2-82ec-5ede7c070652" providerId="ADAL" clId="{FC9B34CB-11F6-B246-8BD6-C667CEA83F74}" dt="2024-04-06T07:31:58.043" v="262" actId="20577"/>
          <ac:spMkLst>
            <pc:docMk/>
            <pc:sldMk cId="4100546194" sldId="581"/>
            <ac:spMk id="2" creationId="{00000000-0000-0000-0000-000000000000}"/>
          </ac:spMkLst>
        </pc:spChg>
        <pc:spChg chg="mod">
          <ac:chgData name="CHEN, Xin" userId="b7f2aaf2-998d-41f2-82ec-5ede7c070652" providerId="ADAL" clId="{FC9B34CB-11F6-B246-8BD6-C667CEA83F74}" dt="2024-04-08T02:28:45.679" v="2690"/>
          <ac:spMkLst>
            <pc:docMk/>
            <pc:sldMk cId="4100546194" sldId="581"/>
            <ac:spMk id="4" creationId="{00000000-0000-0000-0000-000000000000}"/>
          </ac:spMkLst>
        </pc:spChg>
        <pc:spChg chg="mod">
          <ac:chgData name="CHEN, Xin" userId="b7f2aaf2-998d-41f2-82ec-5ede7c070652" providerId="ADAL" clId="{FC9B34CB-11F6-B246-8BD6-C667CEA83F74}" dt="2024-04-08T02:28:32.089" v="2687" actId="14100"/>
          <ac:spMkLst>
            <pc:docMk/>
            <pc:sldMk cId="4100546194" sldId="581"/>
            <ac:spMk id="6" creationId="{517EEE2C-EDC2-7DAA-6AA8-0DCCBEFC919F}"/>
          </ac:spMkLst>
        </pc:spChg>
      </pc:sldChg>
      <pc:sldChg chg="modSp mod">
        <pc:chgData name="CHEN, Xin" userId="b7f2aaf2-998d-41f2-82ec-5ede7c070652" providerId="ADAL" clId="{FC9B34CB-11F6-B246-8BD6-C667CEA83F74}" dt="2024-04-08T02:36:57.701" v="2717" actId="20577"/>
        <pc:sldMkLst>
          <pc:docMk/>
          <pc:sldMk cId="3017192996" sldId="585"/>
        </pc:sldMkLst>
        <pc:spChg chg="mod">
          <ac:chgData name="CHEN, Xin" userId="b7f2aaf2-998d-41f2-82ec-5ede7c070652" providerId="ADAL" clId="{FC9B34CB-11F6-B246-8BD6-C667CEA83F74}" dt="2024-04-08T02:36:57.701" v="2717" actId="20577"/>
          <ac:spMkLst>
            <pc:docMk/>
            <pc:sldMk cId="3017192996" sldId="585"/>
            <ac:spMk id="2" creationId="{00000000-0000-0000-0000-000000000000}"/>
          </ac:spMkLst>
        </pc:spChg>
        <pc:spChg chg="mod">
          <ac:chgData name="CHEN, Xin" userId="b7f2aaf2-998d-41f2-82ec-5ede7c070652" providerId="ADAL" clId="{FC9B34CB-11F6-B246-8BD6-C667CEA83F74}" dt="2024-04-08T02:26:48.526" v="2649" actId="20577"/>
          <ac:spMkLst>
            <pc:docMk/>
            <pc:sldMk cId="3017192996" sldId="585"/>
            <ac:spMk id="4" creationId="{00000000-0000-0000-0000-000000000000}"/>
          </ac:spMkLst>
        </pc:spChg>
      </pc:sldChg>
      <pc:sldChg chg="modSp mod">
        <pc:chgData name="CHEN, Xin" userId="b7f2aaf2-998d-41f2-82ec-5ede7c070652" providerId="ADAL" clId="{FC9B34CB-11F6-B246-8BD6-C667CEA83F74}" dt="2024-04-08T02:27:02.506" v="2661"/>
        <pc:sldMkLst>
          <pc:docMk/>
          <pc:sldMk cId="1539154030" sldId="586"/>
        </pc:sldMkLst>
        <pc:spChg chg="mod">
          <ac:chgData name="CHEN, Xin" userId="b7f2aaf2-998d-41f2-82ec-5ede7c070652" providerId="ADAL" clId="{FC9B34CB-11F6-B246-8BD6-C667CEA83F74}" dt="2024-04-08T02:27:02.506" v="2661"/>
          <ac:spMkLst>
            <pc:docMk/>
            <pc:sldMk cId="1539154030" sldId="586"/>
            <ac:spMk id="4" creationId="{00000000-0000-0000-0000-000000000000}"/>
          </ac:spMkLst>
        </pc:spChg>
      </pc:sldChg>
      <pc:sldChg chg="modSp mod">
        <pc:chgData name="CHEN, Xin" userId="b7f2aaf2-998d-41f2-82ec-5ede7c070652" providerId="ADAL" clId="{FC9B34CB-11F6-B246-8BD6-C667CEA83F74}" dt="2024-04-08T02:27:08.304" v="2662"/>
        <pc:sldMkLst>
          <pc:docMk/>
          <pc:sldMk cId="1447187632" sldId="587"/>
        </pc:sldMkLst>
        <pc:spChg chg="mod">
          <ac:chgData name="CHEN, Xin" userId="b7f2aaf2-998d-41f2-82ec-5ede7c070652" providerId="ADAL" clId="{FC9B34CB-11F6-B246-8BD6-C667CEA83F74}" dt="2024-04-08T02:27:08.304" v="2662"/>
          <ac:spMkLst>
            <pc:docMk/>
            <pc:sldMk cId="1447187632" sldId="587"/>
            <ac:spMk id="4" creationId="{00000000-0000-0000-0000-000000000000}"/>
          </ac:spMkLst>
        </pc:spChg>
      </pc:sldChg>
      <pc:sldChg chg="modSp mod">
        <pc:chgData name="CHEN, Xin" userId="b7f2aaf2-998d-41f2-82ec-5ede7c070652" providerId="ADAL" clId="{FC9B34CB-11F6-B246-8BD6-C667CEA83F74}" dt="2024-04-08T02:27:25.280" v="2664"/>
        <pc:sldMkLst>
          <pc:docMk/>
          <pc:sldMk cId="2565066011" sldId="588"/>
        </pc:sldMkLst>
        <pc:spChg chg="mod">
          <ac:chgData name="CHEN, Xin" userId="b7f2aaf2-998d-41f2-82ec-5ede7c070652" providerId="ADAL" clId="{FC9B34CB-11F6-B246-8BD6-C667CEA83F74}" dt="2024-04-08T02:27:25.280" v="2664"/>
          <ac:spMkLst>
            <pc:docMk/>
            <pc:sldMk cId="2565066011" sldId="588"/>
            <ac:spMk id="4" creationId="{00000000-0000-0000-0000-000000000000}"/>
          </ac:spMkLst>
        </pc:spChg>
      </pc:sldChg>
      <pc:sldChg chg="modSp mod">
        <pc:chgData name="CHEN, Xin" userId="b7f2aaf2-998d-41f2-82ec-5ede7c070652" providerId="ADAL" clId="{FC9B34CB-11F6-B246-8BD6-C667CEA83F74}" dt="2024-04-08T02:27:29.183" v="2665"/>
        <pc:sldMkLst>
          <pc:docMk/>
          <pc:sldMk cId="1393009430" sldId="589"/>
        </pc:sldMkLst>
        <pc:spChg chg="mod">
          <ac:chgData name="CHEN, Xin" userId="b7f2aaf2-998d-41f2-82ec-5ede7c070652" providerId="ADAL" clId="{FC9B34CB-11F6-B246-8BD6-C667CEA83F74}" dt="2024-04-08T02:27:29.183" v="2665"/>
          <ac:spMkLst>
            <pc:docMk/>
            <pc:sldMk cId="1393009430" sldId="589"/>
            <ac:spMk id="4" creationId="{00000000-0000-0000-0000-000000000000}"/>
          </ac:spMkLst>
        </pc:spChg>
      </pc:sldChg>
      <pc:sldChg chg="modSp add mod">
        <pc:chgData name="CHEN, Xin" userId="b7f2aaf2-998d-41f2-82ec-5ede7c070652" providerId="ADAL" clId="{FC9B34CB-11F6-B246-8BD6-C667CEA83F74}" dt="2024-04-07T05:53:56.436" v="1739" actId="14100"/>
        <pc:sldMkLst>
          <pc:docMk/>
          <pc:sldMk cId="451708217" sldId="590"/>
        </pc:sldMkLst>
        <pc:spChg chg="mod">
          <ac:chgData name="CHEN, Xin" userId="b7f2aaf2-998d-41f2-82ec-5ede7c070652" providerId="ADAL" clId="{FC9B34CB-11F6-B246-8BD6-C667CEA83F74}" dt="2024-04-07T05:45:35.160" v="1524" actId="20577"/>
          <ac:spMkLst>
            <pc:docMk/>
            <pc:sldMk cId="451708217" sldId="590"/>
            <ac:spMk id="3" creationId="{00000000-0000-0000-0000-000000000000}"/>
          </ac:spMkLst>
        </pc:spChg>
        <pc:spChg chg="mod">
          <ac:chgData name="CHEN, Xin" userId="b7f2aaf2-998d-41f2-82ec-5ede7c070652" providerId="ADAL" clId="{FC9B34CB-11F6-B246-8BD6-C667CEA83F74}" dt="2024-04-07T05:48:52.777" v="1635" actId="20577"/>
          <ac:spMkLst>
            <pc:docMk/>
            <pc:sldMk cId="451708217" sldId="590"/>
            <ac:spMk id="10" creationId="{F84C062C-2E1B-8C41-928C-2C6671BEF496}"/>
          </ac:spMkLst>
        </pc:spChg>
        <pc:spChg chg="mod">
          <ac:chgData name="CHEN, Xin" userId="b7f2aaf2-998d-41f2-82ec-5ede7c070652" providerId="ADAL" clId="{FC9B34CB-11F6-B246-8BD6-C667CEA83F74}" dt="2024-04-07T05:46:07.386" v="1595" actId="20577"/>
          <ac:spMkLst>
            <pc:docMk/>
            <pc:sldMk cId="451708217" sldId="590"/>
            <ac:spMk id="11" creationId="{3CD196A2-4D80-184A-9146-566A87A7B303}"/>
          </ac:spMkLst>
        </pc:spChg>
        <pc:spChg chg="mod">
          <ac:chgData name="CHEN, Xin" userId="b7f2aaf2-998d-41f2-82ec-5ede7c070652" providerId="ADAL" clId="{FC9B34CB-11F6-B246-8BD6-C667CEA83F74}" dt="2024-04-07T05:53:56.436" v="1739" actId="14100"/>
          <ac:spMkLst>
            <pc:docMk/>
            <pc:sldMk cId="451708217" sldId="590"/>
            <ac:spMk id="12" creationId="{0D862817-49CB-A441-A0FE-9ADD1E2791A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8"/>
          </a:xfrm>
          <a:prstGeom prst="rect">
            <a:avLst/>
          </a:prstGeom>
        </p:spPr>
        <p:txBody>
          <a:bodyPr vert="horz" lIns="96634" tIns="48317" rIns="96634" bIns="48317"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8"/>
          </a:xfrm>
          <a:prstGeom prst="rect">
            <a:avLst/>
          </a:prstGeom>
        </p:spPr>
        <p:txBody>
          <a:bodyPr vert="horz" lIns="96634" tIns="48317" rIns="96634" bIns="48317" rtlCol="0"/>
          <a:lstStyle>
            <a:lvl1pPr algn="r">
              <a:defRPr sz="1300"/>
            </a:lvl1pPr>
          </a:lstStyle>
          <a:p>
            <a:fld id="{0B9AF00C-6D75-48A8-A194-B96D46F0E30B}" type="datetimeFigureOut">
              <a:rPr lang="en-US" smtClean="0"/>
              <a:t>4/8/24</a:t>
            </a:fld>
            <a:endParaRPr lang="en-US"/>
          </a:p>
        </p:txBody>
      </p:sp>
      <p:sp>
        <p:nvSpPr>
          <p:cNvPr id="4" name="Footer Placeholder 3"/>
          <p:cNvSpPr>
            <a:spLocks noGrp="1"/>
          </p:cNvSpPr>
          <p:nvPr>
            <p:ph type="ftr" sz="quarter" idx="2"/>
          </p:nvPr>
        </p:nvSpPr>
        <p:spPr>
          <a:xfrm>
            <a:off x="0" y="9119474"/>
            <a:ext cx="3169920" cy="481727"/>
          </a:xfrm>
          <a:prstGeom prst="rect">
            <a:avLst/>
          </a:prstGeom>
        </p:spPr>
        <p:txBody>
          <a:bodyPr vert="horz" lIns="96634" tIns="48317" rIns="96634" bIns="48317"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7"/>
          </a:xfrm>
          <a:prstGeom prst="rect">
            <a:avLst/>
          </a:prstGeom>
        </p:spPr>
        <p:txBody>
          <a:bodyPr vert="horz" lIns="96634" tIns="48317" rIns="96634" bIns="48317" rtlCol="0" anchor="b"/>
          <a:lstStyle>
            <a:lvl1pPr algn="r">
              <a:defRPr sz="1300"/>
            </a:lvl1pPr>
          </a:lstStyle>
          <a:p>
            <a:fld id="{38F204BC-D94E-4A4A-A5D3-5EDFD9255BF2}" type="slidenum">
              <a:rPr lang="en-US" smtClean="0"/>
              <a:t>‹#›</a:t>
            </a:fld>
            <a:endParaRPr lang="en-US"/>
          </a:p>
        </p:txBody>
      </p:sp>
    </p:spTree>
    <p:extLst>
      <p:ext uri="{BB962C8B-B14F-4D97-AF65-F5344CB8AC3E}">
        <p14:creationId xmlns:p14="http://schemas.microsoft.com/office/powerpoint/2010/main" val="36508512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34" tIns="48317" rIns="96634" bIns="48317"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34" tIns="48317" rIns="96634" bIns="48317" rtlCol="0"/>
          <a:lstStyle>
            <a:lvl1pPr algn="r" fontAlgn="auto">
              <a:spcBef>
                <a:spcPts val="0"/>
              </a:spcBef>
              <a:spcAft>
                <a:spcPts val="0"/>
              </a:spcAft>
              <a:defRPr sz="1300" smtClean="0">
                <a:latin typeface="+mn-lt"/>
                <a:cs typeface="+mn-cs"/>
              </a:defRPr>
            </a:lvl1pPr>
          </a:lstStyle>
          <a:p>
            <a:pPr>
              <a:defRPr/>
            </a:pPr>
            <a:fld id="{564DB847-A7C6-423F-B771-46A6092732E3}" type="datetimeFigureOut">
              <a:rPr lang="en-US"/>
              <a:pPr>
                <a:defRPr/>
              </a:pPr>
              <a:t>4/8/24</a:t>
            </a:fld>
            <a:endParaRPr lang="en-US"/>
          </a:p>
        </p:txBody>
      </p:sp>
      <p:sp>
        <p:nvSpPr>
          <p:cNvPr id="4" name="Slide Image Placeholder 3"/>
          <p:cNvSpPr>
            <a:spLocks noGrp="1" noRot="1" noChangeAspect="1"/>
          </p:cNvSpPr>
          <p:nvPr>
            <p:ph type="sldImg" idx="2"/>
          </p:nvPr>
        </p:nvSpPr>
        <p:spPr>
          <a:xfrm>
            <a:off x="457200" y="719138"/>
            <a:ext cx="6400800" cy="3602037"/>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3"/>
            <a:ext cx="3169920" cy="480060"/>
          </a:xfrm>
          <a:prstGeom prst="rect">
            <a:avLst/>
          </a:prstGeom>
        </p:spPr>
        <p:txBody>
          <a:bodyPr vert="horz" lIns="96634" tIns="48317" rIns="96634" bIns="48317"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587" y="9119473"/>
            <a:ext cx="3169920" cy="480060"/>
          </a:xfrm>
          <a:prstGeom prst="rect">
            <a:avLst/>
          </a:prstGeom>
        </p:spPr>
        <p:txBody>
          <a:bodyPr vert="horz" lIns="96634" tIns="48317" rIns="96634" bIns="48317" rtlCol="0" anchor="b"/>
          <a:lstStyle>
            <a:lvl1pPr algn="r" fontAlgn="auto">
              <a:spcBef>
                <a:spcPts val="0"/>
              </a:spcBef>
              <a:spcAft>
                <a:spcPts val="0"/>
              </a:spcAft>
              <a:defRPr sz="13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34352467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2517595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27</a:t>
            </a:fld>
            <a:endParaRPr lang="en-US"/>
          </a:p>
        </p:txBody>
      </p:sp>
    </p:spTree>
    <p:extLst>
      <p:ext uri="{BB962C8B-B14F-4D97-AF65-F5344CB8AC3E}">
        <p14:creationId xmlns:p14="http://schemas.microsoft.com/office/powerpoint/2010/main" val="1218817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28</a:t>
            </a:fld>
            <a:endParaRPr lang="en-US"/>
          </a:p>
        </p:txBody>
      </p:sp>
    </p:spTree>
    <p:extLst>
      <p:ext uri="{BB962C8B-B14F-4D97-AF65-F5344CB8AC3E}">
        <p14:creationId xmlns:p14="http://schemas.microsoft.com/office/powerpoint/2010/main" val="3481556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29</a:t>
            </a:fld>
            <a:endParaRPr lang="en-US"/>
          </a:p>
        </p:txBody>
      </p:sp>
    </p:spTree>
    <p:extLst>
      <p:ext uri="{BB962C8B-B14F-4D97-AF65-F5344CB8AC3E}">
        <p14:creationId xmlns:p14="http://schemas.microsoft.com/office/powerpoint/2010/main" val="176956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30</a:t>
            </a:fld>
            <a:endParaRPr lang="en-US"/>
          </a:p>
        </p:txBody>
      </p:sp>
    </p:spTree>
    <p:extLst>
      <p:ext uri="{BB962C8B-B14F-4D97-AF65-F5344CB8AC3E}">
        <p14:creationId xmlns:p14="http://schemas.microsoft.com/office/powerpoint/2010/main" val="4137991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31</a:t>
            </a:fld>
            <a:endParaRPr lang="en-US"/>
          </a:p>
        </p:txBody>
      </p:sp>
    </p:spTree>
    <p:extLst>
      <p:ext uri="{BB962C8B-B14F-4D97-AF65-F5344CB8AC3E}">
        <p14:creationId xmlns:p14="http://schemas.microsoft.com/office/powerpoint/2010/main" val="3830227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32</a:t>
            </a:fld>
            <a:endParaRPr lang="en-US"/>
          </a:p>
        </p:txBody>
      </p:sp>
    </p:spTree>
    <p:extLst>
      <p:ext uri="{BB962C8B-B14F-4D97-AF65-F5344CB8AC3E}">
        <p14:creationId xmlns:p14="http://schemas.microsoft.com/office/powerpoint/2010/main" val="2356532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33</a:t>
            </a:fld>
            <a:endParaRPr lang="en-US"/>
          </a:p>
        </p:txBody>
      </p:sp>
    </p:spTree>
    <p:extLst>
      <p:ext uri="{BB962C8B-B14F-4D97-AF65-F5344CB8AC3E}">
        <p14:creationId xmlns:p14="http://schemas.microsoft.com/office/powerpoint/2010/main" val="173997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2</a:t>
            </a:fld>
            <a:endParaRPr lang="en-US"/>
          </a:p>
        </p:txBody>
      </p:sp>
    </p:spTree>
    <p:extLst>
      <p:ext uri="{BB962C8B-B14F-4D97-AF65-F5344CB8AC3E}">
        <p14:creationId xmlns:p14="http://schemas.microsoft.com/office/powerpoint/2010/main" val="4037187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7FC56A9-71FA-49A8-A49B-73E0C4B6E024}" type="slidenum">
              <a:rPr lang="en-US" smtClean="0"/>
              <a:pPr>
                <a:defRPr/>
              </a:pPr>
              <a:t>5</a:t>
            </a:fld>
            <a:endParaRPr lang="en-US"/>
          </a:p>
        </p:txBody>
      </p:sp>
    </p:spTree>
    <p:extLst>
      <p:ext uri="{BB962C8B-B14F-4D97-AF65-F5344CB8AC3E}">
        <p14:creationId xmlns:p14="http://schemas.microsoft.com/office/powerpoint/2010/main" val="784568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37FC56A9-71FA-49A8-A49B-73E0C4B6E024}" type="slidenum">
              <a:rPr lang="en-US" smtClean="0"/>
              <a:pPr>
                <a:defRPr/>
              </a:pPr>
              <a:t>11</a:t>
            </a:fld>
            <a:endParaRPr lang="en-US"/>
          </a:p>
        </p:txBody>
      </p:sp>
    </p:spTree>
    <p:extLst>
      <p:ext uri="{BB962C8B-B14F-4D97-AF65-F5344CB8AC3E}">
        <p14:creationId xmlns:p14="http://schemas.microsoft.com/office/powerpoint/2010/main" val="2318463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16</a:t>
            </a:fld>
            <a:endParaRPr lang="en-US"/>
          </a:p>
        </p:txBody>
      </p:sp>
    </p:spTree>
    <p:extLst>
      <p:ext uri="{BB962C8B-B14F-4D97-AF65-F5344CB8AC3E}">
        <p14:creationId xmlns:p14="http://schemas.microsoft.com/office/powerpoint/2010/main" val="818202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17</a:t>
            </a:fld>
            <a:endParaRPr lang="en-US"/>
          </a:p>
        </p:txBody>
      </p:sp>
    </p:spTree>
    <p:extLst>
      <p:ext uri="{BB962C8B-B14F-4D97-AF65-F5344CB8AC3E}">
        <p14:creationId xmlns:p14="http://schemas.microsoft.com/office/powerpoint/2010/main" val="4021578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22</a:t>
            </a:fld>
            <a:endParaRPr lang="en-US"/>
          </a:p>
        </p:txBody>
      </p:sp>
    </p:spTree>
    <p:extLst>
      <p:ext uri="{BB962C8B-B14F-4D97-AF65-F5344CB8AC3E}">
        <p14:creationId xmlns:p14="http://schemas.microsoft.com/office/powerpoint/2010/main" val="387436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25</a:t>
            </a:fld>
            <a:endParaRPr lang="en-US"/>
          </a:p>
        </p:txBody>
      </p:sp>
    </p:spTree>
    <p:extLst>
      <p:ext uri="{BB962C8B-B14F-4D97-AF65-F5344CB8AC3E}">
        <p14:creationId xmlns:p14="http://schemas.microsoft.com/office/powerpoint/2010/main" val="3328151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26</a:t>
            </a:fld>
            <a:endParaRPr lang="en-US"/>
          </a:p>
        </p:txBody>
      </p:sp>
    </p:spTree>
    <p:extLst>
      <p:ext uri="{BB962C8B-B14F-4D97-AF65-F5344CB8AC3E}">
        <p14:creationId xmlns:p14="http://schemas.microsoft.com/office/powerpoint/2010/main" val="603933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4" name="Rectangle 3"/>
          <p:cNvSpPr/>
          <p:nvPr/>
        </p:nvSpPr>
        <p:spPr>
          <a:xfrm>
            <a:off x="5455907" y="6597352"/>
            <a:ext cx="6736092"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2" y="6597352"/>
            <a:ext cx="5455907"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711200" y="1295400"/>
            <a:ext cx="10769600" cy="1557536"/>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5345" y="6597352"/>
            <a:ext cx="544056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2" name="Title 1"/>
          <p:cNvSpPr>
            <a:spLocks noGrp="1"/>
          </p:cNvSpPr>
          <p:nvPr>
            <p:ph type="ctrTitle"/>
          </p:nvPr>
        </p:nvSpPr>
        <p:spPr>
          <a:xfrm>
            <a:off x="812800" y="1447800"/>
            <a:ext cx="10563787" cy="838200"/>
          </a:xfrm>
        </p:spPr>
        <p:txBody>
          <a:bodyPr/>
          <a:lstStyle>
            <a:lvl1pPr>
              <a:defRPr baseline="0">
                <a:solidFill>
                  <a:schemeClr val="bg1"/>
                </a:solidFill>
                <a:latin typeface="+mj-lt"/>
                <a:cs typeface="Times New Roman" panose="02020603050405020304" pitchFamily="18" charset="0"/>
              </a:defRPr>
            </a:lvl1pPr>
          </a:lstStyle>
          <a:p>
            <a:r>
              <a:rPr lang="en-US" dirty="0"/>
              <a:t>Click to edit Master title style</a:t>
            </a:r>
          </a:p>
        </p:txBody>
      </p:sp>
      <p:sp>
        <p:nvSpPr>
          <p:cNvPr id="9" name="Footer Placeholder 4"/>
          <p:cNvSpPr>
            <a:spLocks noGrp="1"/>
          </p:cNvSpPr>
          <p:nvPr>
            <p:ph type="ftr" sz="quarter" idx="11"/>
          </p:nvPr>
        </p:nvSpPr>
        <p:spPr>
          <a:xfrm>
            <a:off x="6096000" y="6597352"/>
            <a:ext cx="5376597" cy="260648"/>
          </a:xfrm>
        </p:spPr>
        <p:txBody>
          <a:bodyPr/>
          <a:lstStyle>
            <a:lvl1pPr algn="l">
              <a:defRPr lang="en-AU" b="0" i="0" smtClean="0">
                <a:solidFill>
                  <a:schemeClr val="bg1"/>
                </a:solidFill>
                <a:effectLst/>
              </a:defRPr>
            </a:lvl1pPr>
          </a:lstStyle>
          <a:p>
            <a:pPr>
              <a:defRPr/>
            </a:pPr>
            <a:r>
              <a:rPr lang="en-US"/>
              <a:t>Lab 4</a:t>
            </a:r>
            <a:endParaRPr lang="en-US" dirty="0"/>
          </a:p>
        </p:txBody>
      </p:sp>
      <p:sp>
        <p:nvSpPr>
          <p:cNvPr id="10" name="Slide Number Placeholder 5"/>
          <p:cNvSpPr>
            <a:spLocks noGrp="1"/>
          </p:cNvSpPr>
          <p:nvPr>
            <p:ph type="sldNum" sz="quarter" idx="12"/>
          </p:nvPr>
        </p:nvSpPr>
        <p:spPr>
          <a:xfrm>
            <a:off x="10668000" y="6597352"/>
            <a:ext cx="1524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Lab 4</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Lab 4</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9" name="Rectangle 3"/>
          <p:cNvSpPr/>
          <p:nvPr userDrawn="1"/>
        </p:nvSpPr>
        <p:spPr>
          <a:xfrm>
            <a:off x="5455907" y="6597352"/>
            <a:ext cx="6736092"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Rectangle 4"/>
          <p:cNvSpPr/>
          <p:nvPr userDrawn="1"/>
        </p:nvSpPr>
        <p:spPr>
          <a:xfrm>
            <a:off x="-2" y="6597352"/>
            <a:ext cx="5455907"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1" name="TextBox 6"/>
          <p:cNvSpPr txBox="1"/>
          <p:nvPr userDrawn="1"/>
        </p:nvSpPr>
        <p:spPr>
          <a:xfrm>
            <a:off x="15345" y="6597352"/>
            <a:ext cx="544056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12" name="Footer Placeholder 4"/>
          <p:cNvSpPr>
            <a:spLocks noGrp="1"/>
          </p:cNvSpPr>
          <p:nvPr>
            <p:ph type="ftr" sz="quarter" idx="11"/>
          </p:nvPr>
        </p:nvSpPr>
        <p:spPr>
          <a:xfrm>
            <a:off x="6096000" y="6597352"/>
            <a:ext cx="5376597" cy="260648"/>
          </a:xfrm>
        </p:spPr>
        <p:txBody>
          <a:bodyPr/>
          <a:lstStyle>
            <a:lvl1pPr algn="l">
              <a:defRPr lang="en-AU" b="0" i="0" smtClean="0">
                <a:solidFill>
                  <a:schemeClr val="bg1"/>
                </a:solidFill>
                <a:effectLst/>
              </a:defRPr>
            </a:lvl1pPr>
          </a:lstStyle>
          <a:p>
            <a:pPr>
              <a:defRPr/>
            </a:pPr>
            <a:r>
              <a:rPr lang="en-US"/>
              <a:t>Lab 4</a:t>
            </a:r>
            <a:endParaRPr lang="en-US" dirty="0"/>
          </a:p>
        </p:txBody>
      </p:sp>
      <p:sp>
        <p:nvSpPr>
          <p:cNvPr id="13" name="Slide Number Placeholder 5"/>
          <p:cNvSpPr>
            <a:spLocks noGrp="1"/>
          </p:cNvSpPr>
          <p:nvPr>
            <p:ph type="sldNum" sz="quarter" idx="12"/>
          </p:nvPr>
        </p:nvSpPr>
        <p:spPr>
          <a:xfrm>
            <a:off x="10668000" y="6597352"/>
            <a:ext cx="1524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
        <p:nvSpPr>
          <p:cNvPr id="14" name="Rounded Rectangle 5"/>
          <p:cNvSpPr/>
          <p:nvPr userDrawn="1"/>
        </p:nvSpPr>
        <p:spPr>
          <a:xfrm>
            <a:off x="825413" y="2884552"/>
            <a:ext cx="10769600" cy="901432"/>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Title 1"/>
          <p:cNvSpPr>
            <a:spLocks noGrp="1"/>
          </p:cNvSpPr>
          <p:nvPr>
            <p:ph type="ctrTitle"/>
          </p:nvPr>
        </p:nvSpPr>
        <p:spPr>
          <a:xfrm>
            <a:off x="928320" y="2916168"/>
            <a:ext cx="10563787" cy="838200"/>
          </a:xfrm>
        </p:spPr>
        <p:txBody>
          <a:bodyPr/>
          <a:lstStyle>
            <a:lvl1pPr>
              <a:defRPr sz="4000" baseline="0">
                <a:solidFill>
                  <a:schemeClr val="bg1"/>
                </a:solidFill>
                <a:latin typeface="+mj-lt"/>
                <a:cs typeface="Times New Roman" panose="02020603050405020304" pitchFamily="18" charset="0"/>
              </a:defRPr>
            </a:lvl1pPr>
          </a:lstStyle>
          <a:p>
            <a:r>
              <a:rPr lang="en-US" dirty="0"/>
              <a:t>Click to edit Master title style</a:t>
            </a:r>
          </a:p>
        </p:txBody>
      </p:sp>
    </p:spTree>
    <p:extLst>
      <p:ext uri="{BB962C8B-B14F-4D97-AF65-F5344CB8AC3E}">
        <p14:creationId xmlns:p14="http://schemas.microsoft.com/office/powerpoint/2010/main" val="159807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p:nvSpPr>
        <p:spPr>
          <a:xfrm>
            <a:off x="0" y="-5298"/>
            <a:ext cx="12192000" cy="92202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idx="1"/>
          </p:nvPr>
        </p:nvSpPr>
        <p:spPr>
          <a:xfrm>
            <a:off x="406400" y="1196753"/>
            <a:ext cx="11176000" cy="4929411"/>
          </a:xfrm>
        </p:spPr>
        <p:txBody>
          <a:bodyPr/>
          <a:lstStyle>
            <a:lvl1pPr>
              <a:buSzPct val="60000"/>
              <a:buFontTx/>
              <a:buBlip>
                <a:blip r:embed="rId2"/>
              </a:buBlip>
              <a:defRPr>
                <a:latin typeface="+mj-lt"/>
                <a:cs typeface="Times New Roman" panose="02020603050405020304" pitchFamily="18" charset="0"/>
              </a:defRPr>
            </a:lvl1pPr>
            <a:lvl2pPr>
              <a:buSzPct val="60000"/>
              <a:buFontTx/>
              <a:buBlip>
                <a:blip r:embed="rId3"/>
              </a:buBlip>
              <a:defRPr>
                <a:latin typeface="+mj-lt"/>
                <a:cs typeface="Times New Roman" panose="02020603050405020304" pitchFamily="18" charset="0"/>
              </a:defRPr>
            </a:lvl2pPr>
            <a:lvl3pPr>
              <a:defRPr>
                <a:latin typeface="+mj-lt"/>
                <a:cs typeface="Times New Roman" panose="02020603050405020304" pitchFamily="18" charset="0"/>
              </a:defRPr>
            </a:lvl3pPr>
            <a:lvl4pPr>
              <a:defRPr>
                <a:latin typeface="+mj-lt"/>
                <a:cs typeface="Times New Roman" panose="02020603050405020304" pitchFamily="18" charset="0"/>
              </a:defRPr>
            </a:lvl4pPr>
            <a:lvl5pPr>
              <a:defRPr>
                <a:latin typeface="+mj-lt"/>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1" y="14645"/>
            <a:ext cx="12191999" cy="900183"/>
          </a:xfrm>
        </p:spPr>
        <p:txBody>
          <a:bodyPr/>
          <a:lstStyle>
            <a:lvl1pPr marL="182880" algn="l">
              <a:defRPr baseline="0">
                <a:solidFill>
                  <a:schemeClr val="bg1"/>
                </a:solidFill>
                <a:latin typeface="+mj-lt"/>
                <a:cs typeface="Times New Roman" panose="02020603050405020304" pitchFamily="18" charset="0"/>
              </a:defRPr>
            </a:lvl1pPr>
          </a:lstStyle>
          <a:p>
            <a:r>
              <a:rPr lang="en-US" dirty="0"/>
              <a:t>Click to edit Master title style</a:t>
            </a:r>
          </a:p>
        </p:txBody>
      </p:sp>
      <p:sp>
        <p:nvSpPr>
          <p:cNvPr id="20" name="Rectangle 3"/>
          <p:cNvSpPr/>
          <p:nvPr userDrawn="1"/>
        </p:nvSpPr>
        <p:spPr>
          <a:xfrm>
            <a:off x="5455907" y="6597352"/>
            <a:ext cx="6736092"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1" name="Rectangle 4"/>
          <p:cNvSpPr/>
          <p:nvPr userDrawn="1"/>
        </p:nvSpPr>
        <p:spPr>
          <a:xfrm>
            <a:off x="-2" y="6597352"/>
            <a:ext cx="5455907"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2" name="TextBox 6"/>
          <p:cNvSpPr txBox="1"/>
          <p:nvPr userDrawn="1"/>
        </p:nvSpPr>
        <p:spPr>
          <a:xfrm>
            <a:off x="15345" y="6597352"/>
            <a:ext cx="544056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23" name="Footer Placeholder 4"/>
          <p:cNvSpPr>
            <a:spLocks noGrp="1"/>
          </p:cNvSpPr>
          <p:nvPr>
            <p:ph type="ftr" sz="quarter" idx="11"/>
          </p:nvPr>
        </p:nvSpPr>
        <p:spPr>
          <a:xfrm>
            <a:off x="6096000" y="6597352"/>
            <a:ext cx="5376597" cy="260648"/>
          </a:xfrm>
        </p:spPr>
        <p:txBody>
          <a:bodyPr/>
          <a:lstStyle>
            <a:lvl1pPr algn="l">
              <a:defRPr lang="en-AU" b="0" i="0" smtClean="0">
                <a:solidFill>
                  <a:schemeClr val="bg1"/>
                </a:solidFill>
                <a:effectLst/>
              </a:defRPr>
            </a:lvl1pPr>
          </a:lstStyle>
          <a:p>
            <a:pPr>
              <a:defRPr/>
            </a:pPr>
            <a:r>
              <a:rPr lang="en-US"/>
              <a:t>Lab 4</a:t>
            </a:r>
            <a:endParaRPr lang="en-US" dirty="0"/>
          </a:p>
        </p:txBody>
      </p:sp>
      <p:sp>
        <p:nvSpPr>
          <p:cNvPr id="24" name="Slide Number Placeholder 5"/>
          <p:cNvSpPr>
            <a:spLocks noGrp="1"/>
          </p:cNvSpPr>
          <p:nvPr>
            <p:ph type="sldNum" sz="quarter" idx="12"/>
          </p:nvPr>
        </p:nvSpPr>
        <p:spPr>
          <a:xfrm>
            <a:off x="10668000" y="6597352"/>
            <a:ext cx="1524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Rectangle 6"/>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sz="half" idx="1"/>
          </p:nvPr>
        </p:nvSpPr>
        <p:spPr>
          <a:xfrm>
            <a:off x="3048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1" y="0"/>
            <a:ext cx="12191999" cy="762000"/>
          </a:xfrm>
        </p:spPr>
        <p:txBody>
          <a:bodyPr/>
          <a:lstStyle>
            <a:lvl1pPr marL="182880" algn="l">
              <a:defRPr baseline="0">
                <a:solidFill>
                  <a:schemeClr val="bg1"/>
                </a:solidFill>
              </a:defRPr>
            </a:lvl1pPr>
          </a:lstStyle>
          <a:p>
            <a:r>
              <a:rPr lang="en-US" dirty="0"/>
              <a:t>Click to edit Master title style</a:t>
            </a:r>
          </a:p>
        </p:txBody>
      </p:sp>
      <p:sp>
        <p:nvSpPr>
          <p:cNvPr id="21" name="Rectangle 3"/>
          <p:cNvSpPr/>
          <p:nvPr userDrawn="1"/>
        </p:nvSpPr>
        <p:spPr>
          <a:xfrm>
            <a:off x="5455907" y="6597352"/>
            <a:ext cx="6736092"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2" name="Rectangle 4"/>
          <p:cNvSpPr/>
          <p:nvPr userDrawn="1"/>
        </p:nvSpPr>
        <p:spPr>
          <a:xfrm>
            <a:off x="-2" y="6597352"/>
            <a:ext cx="5455907"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3" name="TextBox 6"/>
          <p:cNvSpPr txBox="1"/>
          <p:nvPr userDrawn="1"/>
        </p:nvSpPr>
        <p:spPr>
          <a:xfrm>
            <a:off x="15345" y="6597352"/>
            <a:ext cx="544056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24" name="Footer Placeholder 4"/>
          <p:cNvSpPr>
            <a:spLocks noGrp="1"/>
          </p:cNvSpPr>
          <p:nvPr>
            <p:ph type="ftr" sz="quarter" idx="11"/>
          </p:nvPr>
        </p:nvSpPr>
        <p:spPr>
          <a:xfrm>
            <a:off x="6096000" y="6597352"/>
            <a:ext cx="5376597" cy="260648"/>
          </a:xfrm>
        </p:spPr>
        <p:txBody>
          <a:bodyPr/>
          <a:lstStyle>
            <a:lvl1pPr algn="l">
              <a:defRPr lang="en-AU" b="0" i="0" smtClean="0">
                <a:solidFill>
                  <a:schemeClr val="bg1"/>
                </a:solidFill>
                <a:effectLst/>
              </a:defRPr>
            </a:lvl1pPr>
          </a:lstStyle>
          <a:p>
            <a:pPr>
              <a:defRPr/>
            </a:pPr>
            <a:r>
              <a:rPr lang="en-US"/>
              <a:t>Lab 4</a:t>
            </a:r>
            <a:endParaRPr lang="en-US" dirty="0"/>
          </a:p>
        </p:txBody>
      </p:sp>
      <p:sp>
        <p:nvSpPr>
          <p:cNvPr id="25" name="Slide Number Placeholder 5"/>
          <p:cNvSpPr>
            <a:spLocks noGrp="1"/>
          </p:cNvSpPr>
          <p:nvPr>
            <p:ph type="sldNum" sz="quarter" idx="12"/>
          </p:nvPr>
        </p:nvSpPr>
        <p:spPr>
          <a:xfrm>
            <a:off x="10668000" y="6597352"/>
            <a:ext cx="1524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9" name="Rectangle 8"/>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609600" y="990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1676401"/>
            <a:ext cx="538691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990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1676401"/>
            <a:ext cx="5389033"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1" y="0"/>
            <a:ext cx="12191999" cy="762000"/>
          </a:xfrm>
        </p:spPr>
        <p:txBody>
          <a:bodyPr/>
          <a:lstStyle>
            <a:lvl1pPr marL="182880" algn="l">
              <a:defRPr baseline="0">
                <a:solidFill>
                  <a:schemeClr val="bg1"/>
                </a:solidFill>
              </a:defRPr>
            </a:lvl1pPr>
          </a:lstStyle>
          <a:p>
            <a:r>
              <a:rPr lang="en-US" dirty="0"/>
              <a:t>Click to edit Master title style</a:t>
            </a:r>
          </a:p>
        </p:txBody>
      </p:sp>
      <p:sp>
        <p:nvSpPr>
          <p:cNvPr id="23" name="Rectangle 3"/>
          <p:cNvSpPr/>
          <p:nvPr userDrawn="1"/>
        </p:nvSpPr>
        <p:spPr>
          <a:xfrm>
            <a:off x="5455907" y="6597352"/>
            <a:ext cx="6736092"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4" name="Rectangle 4"/>
          <p:cNvSpPr/>
          <p:nvPr userDrawn="1"/>
        </p:nvSpPr>
        <p:spPr>
          <a:xfrm>
            <a:off x="-2" y="6597352"/>
            <a:ext cx="5455907"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5" name="TextBox 6"/>
          <p:cNvSpPr txBox="1"/>
          <p:nvPr userDrawn="1"/>
        </p:nvSpPr>
        <p:spPr>
          <a:xfrm>
            <a:off x="15345" y="6597352"/>
            <a:ext cx="544056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26" name="Footer Placeholder 4"/>
          <p:cNvSpPr>
            <a:spLocks noGrp="1"/>
          </p:cNvSpPr>
          <p:nvPr>
            <p:ph type="ftr" sz="quarter" idx="11"/>
          </p:nvPr>
        </p:nvSpPr>
        <p:spPr>
          <a:xfrm>
            <a:off x="6096000" y="6597352"/>
            <a:ext cx="5376597" cy="260648"/>
          </a:xfrm>
        </p:spPr>
        <p:txBody>
          <a:bodyPr/>
          <a:lstStyle>
            <a:lvl1pPr algn="l">
              <a:defRPr lang="en-AU" b="0" i="0" smtClean="0">
                <a:solidFill>
                  <a:schemeClr val="bg1"/>
                </a:solidFill>
                <a:effectLst/>
              </a:defRPr>
            </a:lvl1pPr>
          </a:lstStyle>
          <a:p>
            <a:pPr>
              <a:defRPr/>
            </a:pPr>
            <a:r>
              <a:rPr lang="en-US"/>
              <a:t>Lab 4</a:t>
            </a:r>
            <a:endParaRPr lang="en-US" dirty="0"/>
          </a:p>
        </p:txBody>
      </p:sp>
      <p:sp>
        <p:nvSpPr>
          <p:cNvPr id="27" name="Slide Number Placeholder 5"/>
          <p:cNvSpPr>
            <a:spLocks noGrp="1"/>
          </p:cNvSpPr>
          <p:nvPr>
            <p:ph type="sldNum" sz="quarter" idx="12"/>
          </p:nvPr>
        </p:nvSpPr>
        <p:spPr>
          <a:xfrm>
            <a:off x="10668000" y="6597352"/>
            <a:ext cx="1524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 y="0"/>
            <a:ext cx="12191999" cy="762000"/>
          </a:xfrm>
        </p:spPr>
        <p:txBody>
          <a:bodyPr/>
          <a:lstStyle>
            <a:lvl1pPr marL="182880" algn="l">
              <a:defRPr baseline="0">
                <a:solidFill>
                  <a:schemeClr val="bg1"/>
                </a:solidFill>
                <a:latin typeface="+mn-lt"/>
              </a:defRPr>
            </a:lvl1pPr>
          </a:lstStyle>
          <a:p>
            <a:r>
              <a:rPr lang="en-US" dirty="0"/>
              <a:t>Click to edit Master title style</a:t>
            </a:r>
          </a:p>
        </p:txBody>
      </p:sp>
      <p:sp>
        <p:nvSpPr>
          <p:cNvPr id="19" name="Rectangle 3"/>
          <p:cNvSpPr/>
          <p:nvPr userDrawn="1"/>
        </p:nvSpPr>
        <p:spPr>
          <a:xfrm>
            <a:off x="5455907" y="6597352"/>
            <a:ext cx="6736092"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0" name="Rectangle 4"/>
          <p:cNvSpPr/>
          <p:nvPr userDrawn="1"/>
        </p:nvSpPr>
        <p:spPr>
          <a:xfrm>
            <a:off x="-2" y="6597352"/>
            <a:ext cx="5455907"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1" name="TextBox 6"/>
          <p:cNvSpPr txBox="1"/>
          <p:nvPr userDrawn="1"/>
        </p:nvSpPr>
        <p:spPr>
          <a:xfrm>
            <a:off x="15345" y="6597352"/>
            <a:ext cx="544056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22" name="Footer Placeholder 4"/>
          <p:cNvSpPr>
            <a:spLocks noGrp="1"/>
          </p:cNvSpPr>
          <p:nvPr>
            <p:ph type="ftr" sz="quarter" idx="11"/>
          </p:nvPr>
        </p:nvSpPr>
        <p:spPr>
          <a:xfrm>
            <a:off x="6096000" y="6597352"/>
            <a:ext cx="5376597" cy="260648"/>
          </a:xfrm>
        </p:spPr>
        <p:txBody>
          <a:bodyPr/>
          <a:lstStyle>
            <a:lvl1pPr algn="l">
              <a:defRPr lang="en-AU" b="0" i="0" smtClean="0">
                <a:solidFill>
                  <a:schemeClr val="bg1"/>
                </a:solidFill>
                <a:effectLst/>
              </a:defRPr>
            </a:lvl1pPr>
          </a:lstStyle>
          <a:p>
            <a:pPr>
              <a:defRPr/>
            </a:pPr>
            <a:r>
              <a:rPr lang="en-US"/>
              <a:t>Lab 4</a:t>
            </a:r>
            <a:endParaRPr lang="en-US" dirty="0"/>
          </a:p>
        </p:txBody>
      </p:sp>
      <p:sp>
        <p:nvSpPr>
          <p:cNvPr id="23" name="Slide Number Placeholder 5"/>
          <p:cNvSpPr>
            <a:spLocks noGrp="1"/>
          </p:cNvSpPr>
          <p:nvPr>
            <p:ph type="sldNum" sz="quarter" idx="12"/>
          </p:nvPr>
        </p:nvSpPr>
        <p:spPr>
          <a:xfrm>
            <a:off x="10668000" y="6597352"/>
            <a:ext cx="1524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7" name="Rectangle 3"/>
          <p:cNvSpPr/>
          <p:nvPr userDrawn="1"/>
        </p:nvSpPr>
        <p:spPr>
          <a:xfrm>
            <a:off x="5455907" y="6597352"/>
            <a:ext cx="6736092"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8" name="Rectangle 4"/>
          <p:cNvSpPr/>
          <p:nvPr userDrawn="1"/>
        </p:nvSpPr>
        <p:spPr>
          <a:xfrm>
            <a:off x="-2" y="6597352"/>
            <a:ext cx="5455907"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9" name="TextBox 6"/>
          <p:cNvSpPr txBox="1"/>
          <p:nvPr userDrawn="1"/>
        </p:nvSpPr>
        <p:spPr>
          <a:xfrm>
            <a:off x="15345" y="6597352"/>
            <a:ext cx="544056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20" name="Footer Placeholder 4"/>
          <p:cNvSpPr>
            <a:spLocks noGrp="1"/>
          </p:cNvSpPr>
          <p:nvPr>
            <p:ph type="ftr" sz="quarter" idx="11"/>
          </p:nvPr>
        </p:nvSpPr>
        <p:spPr>
          <a:xfrm>
            <a:off x="6096000" y="6597352"/>
            <a:ext cx="5376597" cy="260648"/>
          </a:xfrm>
        </p:spPr>
        <p:txBody>
          <a:bodyPr/>
          <a:lstStyle>
            <a:lvl1pPr algn="l">
              <a:defRPr lang="en-AU" b="0" i="0" smtClean="0">
                <a:solidFill>
                  <a:schemeClr val="bg1"/>
                </a:solidFill>
                <a:effectLst/>
              </a:defRPr>
            </a:lvl1pPr>
          </a:lstStyle>
          <a:p>
            <a:pPr>
              <a:defRPr/>
            </a:pPr>
            <a:r>
              <a:rPr lang="en-US"/>
              <a:t>Lab 4</a:t>
            </a:r>
            <a:endParaRPr lang="en-US" dirty="0"/>
          </a:p>
        </p:txBody>
      </p:sp>
      <p:sp>
        <p:nvSpPr>
          <p:cNvPr id="21" name="Slide Number Placeholder 5"/>
          <p:cNvSpPr>
            <a:spLocks noGrp="1"/>
          </p:cNvSpPr>
          <p:nvPr>
            <p:ph type="sldNum" sz="quarter" idx="12"/>
          </p:nvPr>
        </p:nvSpPr>
        <p:spPr>
          <a:xfrm>
            <a:off x="10668000" y="6597352"/>
            <a:ext cx="1524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Lab 4</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Lab 4</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Lab 4</a:t>
            </a: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77" r:id="rId2"/>
    <p:sldLayoutId id="2147483672"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13.png"/><Relationship Id="rId3" Type="http://schemas.openxmlformats.org/officeDocument/2006/relationships/image" Target="../media/image63.png"/><Relationship Id="rId7" Type="http://schemas.openxmlformats.org/officeDocument/2006/relationships/image" Target="../media/image1910.png"/><Relationship Id="rId12" Type="http://schemas.openxmlformats.org/officeDocument/2006/relationships/image" Target="../media/image12.png"/><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1810.png"/><Relationship Id="rId11" Type="http://schemas.openxmlformats.org/officeDocument/2006/relationships/image" Target="../media/image69.png"/><Relationship Id="rId5" Type="http://schemas.openxmlformats.org/officeDocument/2006/relationships/image" Target="../media/image65.png"/><Relationship Id="rId10" Type="http://schemas.openxmlformats.org/officeDocument/2006/relationships/image" Target="../media/image68.png"/><Relationship Id="rId4" Type="http://schemas.openxmlformats.org/officeDocument/2006/relationships/image" Target="../media/image64.png"/><Relationship Id="rId9" Type="http://schemas.openxmlformats.org/officeDocument/2006/relationships/image" Target="../media/image67.png"/></Relationships>
</file>

<file path=ppt/slides/_rels/slide11.xml.rels><?xml version="1.0" encoding="UTF-8" standalone="yes"?>
<Relationships xmlns="http://schemas.openxmlformats.org/package/2006/relationships"><Relationship Id="rId8" Type="http://schemas.openxmlformats.org/officeDocument/2006/relationships/image" Target="../media/image1910.png"/><Relationship Id="rId13" Type="http://schemas.openxmlformats.org/officeDocument/2006/relationships/image" Target="../media/image14.png"/><Relationship Id="rId18" Type="http://schemas.openxmlformats.org/officeDocument/2006/relationships/image" Target="../media/image18.png"/><Relationship Id="rId3" Type="http://schemas.openxmlformats.org/officeDocument/2006/relationships/image" Target="../media/image71.png"/><Relationship Id="rId7" Type="http://schemas.openxmlformats.org/officeDocument/2006/relationships/image" Target="../media/image1810.png"/><Relationship Id="rId12" Type="http://schemas.openxmlformats.org/officeDocument/2006/relationships/image" Target="../media/image69.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65.png"/><Relationship Id="rId11" Type="http://schemas.openxmlformats.org/officeDocument/2006/relationships/image" Target="../media/image68.png"/><Relationship Id="rId5" Type="http://schemas.openxmlformats.org/officeDocument/2006/relationships/image" Target="../media/image64.png"/><Relationship Id="rId15" Type="http://schemas.openxmlformats.org/officeDocument/2006/relationships/image" Target="../media/image15.png"/><Relationship Id="rId10" Type="http://schemas.openxmlformats.org/officeDocument/2006/relationships/image" Target="../media/image67.png"/><Relationship Id="rId19" Type="http://schemas.openxmlformats.org/officeDocument/2006/relationships/image" Target="../media/image19.png"/><Relationship Id="rId4" Type="http://schemas.openxmlformats.org/officeDocument/2006/relationships/image" Target="../media/image63.png"/><Relationship Id="rId9" Type="http://schemas.openxmlformats.org/officeDocument/2006/relationships/image" Target="../media/image66.png"/><Relationship Id="rId14" Type="http://schemas.openxmlformats.org/officeDocument/2006/relationships/image" Target="../media/image13.png"/></Relationships>
</file>

<file path=ppt/slides/_rels/slide12.xml.rels><?xml version="1.0" encoding="UTF-8" standalone="yes"?>
<Relationships xmlns="http://schemas.openxmlformats.org/package/2006/relationships"><Relationship Id="rId13" Type="http://schemas.openxmlformats.org/officeDocument/2006/relationships/image" Target="../media/image21.png"/><Relationship Id="rId18" Type="http://schemas.openxmlformats.org/officeDocument/2006/relationships/image" Target="../media/image26.png"/><Relationship Id="rId26" Type="http://schemas.openxmlformats.org/officeDocument/2006/relationships/image" Target="../media/image35.png"/><Relationship Id="rId39" Type="http://schemas.openxmlformats.org/officeDocument/2006/relationships/image" Target="../media/image48.png"/><Relationship Id="rId21" Type="http://schemas.openxmlformats.org/officeDocument/2006/relationships/image" Target="../media/image29.png"/><Relationship Id="rId34" Type="http://schemas.openxmlformats.org/officeDocument/2006/relationships/image" Target="../media/image43.png"/><Relationship Id="rId42" Type="http://schemas.openxmlformats.org/officeDocument/2006/relationships/image" Target="../media/image51.png"/><Relationship Id="rId47" Type="http://schemas.openxmlformats.org/officeDocument/2006/relationships/image" Target="../media/image56.png"/><Relationship Id="rId7" Type="http://schemas.openxmlformats.org/officeDocument/2006/relationships/image" Target="../media/image1910.png"/><Relationship Id="rId16" Type="http://schemas.openxmlformats.org/officeDocument/2006/relationships/image" Target="../media/image24.png"/><Relationship Id="rId29"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1810.png"/><Relationship Id="rId11" Type="http://schemas.openxmlformats.org/officeDocument/2006/relationships/image" Target="../media/image69.png"/><Relationship Id="rId24" Type="http://schemas.openxmlformats.org/officeDocument/2006/relationships/image" Target="../media/image33.png"/><Relationship Id="rId32" Type="http://schemas.openxmlformats.org/officeDocument/2006/relationships/image" Target="../media/image41.png"/><Relationship Id="rId37" Type="http://schemas.openxmlformats.org/officeDocument/2006/relationships/image" Target="../media/image46.png"/><Relationship Id="rId40" Type="http://schemas.openxmlformats.org/officeDocument/2006/relationships/image" Target="../media/image49.png"/><Relationship Id="rId45" Type="http://schemas.openxmlformats.org/officeDocument/2006/relationships/image" Target="../media/image54.png"/><Relationship Id="rId5" Type="http://schemas.openxmlformats.org/officeDocument/2006/relationships/image" Target="../media/image65.png"/><Relationship Id="rId15" Type="http://schemas.openxmlformats.org/officeDocument/2006/relationships/image" Target="../media/image23.png"/><Relationship Id="rId23" Type="http://schemas.openxmlformats.org/officeDocument/2006/relationships/image" Target="../media/image32.pn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68.png"/><Relationship Id="rId19" Type="http://schemas.openxmlformats.org/officeDocument/2006/relationships/image" Target="../media/image27.png"/><Relationship Id="rId31" Type="http://schemas.openxmlformats.org/officeDocument/2006/relationships/image" Target="../media/image40.png"/><Relationship Id="rId44" Type="http://schemas.openxmlformats.org/officeDocument/2006/relationships/image" Target="../media/image53.png"/><Relationship Id="rId4" Type="http://schemas.openxmlformats.org/officeDocument/2006/relationships/image" Target="../media/image64.png"/><Relationship Id="rId9" Type="http://schemas.openxmlformats.org/officeDocument/2006/relationships/image" Target="../media/image67.png"/><Relationship Id="rId14" Type="http://schemas.openxmlformats.org/officeDocument/2006/relationships/image" Target="../media/image22.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43" Type="http://schemas.openxmlformats.org/officeDocument/2006/relationships/image" Target="../media/image52.png"/><Relationship Id="rId8" Type="http://schemas.openxmlformats.org/officeDocument/2006/relationships/image" Target="../media/image66.png"/><Relationship Id="rId3" Type="http://schemas.openxmlformats.org/officeDocument/2006/relationships/image" Target="../media/image63.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34.png"/><Relationship Id="rId33" Type="http://schemas.openxmlformats.org/officeDocument/2006/relationships/image" Target="../media/image42.png"/><Relationship Id="rId38" Type="http://schemas.openxmlformats.org/officeDocument/2006/relationships/image" Target="../media/image47.png"/><Relationship Id="rId46" Type="http://schemas.openxmlformats.org/officeDocument/2006/relationships/image" Target="../media/image55.png"/><Relationship Id="rId20" Type="http://schemas.openxmlformats.org/officeDocument/2006/relationships/image" Target="../media/image28.png"/><Relationship Id="rId41" Type="http://schemas.openxmlformats.org/officeDocument/2006/relationships/image" Target="../media/image50.png"/></Relationships>
</file>

<file path=ppt/slides/_rels/slide13.xml.rels><?xml version="1.0" encoding="UTF-8" standalone="yes"?>
<Relationships xmlns="http://schemas.openxmlformats.org/package/2006/relationships"><Relationship Id="rId13" Type="http://schemas.openxmlformats.org/officeDocument/2006/relationships/image" Target="../media/image58.png"/><Relationship Id="rId18" Type="http://schemas.openxmlformats.org/officeDocument/2006/relationships/image" Target="../media/image70.png"/><Relationship Id="rId26" Type="http://schemas.openxmlformats.org/officeDocument/2006/relationships/image" Target="../media/image79.png"/><Relationship Id="rId39" Type="http://schemas.openxmlformats.org/officeDocument/2006/relationships/image" Target="../media/image92.png"/><Relationship Id="rId21" Type="http://schemas.openxmlformats.org/officeDocument/2006/relationships/image" Target="../media/image74.png"/><Relationship Id="rId34" Type="http://schemas.openxmlformats.org/officeDocument/2006/relationships/image" Target="../media/image87.png"/><Relationship Id="rId42" Type="http://schemas.openxmlformats.org/officeDocument/2006/relationships/image" Target="../media/image95.png"/><Relationship Id="rId47" Type="http://schemas.openxmlformats.org/officeDocument/2006/relationships/image" Target="../media/image100.png"/><Relationship Id="rId50" Type="http://schemas.openxmlformats.org/officeDocument/2006/relationships/image" Target="../media/image103.png"/><Relationship Id="rId55" Type="http://schemas.openxmlformats.org/officeDocument/2006/relationships/image" Target="../media/image108.png"/><Relationship Id="rId63" Type="http://schemas.openxmlformats.org/officeDocument/2006/relationships/image" Target="../media/image116.png"/><Relationship Id="rId7" Type="http://schemas.openxmlformats.org/officeDocument/2006/relationships/image" Target="../media/image1910.png"/><Relationship Id="rId16" Type="http://schemas.openxmlformats.org/officeDocument/2006/relationships/image" Target="../media/image61.png"/><Relationship Id="rId29" Type="http://schemas.openxmlformats.org/officeDocument/2006/relationships/image" Target="../media/image82.png"/><Relationship Id="rId11" Type="http://schemas.openxmlformats.org/officeDocument/2006/relationships/image" Target="../media/image69.png"/><Relationship Id="rId24" Type="http://schemas.openxmlformats.org/officeDocument/2006/relationships/image" Target="../media/image77.png"/><Relationship Id="rId32" Type="http://schemas.openxmlformats.org/officeDocument/2006/relationships/image" Target="../media/image85.png"/><Relationship Id="rId37" Type="http://schemas.openxmlformats.org/officeDocument/2006/relationships/image" Target="../media/image90.png"/><Relationship Id="rId40" Type="http://schemas.openxmlformats.org/officeDocument/2006/relationships/image" Target="../media/image93.png"/><Relationship Id="rId45" Type="http://schemas.openxmlformats.org/officeDocument/2006/relationships/image" Target="../media/image98.png"/><Relationship Id="rId53" Type="http://schemas.openxmlformats.org/officeDocument/2006/relationships/image" Target="../media/image106.png"/><Relationship Id="rId58" Type="http://schemas.openxmlformats.org/officeDocument/2006/relationships/image" Target="../media/image111.png"/><Relationship Id="rId5" Type="http://schemas.openxmlformats.org/officeDocument/2006/relationships/image" Target="../media/image65.png"/><Relationship Id="rId61" Type="http://schemas.openxmlformats.org/officeDocument/2006/relationships/image" Target="../media/image114.png"/><Relationship Id="rId19" Type="http://schemas.openxmlformats.org/officeDocument/2006/relationships/image" Target="../media/image72.png"/><Relationship Id="rId14" Type="http://schemas.openxmlformats.org/officeDocument/2006/relationships/image" Target="../media/image59.png"/><Relationship Id="rId22" Type="http://schemas.openxmlformats.org/officeDocument/2006/relationships/image" Target="../media/image75.png"/><Relationship Id="rId27" Type="http://schemas.openxmlformats.org/officeDocument/2006/relationships/image" Target="../media/image80.png"/><Relationship Id="rId30" Type="http://schemas.openxmlformats.org/officeDocument/2006/relationships/image" Target="../media/image83.png"/><Relationship Id="rId35" Type="http://schemas.openxmlformats.org/officeDocument/2006/relationships/image" Target="../media/image88.png"/><Relationship Id="rId43" Type="http://schemas.openxmlformats.org/officeDocument/2006/relationships/image" Target="../media/image96.png"/><Relationship Id="rId48" Type="http://schemas.openxmlformats.org/officeDocument/2006/relationships/image" Target="../media/image101.png"/><Relationship Id="rId56" Type="http://schemas.openxmlformats.org/officeDocument/2006/relationships/image" Target="../media/image109.png"/><Relationship Id="rId8" Type="http://schemas.openxmlformats.org/officeDocument/2006/relationships/image" Target="../media/image66.png"/><Relationship Id="rId51" Type="http://schemas.openxmlformats.org/officeDocument/2006/relationships/image" Target="../media/image104.png"/><Relationship Id="rId3" Type="http://schemas.openxmlformats.org/officeDocument/2006/relationships/image" Target="../media/image63.png"/><Relationship Id="rId12" Type="http://schemas.openxmlformats.org/officeDocument/2006/relationships/image" Target="../media/image57.png"/><Relationship Id="rId17" Type="http://schemas.openxmlformats.org/officeDocument/2006/relationships/image" Target="../media/image62.png"/><Relationship Id="rId25" Type="http://schemas.openxmlformats.org/officeDocument/2006/relationships/image" Target="../media/image78.png"/><Relationship Id="rId33" Type="http://schemas.openxmlformats.org/officeDocument/2006/relationships/image" Target="../media/image86.png"/><Relationship Id="rId38" Type="http://schemas.openxmlformats.org/officeDocument/2006/relationships/image" Target="../media/image91.png"/><Relationship Id="rId46" Type="http://schemas.openxmlformats.org/officeDocument/2006/relationships/image" Target="../media/image99.png"/><Relationship Id="rId59" Type="http://schemas.openxmlformats.org/officeDocument/2006/relationships/image" Target="../media/image112.png"/><Relationship Id="rId20" Type="http://schemas.openxmlformats.org/officeDocument/2006/relationships/image" Target="../media/image73.png"/><Relationship Id="rId41" Type="http://schemas.openxmlformats.org/officeDocument/2006/relationships/image" Target="../media/image94.png"/><Relationship Id="rId54" Type="http://schemas.openxmlformats.org/officeDocument/2006/relationships/image" Target="../media/image107.png"/><Relationship Id="rId62" Type="http://schemas.openxmlformats.org/officeDocument/2006/relationships/image" Target="../media/image115.png"/><Relationship Id="rId1" Type="http://schemas.openxmlformats.org/officeDocument/2006/relationships/slideLayout" Target="../slideLayouts/slideLayout3.xml"/><Relationship Id="rId6" Type="http://schemas.openxmlformats.org/officeDocument/2006/relationships/image" Target="../media/image1810.png"/><Relationship Id="rId15" Type="http://schemas.openxmlformats.org/officeDocument/2006/relationships/image" Target="../media/image60.png"/><Relationship Id="rId23" Type="http://schemas.openxmlformats.org/officeDocument/2006/relationships/image" Target="../media/image76.png"/><Relationship Id="rId28" Type="http://schemas.openxmlformats.org/officeDocument/2006/relationships/image" Target="../media/image81.png"/><Relationship Id="rId36" Type="http://schemas.openxmlformats.org/officeDocument/2006/relationships/image" Target="../media/image89.png"/><Relationship Id="rId49" Type="http://schemas.openxmlformats.org/officeDocument/2006/relationships/image" Target="../media/image102.png"/><Relationship Id="rId57" Type="http://schemas.openxmlformats.org/officeDocument/2006/relationships/image" Target="../media/image110.png"/><Relationship Id="rId10" Type="http://schemas.openxmlformats.org/officeDocument/2006/relationships/image" Target="../media/image68.png"/><Relationship Id="rId31" Type="http://schemas.openxmlformats.org/officeDocument/2006/relationships/image" Target="../media/image84.png"/><Relationship Id="rId44" Type="http://schemas.openxmlformats.org/officeDocument/2006/relationships/image" Target="../media/image97.png"/><Relationship Id="rId52" Type="http://schemas.openxmlformats.org/officeDocument/2006/relationships/image" Target="../media/image105.png"/><Relationship Id="rId60" Type="http://schemas.openxmlformats.org/officeDocument/2006/relationships/image" Target="../media/image113.png"/><Relationship Id="rId4" Type="http://schemas.openxmlformats.org/officeDocument/2006/relationships/image" Target="../media/image64.png"/><Relationship Id="rId9" Type="http://schemas.openxmlformats.org/officeDocument/2006/relationships/image" Target="../media/image67.png"/></Relationships>
</file>

<file path=ppt/slides/_rels/slide14.xml.rels><?xml version="1.0" encoding="UTF-8" standalone="yes"?>
<Relationships xmlns="http://schemas.openxmlformats.org/package/2006/relationships"><Relationship Id="rId13" Type="http://schemas.openxmlformats.org/officeDocument/2006/relationships/image" Target="../media/image118.png"/><Relationship Id="rId18" Type="http://schemas.openxmlformats.org/officeDocument/2006/relationships/image" Target="../media/image123.png"/><Relationship Id="rId26" Type="http://schemas.openxmlformats.org/officeDocument/2006/relationships/image" Target="../media/image131.png"/><Relationship Id="rId39" Type="http://schemas.openxmlformats.org/officeDocument/2006/relationships/image" Target="../media/image144.png"/><Relationship Id="rId21" Type="http://schemas.openxmlformats.org/officeDocument/2006/relationships/image" Target="../media/image126.png"/><Relationship Id="rId34" Type="http://schemas.openxmlformats.org/officeDocument/2006/relationships/image" Target="../media/image139.png"/><Relationship Id="rId42" Type="http://schemas.openxmlformats.org/officeDocument/2006/relationships/image" Target="../media/image147.png"/><Relationship Id="rId7" Type="http://schemas.openxmlformats.org/officeDocument/2006/relationships/image" Target="../media/image1910.png"/><Relationship Id="rId16" Type="http://schemas.openxmlformats.org/officeDocument/2006/relationships/image" Target="../media/image121.png"/><Relationship Id="rId20" Type="http://schemas.openxmlformats.org/officeDocument/2006/relationships/image" Target="../media/image125.png"/><Relationship Id="rId29" Type="http://schemas.openxmlformats.org/officeDocument/2006/relationships/image" Target="../media/image134.png"/><Relationship Id="rId41" Type="http://schemas.openxmlformats.org/officeDocument/2006/relationships/image" Target="../media/image146.png"/><Relationship Id="rId1" Type="http://schemas.openxmlformats.org/officeDocument/2006/relationships/slideLayout" Target="../slideLayouts/slideLayout3.xml"/><Relationship Id="rId6" Type="http://schemas.openxmlformats.org/officeDocument/2006/relationships/image" Target="../media/image1810.png"/><Relationship Id="rId11" Type="http://schemas.openxmlformats.org/officeDocument/2006/relationships/image" Target="../media/image69.png"/><Relationship Id="rId24" Type="http://schemas.openxmlformats.org/officeDocument/2006/relationships/image" Target="../media/image129.png"/><Relationship Id="rId32" Type="http://schemas.openxmlformats.org/officeDocument/2006/relationships/image" Target="../media/image137.png"/><Relationship Id="rId37" Type="http://schemas.openxmlformats.org/officeDocument/2006/relationships/image" Target="../media/image142.png"/><Relationship Id="rId40" Type="http://schemas.openxmlformats.org/officeDocument/2006/relationships/image" Target="../media/image145.png"/><Relationship Id="rId5" Type="http://schemas.openxmlformats.org/officeDocument/2006/relationships/image" Target="../media/image65.png"/><Relationship Id="rId15" Type="http://schemas.openxmlformats.org/officeDocument/2006/relationships/image" Target="../media/image120.png"/><Relationship Id="rId23" Type="http://schemas.openxmlformats.org/officeDocument/2006/relationships/image" Target="../media/image128.png"/><Relationship Id="rId28" Type="http://schemas.openxmlformats.org/officeDocument/2006/relationships/image" Target="../media/image133.png"/><Relationship Id="rId36" Type="http://schemas.openxmlformats.org/officeDocument/2006/relationships/image" Target="../media/image141.png"/><Relationship Id="rId10" Type="http://schemas.openxmlformats.org/officeDocument/2006/relationships/image" Target="../media/image68.png"/><Relationship Id="rId19" Type="http://schemas.openxmlformats.org/officeDocument/2006/relationships/image" Target="../media/image124.png"/><Relationship Id="rId31" Type="http://schemas.openxmlformats.org/officeDocument/2006/relationships/image" Target="../media/image136.png"/><Relationship Id="rId4" Type="http://schemas.openxmlformats.org/officeDocument/2006/relationships/image" Target="../media/image64.png"/><Relationship Id="rId9" Type="http://schemas.openxmlformats.org/officeDocument/2006/relationships/image" Target="../media/image67.png"/><Relationship Id="rId14" Type="http://schemas.openxmlformats.org/officeDocument/2006/relationships/image" Target="../media/image119.png"/><Relationship Id="rId22" Type="http://schemas.openxmlformats.org/officeDocument/2006/relationships/image" Target="../media/image127.png"/><Relationship Id="rId27" Type="http://schemas.openxmlformats.org/officeDocument/2006/relationships/image" Target="../media/image132.png"/><Relationship Id="rId30" Type="http://schemas.openxmlformats.org/officeDocument/2006/relationships/image" Target="../media/image135.png"/><Relationship Id="rId35" Type="http://schemas.openxmlformats.org/officeDocument/2006/relationships/image" Target="../media/image140.png"/><Relationship Id="rId8" Type="http://schemas.openxmlformats.org/officeDocument/2006/relationships/image" Target="../media/image66.png"/><Relationship Id="rId3" Type="http://schemas.openxmlformats.org/officeDocument/2006/relationships/image" Target="../media/image63.png"/><Relationship Id="rId12" Type="http://schemas.openxmlformats.org/officeDocument/2006/relationships/image" Target="../media/image117.png"/><Relationship Id="rId17" Type="http://schemas.openxmlformats.org/officeDocument/2006/relationships/image" Target="../media/image122.png"/><Relationship Id="rId25" Type="http://schemas.openxmlformats.org/officeDocument/2006/relationships/image" Target="../media/image130.png"/><Relationship Id="rId33" Type="http://schemas.openxmlformats.org/officeDocument/2006/relationships/image" Target="../media/image138.png"/><Relationship Id="rId38" Type="http://schemas.openxmlformats.org/officeDocument/2006/relationships/image" Target="../media/image143.png"/></Relationships>
</file>

<file path=ppt/slides/_rels/slide15.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530.png"/><Relationship Id="rId13" Type="http://schemas.openxmlformats.org/officeDocument/2006/relationships/image" Target="../media/image150.png"/><Relationship Id="rId3" Type="http://schemas.openxmlformats.org/officeDocument/2006/relationships/image" Target="../media/image149.png"/><Relationship Id="rId12" Type="http://schemas.openxmlformats.org/officeDocument/2006/relationships/image" Target="../media/image190.png"/><Relationship Id="rId2" Type="http://schemas.openxmlformats.org/officeDocument/2006/relationships/notesSlide" Target="../notesSlides/notesSlide5.xml"/><Relationship Id="rId16" Type="http://schemas.openxmlformats.org/officeDocument/2006/relationships/image" Target="../media/image153.png"/><Relationship Id="rId1" Type="http://schemas.openxmlformats.org/officeDocument/2006/relationships/slideLayout" Target="../slideLayouts/slideLayout3.xml"/><Relationship Id="rId11" Type="http://schemas.openxmlformats.org/officeDocument/2006/relationships/image" Target="../media/image180.png"/><Relationship Id="rId15" Type="http://schemas.openxmlformats.org/officeDocument/2006/relationships/image" Target="../media/image152.png"/><Relationship Id="rId10" Type="http://schemas.openxmlformats.org/officeDocument/2006/relationships/image" Target="../media/image170.png"/><Relationship Id="rId4" Type="http://schemas.openxmlformats.org/officeDocument/2006/relationships/image" Target="../media/image310.png"/><Relationship Id="rId9" Type="http://schemas.openxmlformats.org/officeDocument/2006/relationships/image" Target="../media/image160.png"/><Relationship Id="rId14" Type="http://schemas.openxmlformats.org/officeDocument/2006/relationships/image" Target="../media/image151.png"/></Relationships>
</file>

<file path=ppt/slides/_rels/slide1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54.png"/><Relationship Id="rId4" Type="http://schemas.openxmlformats.org/officeDocument/2006/relationships/image" Target="../media/image2.gif"/></Relationships>
</file>

<file path=ppt/slides/_rels/slide18.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3.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19.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341.png"/><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media/image331.png"/><Relationship Id="rId2" Type="http://schemas.openxmlformats.org/officeDocument/2006/relationships/image" Target="NULL"/><Relationship Id="rId1" Type="http://schemas.openxmlformats.org/officeDocument/2006/relationships/slideLayout" Target="../slideLayouts/slideLayout3.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media/image35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371.png"/><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media/image361.png"/><Relationship Id="rId17" Type="http://schemas.openxmlformats.org/officeDocument/2006/relationships/image" Target="../media/image412.png"/><Relationship Id="rId2" Type="http://schemas.openxmlformats.org/officeDocument/2006/relationships/image" Target="NULL"/><Relationship Id="rId16" Type="http://schemas.openxmlformats.org/officeDocument/2006/relationships/image" Target="../media/image401.png"/><Relationship Id="rId1" Type="http://schemas.openxmlformats.org/officeDocument/2006/relationships/slideLayout" Target="../slideLayouts/slideLayout3.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media/image391.png"/><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media/image381.png"/></Relationships>
</file>

<file path=ppt/slides/_rels/slide21.xml.rels><?xml version="1.0" encoding="UTF-8" standalone="yes"?>
<Relationships xmlns="http://schemas.openxmlformats.org/package/2006/relationships"><Relationship Id="rId3" Type="http://schemas.openxmlformats.org/officeDocument/2006/relationships/image" Target="../media/image248.png"/><Relationship Id="rId2" Type="http://schemas.openxmlformats.org/officeDocument/2006/relationships/image" Target="../media/image24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1890.png"/><Relationship Id="rId13" Type="http://schemas.openxmlformats.org/officeDocument/2006/relationships/image" Target="../media/image2610.png"/><Relationship Id="rId3" Type="http://schemas.openxmlformats.org/officeDocument/2006/relationships/image" Target="../media/image1840.png"/><Relationship Id="rId7" Type="http://schemas.openxmlformats.org/officeDocument/2006/relationships/image" Target="../media/image1880.png"/><Relationship Id="rId12" Type="http://schemas.openxmlformats.org/officeDocument/2006/relationships/image" Target="../media/image251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870.png"/><Relationship Id="rId11" Type="http://schemas.openxmlformats.org/officeDocument/2006/relationships/image" Target="../media/image2.gif"/><Relationship Id="rId5" Type="http://schemas.openxmlformats.org/officeDocument/2006/relationships/image" Target="../media/image1860.png"/><Relationship Id="rId10" Type="http://schemas.openxmlformats.org/officeDocument/2006/relationships/image" Target="../media/image1.gif"/><Relationship Id="rId4" Type="http://schemas.openxmlformats.org/officeDocument/2006/relationships/image" Target="../media/image1850.png"/><Relationship Id="rId9" Type="http://schemas.openxmlformats.org/officeDocument/2006/relationships/image" Target="../media/image19100.png"/></Relationships>
</file>

<file path=ppt/slides/_rels/slide23.xml.rels><?xml version="1.0" encoding="UTF-8" standalone="yes"?>
<Relationships xmlns="http://schemas.openxmlformats.org/package/2006/relationships"><Relationship Id="rId8" Type="http://schemas.openxmlformats.org/officeDocument/2006/relationships/image" Target="../media/image1890.png"/><Relationship Id="rId3" Type="http://schemas.openxmlformats.org/officeDocument/2006/relationships/image" Target="../media/image1840.png"/><Relationship Id="rId7" Type="http://schemas.openxmlformats.org/officeDocument/2006/relationships/image" Target="../media/image1880.png"/><Relationship Id="rId12" Type="http://schemas.openxmlformats.org/officeDocument/2006/relationships/image" Target="../media/image2910.png"/><Relationship Id="rId2" Type="http://schemas.openxmlformats.org/officeDocument/2006/relationships/image" Target="../media/image400.png"/><Relationship Id="rId1" Type="http://schemas.openxmlformats.org/officeDocument/2006/relationships/slideLayout" Target="../slideLayouts/slideLayout3.xml"/><Relationship Id="rId6" Type="http://schemas.openxmlformats.org/officeDocument/2006/relationships/image" Target="../media/image1870.png"/><Relationship Id="rId11" Type="http://schemas.openxmlformats.org/officeDocument/2006/relationships/image" Target="../media/image2810.png"/><Relationship Id="rId5" Type="http://schemas.openxmlformats.org/officeDocument/2006/relationships/image" Target="../media/image1860.png"/><Relationship Id="rId10" Type="http://schemas.openxmlformats.org/officeDocument/2006/relationships/image" Target="../media/image2710.png"/><Relationship Id="rId4" Type="http://schemas.openxmlformats.org/officeDocument/2006/relationships/image" Target="../media/image1850.png"/><Relationship Id="rId9" Type="http://schemas.openxmlformats.org/officeDocument/2006/relationships/image" Target="../media/image19100.png"/></Relationships>
</file>

<file path=ppt/slides/_rels/slide24.xml.rels><?xml version="1.0" encoding="UTF-8" standalone="yes"?>
<Relationships xmlns="http://schemas.openxmlformats.org/package/2006/relationships"><Relationship Id="rId8" Type="http://schemas.openxmlformats.org/officeDocument/2006/relationships/image" Target="../media/image1880.png"/><Relationship Id="rId13" Type="http://schemas.openxmlformats.org/officeDocument/2006/relationships/image" Target="../media/image330.png"/><Relationship Id="rId18" Type="http://schemas.openxmlformats.org/officeDocument/2006/relationships/image" Target="../media/image380.png"/><Relationship Id="rId3" Type="http://schemas.openxmlformats.org/officeDocument/2006/relationships/image" Target="../media/image3110.png"/><Relationship Id="rId21" Type="http://schemas.openxmlformats.org/officeDocument/2006/relationships/image" Target="../media/image420.png"/><Relationship Id="rId7" Type="http://schemas.openxmlformats.org/officeDocument/2006/relationships/image" Target="../media/image1870.png"/><Relationship Id="rId12" Type="http://schemas.openxmlformats.org/officeDocument/2006/relationships/image" Target="../media/image321.png"/><Relationship Id="rId17" Type="http://schemas.openxmlformats.org/officeDocument/2006/relationships/image" Target="../media/image370.png"/><Relationship Id="rId25" Type="http://schemas.openxmlformats.org/officeDocument/2006/relationships/image" Target="../media/image460.png"/><Relationship Id="rId2" Type="http://schemas.openxmlformats.org/officeDocument/2006/relationships/image" Target="../media/image3010.png"/><Relationship Id="rId16" Type="http://schemas.openxmlformats.org/officeDocument/2006/relationships/image" Target="../media/image360.png"/><Relationship Id="rId20" Type="http://schemas.openxmlformats.org/officeDocument/2006/relationships/image" Target="../media/image410.png"/><Relationship Id="rId1" Type="http://schemas.openxmlformats.org/officeDocument/2006/relationships/slideLayout" Target="../slideLayouts/slideLayout3.xml"/><Relationship Id="rId6" Type="http://schemas.openxmlformats.org/officeDocument/2006/relationships/image" Target="../media/image1860.png"/><Relationship Id="rId11" Type="http://schemas.openxmlformats.org/officeDocument/2006/relationships/image" Target="../media/image2180.png"/><Relationship Id="rId24" Type="http://schemas.openxmlformats.org/officeDocument/2006/relationships/image" Target="../media/image450.png"/><Relationship Id="rId5" Type="http://schemas.openxmlformats.org/officeDocument/2006/relationships/image" Target="../media/image1850.png"/><Relationship Id="rId15" Type="http://schemas.openxmlformats.org/officeDocument/2006/relationships/image" Target="../media/image350.png"/><Relationship Id="rId23" Type="http://schemas.openxmlformats.org/officeDocument/2006/relationships/image" Target="../media/image440.png"/><Relationship Id="rId10" Type="http://schemas.openxmlformats.org/officeDocument/2006/relationships/image" Target="../media/image19100.png"/><Relationship Id="rId19" Type="http://schemas.openxmlformats.org/officeDocument/2006/relationships/image" Target="../media/image390.png"/><Relationship Id="rId4" Type="http://schemas.openxmlformats.org/officeDocument/2006/relationships/image" Target="../media/image1840.png"/><Relationship Id="rId9" Type="http://schemas.openxmlformats.org/officeDocument/2006/relationships/image" Target="../media/image1890.png"/><Relationship Id="rId14" Type="http://schemas.openxmlformats.org/officeDocument/2006/relationships/image" Target="../media/image340.png"/><Relationship Id="rId22" Type="http://schemas.openxmlformats.org/officeDocument/2006/relationships/image" Target="../media/image430.png"/></Relationships>
</file>

<file path=ppt/slides/_rels/slide2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www.cuhk.edu.hk/policy/academichonesty/" TargetMode="External"/><Relationship Id="rId4" Type="http://schemas.openxmlformats.org/officeDocument/2006/relationships/image" Target="../media/image2.gi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3.png"/><Relationship Id="rId7" Type="http://schemas.openxmlformats.org/officeDocument/2006/relationships/image" Target="../media/image1910.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810.png"/><Relationship Id="rId11" Type="http://schemas.openxmlformats.org/officeDocument/2006/relationships/image" Target="../media/image69.png"/><Relationship Id="rId5" Type="http://schemas.openxmlformats.org/officeDocument/2006/relationships/image" Target="../media/image65.png"/><Relationship Id="rId10" Type="http://schemas.openxmlformats.org/officeDocument/2006/relationships/image" Target="../media/image68.png"/><Relationship Id="rId4" Type="http://schemas.openxmlformats.org/officeDocument/2006/relationships/image" Target="../media/image64.png"/><Relationship Id="rId9" Type="http://schemas.openxmlformats.org/officeDocument/2006/relationships/image" Target="../media/image6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a:xfrm>
            <a:off x="2133600" y="1371600"/>
            <a:ext cx="7924800" cy="1409328"/>
          </a:xfrm>
        </p:spPr>
        <p:txBody>
          <a:bodyPr/>
          <a:lstStyle/>
          <a:p>
            <a:r>
              <a:rPr lang="en-US" altLang="zh-CN" sz="3600" dirty="0"/>
              <a:t>CSCI2100D Lab 4</a:t>
            </a:r>
            <a:endParaRPr lang="en-US" sz="3600" dirty="0">
              <a:latin typeface="Comic Sans MS" panose="030F0702030302020204" pitchFamily="66" charset="0"/>
            </a:endParaRPr>
          </a:p>
        </p:txBody>
      </p:sp>
      <p:sp>
        <p:nvSpPr>
          <p:cNvPr id="4" name="Slide Number Placeholder 3"/>
          <p:cNvSpPr>
            <a:spLocks noGrp="1"/>
          </p:cNvSpPr>
          <p:nvPr>
            <p:ph type="sldNum" sz="quarter" idx="12"/>
          </p:nvPr>
        </p:nvSpPr>
        <p:spPr>
          <a:xfrm>
            <a:off x="9912424" y="6597352"/>
            <a:ext cx="755576" cy="260648"/>
          </a:xfrm>
        </p:spPr>
        <p:txBody>
          <a:bodyPr/>
          <a:lstStyle/>
          <a:p>
            <a:pPr>
              <a:defRPr/>
            </a:pPr>
            <a:r>
              <a:rPr lang="en-US" dirty="0"/>
              <a:t>1</a:t>
            </a:r>
          </a:p>
        </p:txBody>
      </p:sp>
      <p:sp>
        <p:nvSpPr>
          <p:cNvPr id="6" name="TextBox 5"/>
          <p:cNvSpPr txBox="1"/>
          <p:nvPr/>
        </p:nvSpPr>
        <p:spPr>
          <a:xfrm>
            <a:off x="3593722" y="3429001"/>
            <a:ext cx="5004556" cy="461665"/>
          </a:xfrm>
          <a:prstGeom prst="rect">
            <a:avLst/>
          </a:prstGeom>
          <a:noFill/>
        </p:spPr>
        <p:txBody>
          <a:bodyPr wrap="square" rtlCol="0">
            <a:spAutoFit/>
          </a:bodyPr>
          <a:lstStyle/>
          <a:p>
            <a:pPr algn="ctr"/>
            <a:r>
              <a:rPr lang="en-US" altLang="zh-CN" sz="2400" dirty="0">
                <a:latin typeface="Comic Sans MS" panose="030F0702030302020204" pitchFamily="66" charset="0"/>
                <a:cs typeface="Times New Roman" panose="02020603050405020304" pitchFamily="18" charset="0"/>
              </a:rPr>
              <a:t>Xin CHEN</a:t>
            </a:r>
          </a:p>
        </p:txBody>
      </p:sp>
      <p:sp>
        <p:nvSpPr>
          <p:cNvPr id="9" name="Rectangle 8"/>
          <p:cNvSpPr/>
          <p:nvPr/>
        </p:nvSpPr>
        <p:spPr>
          <a:xfrm>
            <a:off x="3935760" y="3068960"/>
            <a:ext cx="360040"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矩形 1"/>
          <p:cNvSpPr/>
          <p:nvPr/>
        </p:nvSpPr>
        <p:spPr>
          <a:xfrm>
            <a:off x="2704220" y="4294837"/>
            <a:ext cx="7208204" cy="646331"/>
          </a:xfrm>
          <a:prstGeom prst="rect">
            <a:avLst/>
          </a:prstGeom>
        </p:spPr>
        <p:txBody>
          <a:bodyPr wrap="square">
            <a:spAutoFit/>
          </a:bodyPr>
          <a:lstStyle/>
          <a:p>
            <a:pPr algn="ctr"/>
            <a:r>
              <a:rPr lang="en-US" dirty="0">
                <a:latin typeface="Comic Sans MS" panose="030F0702030302020204" pitchFamily="66" charset="0"/>
              </a:rPr>
              <a:t>Department of Systems Engineering and Engineering Management</a:t>
            </a:r>
          </a:p>
          <a:p>
            <a:pPr algn="ctr"/>
            <a:r>
              <a:rPr lang="en-US" dirty="0">
                <a:latin typeface="Comic Sans MS" panose="030F0702030302020204" pitchFamily="66" charset="0"/>
              </a:rPr>
              <a:t>Chinese University of Hong Kong</a:t>
            </a:r>
          </a:p>
        </p:txBody>
      </p:sp>
      <p:sp>
        <p:nvSpPr>
          <p:cNvPr id="8"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a:t>Lab 4</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1352"/>
    </mc:Choice>
    <mc:Fallback xmlns="">
      <p:transition spd="slow" advTm="135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en-US" sz="2400" dirty="0"/>
                  <a:t>At the beginning, color all nodes to be white</a:t>
                </a:r>
                <a:endParaRPr lang="en-US" sz="1600" dirty="0"/>
              </a:p>
              <a:p>
                <a:pPr lvl="2"/>
                <a:endParaRPr lang="en-US" sz="1600" dirty="0"/>
              </a:p>
              <a:p>
                <a:r>
                  <a:rPr lang="en-US" sz="2400" dirty="0"/>
                  <a:t>Create a queue </a:t>
                </a:r>
                <a14:m>
                  <m:oMath xmlns:m="http://schemas.openxmlformats.org/officeDocument/2006/math">
                    <m:r>
                      <a:rPr lang="en-US" sz="2400" i="1">
                        <a:solidFill>
                          <a:srgbClr val="FF0000"/>
                        </a:solidFill>
                        <a:latin typeface="Cambria Math" panose="02040503050406030204" pitchFamily="18" charset="0"/>
                      </a:rPr>
                      <m:t>𝑄</m:t>
                    </m:r>
                  </m:oMath>
                </a14:m>
                <a:r>
                  <a:rPr lang="en-US" sz="2400" dirty="0"/>
                  <a:t>, </a:t>
                </a:r>
                <a:r>
                  <a:rPr lang="en-US" sz="2400" dirty="0" err="1"/>
                  <a:t>enqueue</a:t>
                </a:r>
                <a:r>
                  <a:rPr lang="en-US" sz="2400" dirty="0"/>
                  <a:t> the source </a:t>
                </a:r>
                <a14:m>
                  <m:oMath xmlns:m="http://schemas.openxmlformats.org/officeDocument/2006/math">
                    <m:r>
                      <a:rPr lang="en-US" sz="2400" i="1">
                        <a:latin typeface="Cambria Math" panose="02040503050406030204" pitchFamily="18" charset="0"/>
                      </a:rPr>
                      <m:t>𝑠</m:t>
                    </m:r>
                  </m:oMath>
                </a14:m>
                <a:r>
                  <a:rPr lang="en-US" sz="2400" dirty="0"/>
                  <a:t> to </a:t>
                </a:r>
                <a14:m>
                  <m:oMath xmlns:m="http://schemas.openxmlformats.org/officeDocument/2006/math">
                    <m:r>
                      <a:rPr lang="en-US" sz="2400" i="1">
                        <a:solidFill>
                          <a:srgbClr val="FF0000"/>
                        </a:solidFill>
                        <a:latin typeface="Cambria Math" panose="02040503050406030204" pitchFamily="18" charset="0"/>
                      </a:rPr>
                      <m:t>𝑄</m:t>
                    </m:r>
                  </m:oMath>
                </a14:m>
                <a:r>
                  <a:rPr lang="en-US" sz="2400" dirty="0"/>
                  <a:t>, and color the source to be gray (meaning </a:t>
                </a:r>
                <a14:m>
                  <m:oMath xmlns:m="http://schemas.openxmlformats.org/officeDocument/2006/math">
                    <m:r>
                      <a:rPr lang="en-US" sz="2400" i="1">
                        <a:latin typeface="Cambria Math" panose="02040503050406030204" pitchFamily="18" charset="0"/>
                      </a:rPr>
                      <m:t>𝑠</m:t>
                    </m:r>
                  </m:oMath>
                </a14:m>
                <a:r>
                  <a:rPr lang="en-US" sz="2400" dirty="0"/>
                  <a:t> is in the queue)</a:t>
                </a:r>
              </a:p>
              <a:p>
                <a:pPr lvl="1"/>
                <a:endParaRPr lang="en-US" sz="2000" dirty="0"/>
              </a:p>
              <a:p>
                <a:r>
                  <a:rPr lang="en-US" sz="2400" dirty="0"/>
                  <a:t>Example: </a:t>
                </a:r>
              </a:p>
              <a:p>
                <a:r>
                  <a:rPr lang="en-US" sz="2400" dirty="0"/>
                  <a:t>Assume that the source is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1</m:t>
                        </m:r>
                      </m:sub>
                    </m:sSub>
                  </m:oMath>
                </a14:m>
                <a:r>
                  <a:rPr lang="en-US" sz="2400" dirty="0"/>
                  <a:t>. </a:t>
                </a: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t="-989" r="-655"/>
                </a:stretch>
              </a:blipFill>
            </p:spPr>
            <p:txBody>
              <a:bodyPr/>
              <a:lstStyle/>
              <a:p>
                <a:r>
                  <a:rPr lang="en-US">
                    <a:noFill/>
                  </a:rPr>
                  <a:t> </a:t>
                </a:r>
              </a:p>
            </p:txBody>
          </p:sp>
        </mc:Fallback>
      </mc:AlternateContent>
      <p:sp>
        <p:nvSpPr>
          <p:cNvPr id="3" name="标题 2"/>
          <p:cNvSpPr>
            <a:spLocks noGrp="1"/>
          </p:cNvSpPr>
          <p:nvPr>
            <p:ph type="title"/>
          </p:nvPr>
        </p:nvSpPr>
        <p:spPr/>
        <p:txBody>
          <a:bodyPr/>
          <a:lstStyle/>
          <a:p>
            <a:r>
              <a:rPr lang="en-US" dirty="0"/>
              <a:t>Breadth-First Search (BFS)</a:t>
            </a:r>
          </a:p>
        </p:txBody>
      </p:sp>
      <p:sp>
        <p:nvSpPr>
          <p:cNvPr id="4" name="页脚占位符 3"/>
          <p:cNvSpPr>
            <a:spLocks noGrp="1"/>
          </p:cNvSpPr>
          <p:nvPr>
            <p:ph type="ftr" sz="quarter" idx="11"/>
          </p:nvPr>
        </p:nvSpPr>
        <p:spPr/>
        <p:txBody>
          <a:bodyPr/>
          <a:lstStyle/>
          <a:p>
            <a:pPr>
              <a:defRPr/>
            </a:pPr>
            <a:r>
              <a:rPr lang="en-US" altLang="zh-CN" dirty="0"/>
              <a:t>Level Order</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10</a:t>
            </a:fld>
            <a:endParaRPr lang="en-US" dirty="0"/>
          </a:p>
        </p:txBody>
      </p:sp>
      <p:grpSp>
        <p:nvGrpSpPr>
          <p:cNvPr id="39" name="组合 38"/>
          <p:cNvGrpSpPr/>
          <p:nvPr/>
        </p:nvGrpSpPr>
        <p:grpSpPr>
          <a:xfrm>
            <a:off x="8073098" y="3833826"/>
            <a:ext cx="2316522" cy="2527932"/>
            <a:chOff x="6504971" y="4005262"/>
            <a:chExt cx="2316522" cy="2527932"/>
          </a:xfrm>
        </p:grpSpPr>
        <p:grpSp>
          <p:nvGrpSpPr>
            <p:cNvPr id="6" name="组合 5"/>
            <p:cNvGrpSpPr/>
            <p:nvPr/>
          </p:nvGrpSpPr>
          <p:grpSpPr>
            <a:xfrm>
              <a:off x="6504971" y="4005262"/>
              <a:ext cx="2316522" cy="2527932"/>
              <a:chOff x="6386479" y="3671722"/>
              <a:chExt cx="2316522" cy="2527932"/>
            </a:xfrm>
          </p:grpSpPr>
          <p:grpSp>
            <p:nvGrpSpPr>
              <p:cNvPr id="7" name="Group 44">
                <a:extLst>
                  <a:ext uri="{FF2B5EF4-FFF2-40B4-BE49-F238E27FC236}">
                    <a16:creationId xmlns:a16="http://schemas.microsoft.com/office/drawing/2014/main" id="{ED5A9ABA-93BB-9048-A4D8-D0E90216AF6E}"/>
                  </a:ext>
                </a:extLst>
              </p:cNvPr>
              <p:cNvGrpSpPr>
                <a:grpSpLocks/>
              </p:cNvGrpSpPr>
              <p:nvPr/>
            </p:nvGrpSpPr>
            <p:grpSpPr bwMode="auto">
              <a:xfrm>
                <a:off x="6386479" y="3671722"/>
                <a:ext cx="2036071" cy="2338388"/>
                <a:chOff x="3171" y="2784"/>
                <a:chExt cx="1389" cy="1473"/>
              </a:xfrm>
            </p:grpSpPr>
            <mc:AlternateContent xmlns:mc="http://schemas.openxmlformats.org/markup-compatibility/2006" xmlns:a14="http://schemas.microsoft.com/office/drawing/2010/main">
              <mc:Choice Requires="a14">
                <p:sp>
                  <p:nvSpPr>
                    <p:cNvPr id="16" name="Text Box 30">
                      <a:extLst>
                        <a:ext uri="{FF2B5EF4-FFF2-40B4-BE49-F238E27FC236}">
                          <a16:creationId xmlns:a16="http://schemas.microsoft.com/office/drawing/2014/main" id="{9A61A4E8-05B8-5F46-9638-8C713A6E8E4B}"/>
                        </a:ext>
                      </a:extLst>
                    </p:cNvPr>
                    <p:cNvSpPr txBox="1">
                      <a:spLocks noChangeArrowheads="1"/>
                    </p:cNvSpPr>
                    <p:nvPr/>
                  </p:nvSpPr>
                  <p:spPr bwMode="auto">
                    <a:xfrm>
                      <a:off x="3314" y="4028"/>
                      <a:ext cx="262" cy="229"/>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type="none" w="sm" len="me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b="0" i="1" dirty="0" smtClean="0">
                                <a:latin typeface="Cambria Math" panose="02040503050406030204" pitchFamily="18" charset="0"/>
                              </a:rPr>
                              <m:t>𝐺</m:t>
                            </m:r>
                          </m:oMath>
                        </m:oMathPara>
                      </a14:m>
                      <a:endParaRPr lang="en-US" altLang="zh-TW" i="1" baseline="-25000" dirty="0">
                        <a:latin typeface="Gill Sans" pitchFamily="34" charset="0"/>
                      </a:endParaRPr>
                    </a:p>
                  </p:txBody>
                </p:sp>
              </mc:Choice>
              <mc:Fallback xmlns="">
                <p:sp>
                  <p:nvSpPr>
                    <p:cNvPr id="9" name="Text Box 30">
                      <a:extLst>
                        <a:ext uri="{FF2B5EF4-FFF2-40B4-BE49-F238E27FC236}">
                          <a16:creationId xmlns:a16="http://schemas.microsoft.com/office/drawing/2014/main" id="{9A61A4E8-05B8-5F46-9638-8C713A6E8E4B}"/>
                        </a:ext>
                      </a:extLst>
                    </p:cNvPr>
                    <p:cNvSpPr txBox="1">
                      <a:spLocks noRot="1" noChangeAspect="1" noMove="1" noResize="1" noEditPoints="1" noAdjustHandles="1" noChangeArrowheads="1" noChangeShapeType="1" noTextEdit="1"/>
                    </p:cNvSpPr>
                    <p:nvPr/>
                  </p:nvSpPr>
                  <p:spPr bwMode="auto">
                    <a:xfrm>
                      <a:off x="3314" y="4028"/>
                      <a:ext cx="262" cy="229"/>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17" name="Group 43">
                  <a:extLst>
                    <a:ext uri="{FF2B5EF4-FFF2-40B4-BE49-F238E27FC236}">
                      <a16:creationId xmlns:a16="http://schemas.microsoft.com/office/drawing/2014/main" id="{80990173-497C-DF44-AF1F-B0F5076A42AE}"/>
                    </a:ext>
                  </a:extLst>
                </p:cNvPr>
                <p:cNvGrpSpPr>
                  <a:grpSpLocks/>
                </p:cNvGrpSpPr>
                <p:nvPr/>
              </p:nvGrpSpPr>
              <p:grpSpPr bwMode="auto">
                <a:xfrm>
                  <a:off x="3171" y="2784"/>
                  <a:ext cx="1389" cy="1150"/>
                  <a:chOff x="3171" y="2880"/>
                  <a:chExt cx="1389" cy="1150"/>
                </a:xfrm>
              </p:grpSpPr>
              <mc:AlternateContent xmlns:mc="http://schemas.openxmlformats.org/markup-compatibility/2006" xmlns:a14="http://schemas.microsoft.com/office/drawing/2010/main">
                <mc:Choice Requires="a14">
                  <p:sp>
                    <p:nvSpPr>
                      <p:cNvPr id="18" name="Oval 32">
                        <a:extLst>
                          <a:ext uri="{FF2B5EF4-FFF2-40B4-BE49-F238E27FC236}">
                            <a16:creationId xmlns:a16="http://schemas.microsoft.com/office/drawing/2014/main" id="{12B82782-F01E-A049-BBE4-D211582EB3DC}"/>
                          </a:ext>
                        </a:extLst>
                      </p:cNvPr>
                      <p:cNvSpPr>
                        <a:spLocks noChangeArrowheads="1"/>
                      </p:cNvSpPr>
                      <p:nvPr/>
                    </p:nvSpPr>
                    <p:spPr bwMode="auto">
                      <a:xfrm>
                        <a:off x="3171" y="379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1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3171" y="3790"/>
                        <a:ext cx="240" cy="240"/>
                      </a:xfrm>
                      <a:prstGeom prst="ellipse">
                        <a:avLst/>
                      </a:prstGeom>
                      <a:blipFill>
                        <a:blip r:embed="rId4"/>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33">
                        <a:extLst>
                          <a:ext uri="{FF2B5EF4-FFF2-40B4-BE49-F238E27FC236}">
                            <a16:creationId xmlns:a16="http://schemas.microsoft.com/office/drawing/2014/main" id="{BD3D77B4-D5BC-DD4B-A4F6-1F7F76712A48}"/>
                          </a:ext>
                        </a:extLst>
                      </p:cNvPr>
                      <p:cNvSpPr>
                        <a:spLocks noChangeArrowheads="1"/>
                      </p:cNvSpPr>
                      <p:nvPr/>
                    </p:nvSpPr>
                    <p:spPr bwMode="auto">
                      <a:xfrm>
                        <a:off x="4320"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12" name="Oval 33">
                        <a:extLst>
                          <a:ext uri="{FF2B5EF4-FFF2-40B4-BE49-F238E27FC236}">
                            <a16:creationId xmlns:a16="http://schemas.microsoft.com/office/drawing/2014/main" id="{BD3D77B4-D5BC-DD4B-A4F6-1F7F76712A48}"/>
                          </a:ext>
                        </a:extLst>
                      </p:cNvPr>
                      <p:cNvSpPr>
                        <a:spLocks noRot="1" noChangeAspect="1" noMove="1" noResize="1" noEditPoints="1" noAdjustHandles="1" noChangeArrowheads="1" noChangeShapeType="1" noTextEdit="1"/>
                      </p:cNvSpPr>
                      <p:nvPr/>
                    </p:nvSpPr>
                    <p:spPr bwMode="auto">
                      <a:xfrm>
                        <a:off x="4320" y="3312"/>
                        <a:ext cx="240" cy="240"/>
                      </a:xfrm>
                      <a:prstGeom prst="ellipse">
                        <a:avLst/>
                      </a:prstGeom>
                      <a:blipFill>
                        <a:blip r:embed="rId5"/>
                        <a:stretch>
                          <a:fillRect l="-3279"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Oval 34">
                        <a:extLst>
                          <a:ext uri="{FF2B5EF4-FFF2-40B4-BE49-F238E27FC236}">
                            <a16:creationId xmlns:a16="http://schemas.microsoft.com/office/drawing/2014/main" id="{5C8AEA5D-11DD-9F42-A385-7804EE598CBC}"/>
                          </a:ext>
                        </a:extLst>
                      </p:cNvPr>
                      <p:cNvSpPr>
                        <a:spLocks noChangeArrowheads="1"/>
                      </p:cNvSpPr>
                      <p:nvPr/>
                    </p:nvSpPr>
                    <p:spPr bwMode="auto">
                      <a:xfrm>
                        <a:off x="3456"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TW" sz="2000" i="1" dirty="0">
                                  <a:latin typeface="Cambria Math" panose="02040503050406030204" pitchFamily="18" charset="0"/>
                                </a:rPr>
                                <m:t> </m:t>
                              </m:r>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2</m:t>
                                  </m:r>
                                </m:sub>
                              </m:sSub>
                            </m:oMath>
                          </m:oMathPara>
                        </a14:m>
                        <a:endParaRPr lang="zh-TW" altLang="en-US" sz="2000" dirty="0">
                          <a:latin typeface="Gill Sans" pitchFamily="34" charset="0"/>
                        </a:endParaRPr>
                      </a:p>
                    </p:txBody>
                  </p:sp>
                </mc:Choice>
                <mc:Fallback xmlns="">
                  <p:sp>
                    <p:nvSpPr>
                      <p:cNvPr id="11" name="Oval 34"/>
                      <p:cNvSpPr>
                        <a:spLocks noRot="1" noChangeAspect="1" noMove="1" noResize="1" noEditPoints="1" noAdjustHandles="1" noChangeArrowheads="1" noChangeShapeType="1" noTextEdit="1"/>
                      </p:cNvSpPr>
                      <p:nvPr/>
                    </p:nvSpPr>
                    <p:spPr bwMode="auto">
                      <a:xfrm>
                        <a:off x="3456" y="3312"/>
                        <a:ext cx="240" cy="240"/>
                      </a:xfrm>
                      <a:prstGeom prst="ellipse">
                        <a:avLst/>
                      </a:prstGeom>
                      <a:blipFill>
                        <a:blip r:embed="rId6"/>
                        <a:stretch>
                          <a:fillRect l="-4918"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35">
                        <a:extLst>
                          <a:ext uri="{FF2B5EF4-FFF2-40B4-BE49-F238E27FC236}">
                            <a16:creationId xmlns:a16="http://schemas.microsoft.com/office/drawing/2014/main" id="{83E547DD-31BB-D24D-B9C2-2639631A2DEB}"/>
                          </a:ext>
                        </a:extLst>
                      </p:cNvPr>
                      <p:cNvSpPr>
                        <a:spLocks noChangeArrowheads="1"/>
                      </p:cNvSpPr>
                      <p:nvPr/>
                    </p:nvSpPr>
                    <p:spPr bwMode="auto">
                      <a:xfrm>
                        <a:off x="3888" y="288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1</m:t>
                                  </m:r>
                                </m:sub>
                              </m:sSub>
                            </m:oMath>
                          </m:oMathPara>
                        </a14:m>
                        <a:endParaRPr lang="zh-TW" altLang="en-US" sz="2000" dirty="0">
                          <a:latin typeface="Gill Sans" pitchFamily="34" charset="0"/>
                        </a:endParaRPr>
                      </a:p>
                    </p:txBody>
                  </p:sp>
                </mc:Choice>
                <mc:Fallback xmlns="">
                  <p:sp>
                    <p:nvSpPr>
                      <p:cNvPr id="12" name="Oval 35"/>
                      <p:cNvSpPr>
                        <a:spLocks noRot="1" noChangeAspect="1" noMove="1" noResize="1" noEditPoints="1" noAdjustHandles="1" noChangeArrowheads="1" noChangeShapeType="1" noTextEdit="1"/>
                      </p:cNvSpPr>
                      <p:nvPr/>
                    </p:nvSpPr>
                    <p:spPr bwMode="auto">
                      <a:xfrm>
                        <a:off x="3888" y="2880"/>
                        <a:ext cx="240" cy="240"/>
                      </a:xfrm>
                      <a:prstGeom prst="ellipse">
                        <a:avLst/>
                      </a:prstGeom>
                      <a:blipFill>
                        <a:blip r:embed="rId7"/>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2" name="Line 36">
                    <a:extLst>
                      <a:ext uri="{FF2B5EF4-FFF2-40B4-BE49-F238E27FC236}">
                        <a16:creationId xmlns:a16="http://schemas.microsoft.com/office/drawing/2014/main" id="{3D78AD19-9E8E-6845-A9BC-EB8FF8946481}"/>
                      </a:ext>
                    </a:extLst>
                  </p:cNvPr>
                  <p:cNvSpPr>
                    <a:spLocks noChangeShapeType="1"/>
                  </p:cNvSpPr>
                  <p:nvPr/>
                </p:nvSpPr>
                <p:spPr bwMode="auto">
                  <a:xfrm>
                    <a:off x="4128" y="3026"/>
                    <a:ext cx="288" cy="288"/>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3" name="Line 38">
                    <a:extLst>
                      <a:ext uri="{FF2B5EF4-FFF2-40B4-BE49-F238E27FC236}">
                        <a16:creationId xmlns:a16="http://schemas.microsoft.com/office/drawing/2014/main" id="{7E148B5D-86DD-264D-9C84-AAA9AD33CC6B}"/>
                      </a:ext>
                    </a:extLst>
                  </p:cNvPr>
                  <p:cNvSpPr>
                    <a:spLocks noChangeShapeType="1"/>
                  </p:cNvSpPr>
                  <p:nvPr/>
                </p:nvSpPr>
                <p:spPr bwMode="auto">
                  <a:xfrm flipV="1">
                    <a:off x="3689" y="3096"/>
                    <a:ext cx="240" cy="28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4" name="Line 39">
                    <a:extLst>
                      <a:ext uri="{FF2B5EF4-FFF2-40B4-BE49-F238E27FC236}">
                        <a16:creationId xmlns:a16="http://schemas.microsoft.com/office/drawing/2014/main" id="{F932B38D-06AE-4045-8140-4798F2440DAF}"/>
                      </a:ext>
                    </a:extLst>
                  </p:cNvPr>
                  <p:cNvSpPr>
                    <a:spLocks noChangeShapeType="1"/>
                  </p:cNvSpPr>
                  <p:nvPr/>
                </p:nvSpPr>
                <p:spPr bwMode="auto">
                  <a:xfrm>
                    <a:off x="3603" y="3540"/>
                    <a:ext cx="147" cy="267"/>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5"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3334" y="3532"/>
                    <a:ext cx="182" cy="275"/>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grpSp>
          <mc:AlternateContent xmlns:mc="http://schemas.openxmlformats.org/markup-compatibility/2006" xmlns:a14="http://schemas.microsoft.com/office/drawing/2010/main">
            <mc:Choice Requires="a14">
              <p:sp>
                <p:nvSpPr>
                  <p:cNvPr id="8" name="Oval 32">
                    <a:extLst>
                      <a:ext uri="{FF2B5EF4-FFF2-40B4-BE49-F238E27FC236}">
                        <a16:creationId xmlns:a16="http://schemas.microsoft.com/office/drawing/2014/main" id="{12B82782-F01E-A049-BBE4-D211582EB3DC}"/>
                      </a:ext>
                    </a:extLst>
                  </p:cNvPr>
                  <p:cNvSpPr>
                    <a:spLocks noChangeArrowheads="1"/>
                  </p:cNvSpPr>
                  <p:nvPr/>
                </p:nvSpPr>
                <p:spPr bwMode="auto">
                  <a:xfrm>
                    <a:off x="7111711" y="5143167"/>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19"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111711" y="5143167"/>
                    <a:ext cx="351805" cy="381000"/>
                  </a:xfrm>
                  <a:prstGeom prst="ellipse">
                    <a:avLst/>
                  </a:prstGeom>
                  <a:blipFill>
                    <a:blip r:embed="rId8"/>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32">
                    <a:extLst>
                      <a:ext uri="{FF2B5EF4-FFF2-40B4-BE49-F238E27FC236}">
                        <a16:creationId xmlns:a16="http://schemas.microsoft.com/office/drawing/2014/main" id="{12B82782-F01E-A049-BBE4-D211582EB3DC}"/>
                      </a:ext>
                    </a:extLst>
                  </p:cNvPr>
                  <p:cNvSpPr>
                    <a:spLocks noChangeArrowheads="1"/>
                  </p:cNvSpPr>
                  <p:nvPr/>
                </p:nvSpPr>
                <p:spPr bwMode="auto">
                  <a:xfrm>
                    <a:off x="7762358"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6</m:t>
                              </m:r>
                            </m:sub>
                          </m:sSub>
                        </m:oMath>
                      </m:oMathPara>
                    </a14:m>
                    <a:endParaRPr lang="zh-TW" altLang="en-US" sz="2000" dirty="0">
                      <a:latin typeface="Gill Sans" pitchFamily="34" charset="0"/>
                    </a:endParaRPr>
                  </a:p>
                </p:txBody>
              </p:sp>
            </mc:Choice>
            <mc:Fallback xmlns="">
              <p:sp>
                <p:nvSpPr>
                  <p:cNvPr id="20"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762358" y="5124260"/>
                    <a:ext cx="351805" cy="381000"/>
                  </a:xfrm>
                  <a:prstGeom prst="ellipse">
                    <a:avLst/>
                  </a:prstGeom>
                  <a:blipFill>
                    <a:blip r:embed="rId9"/>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32">
                    <a:extLst>
                      <a:ext uri="{FF2B5EF4-FFF2-40B4-BE49-F238E27FC236}">
                        <a16:creationId xmlns:a16="http://schemas.microsoft.com/office/drawing/2014/main" id="{12B82782-F01E-A049-BBE4-D211582EB3DC}"/>
                      </a:ext>
                    </a:extLst>
                  </p:cNvPr>
                  <p:cNvSpPr>
                    <a:spLocks noChangeArrowheads="1"/>
                  </p:cNvSpPr>
                  <p:nvPr/>
                </p:nvSpPr>
                <p:spPr bwMode="auto">
                  <a:xfrm>
                    <a:off x="8351196"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7</m:t>
                              </m:r>
                            </m:sub>
                          </m:sSub>
                        </m:oMath>
                      </m:oMathPara>
                    </a14:m>
                    <a:endParaRPr lang="zh-TW" altLang="en-US" sz="2000" dirty="0">
                      <a:latin typeface="Gill Sans" pitchFamily="34" charset="0"/>
                    </a:endParaRPr>
                  </a:p>
                </p:txBody>
              </p:sp>
            </mc:Choice>
            <mc:Fallback xmlns="">
              <p:sp>
                <p:nvSpPr>
                  <p:cNvPr id="2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8351196" y="5124260"/>
                    <a:ext cx="351805" cy="381000"/>
                  </a:xfrm>
                  <a:prstGeom prst="ellipse">
                    <a:avLst/>
                  </a:prstGeom>
                  <a:blipFill>
                    <a:blip r:embed="rId10"/>
                    <a:stretch>
                      <a:fillRect l="-3279"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1" name="Line 39">
                <a:extLst>
                  <a:ext uri="{FF2B5EF4-FFF2-40B4-BE49-F238E27FC236}">
                    <a16:creationId xmlns:a16="http://schemas.microsoft.com/office/drawing/2014/main" id="{F932B38D-06AE-4045-8140-4798F2440DAF}"/>
                  </a:ext>
                </a:extLst>
              </p:cNvPr>
              <p:cNvSpPr>
                <a:spLocks noChangeShapeType="1"/>
              </p:cNvSpPr>
              <p:nvPr/>
            </p:nvSpPr>
            <p:spPr bwMode="auto">
              <a:xfrm>
                <a:off x="8287866" y="4719471"/>
                <a:ext cx="215481" cy="42386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2"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989947" y="4713121"/>
                <a:ext cx="173959" cy="411139"/>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mc:AlternateContent xmlns:mc="http://schemas.openxmlformats.org/markup-compatibility/2006" xmlns:a14="http://schemas.microsoft.com/office/drawing/2010/main">
            <mc:Choice Requires="a14">
              <p:sp>
                <p:nvSpPr>
                  <p:cNvPr id="14" name="Oval 32">
                    <a:extLst>
                      <a:ext uri="{FF2B5EF4-FFF2-40B4-BE49-F238E27FC236}">
                        <a16:creationId xmlns:a16="http://schemas.microsoft.com/office/drawing/2014/main" id="{12B82782-F01E-A049-BBE4-D211582EB3DC}"/>
                      </a:ext>
                    </a:extLst>
                  </p:cNvPr>
                  <p:cNvSpPr>
                    <a:spLocks noChangeArrowheads="1"/>
                  </p:cNvSpPr>
                  <p:nvPr/>
                </p:nvSpPr>
                <p:spPr bwMode="auto">
                  <a:xfrm>
                    <a:off x="7413884" y="5818654"/>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8</m:t>
                              </m:r>
                            </m:sub>
                          </m:sSub>
                        </m:oMath>
                      </m:oMathPara>
                    </a14:m>
                    <a:endParaRPr lang="zh-TW" altLang="en-US" sz="2000" dirty="0">
                      <a:latin typeface="Gill Sans" pitchFamily="34" charset="0"/>
                    </a:endParaRPr>
                  </a:p>
                </p:txBody>
              </p:sp>
            </mc:Choice>
            <mc:Fallback xmlns="">
              <p:sp>
                <p:nvSpPr>
                  <p:cNvPr id="25"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413884" y="5818654"/>
                    <a:ext cx="351805" cy="381000"/>
                  </a:xfrm>
                  <a:prstGeom prst="ellipse">
                    <a:avLst/>
                  </a:prstGeom>
                  <a:blipFill>
                    <a:blip r:embed="rId11"/>
                    <a:stretch>
                      <a:fillRect l="-5000"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5"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789301" y="5492586"/>
                <a:ext cx="714045" cy="50277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sp>
          <p:nvSpPr>
            <p:cNvPr id="27" name="Line 39">
              <a:extLst>
                <a:ext uri="{FF2B5EF4-FFF2-40B4-BE49-F238E27FC236}">
                  <a16:creationId xmlns:a16="http://schemas.microsoft.com/office/drawing/2014/main" id="{F932B38D-06AE-4045-8140-4798F2440DAF}"/>
                </a:ext>
              </a:extLst>
            </p:cNvPr>
            <p:cNvSpPr>
              <a:spLocks noChangeShapeType="1"/>
            </p:cNvSpPr>
            <p:nvPr/>
          </p:nvSpPr>
          <p:spPr bwMode="auto">
            <a:xfrm>
              <a:off x="7491798" y="5836528"/>
              <a:ext cx="152020" cy="35379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8" name="Line 38">
              <a:extLst>
                <a:ext uri="{FF2B5EF4-FFF2-40B4-BE49-F238E27FC236}">
                  <a16:creationId xmlns:a16="http://schemas.microsoft.com/office/drawing/2014/main" id="{7E148B5D-86DD-264D-9C84-AAA9AD33CC6B}"/>
                </a:ext>
              </a:extLst>
            </p:cNvPr>
            <p:cNvSpPr>
              <a:spLocks noChangeShapeType="1"/>
            </p:cNvSpPr>
            <p:nvPr/>
          </p:nvSpPr>
          <p:spPr bwMode="auto">
            <a:xfrm flipH="1">
              <a:off x="7199147" y="4284004"/>
              <a:ext cx="351804" cy="44515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mc:AlternateContent xmlns:mc="http://schemas.openxmlformats.org/markup-compatibility/2006" xmlns:a14="http://schemas.microsoft.com/office/drawing/2010/main">
        <mc:Choice Requires="a14">
          <p:sp>
            <p:nvSpPr>
              <p:cNvPr id="40" name="矩形 39"/>
              <p:cNvSpPr/>
              <p:nvPr/>
            </p:nvSpPr>
            <p:spPr>
              <a:xfrm>
                <a:off x="2351585" y="4710126"/>
                <a:ext cx="1059521" cy="400110"/>
              </a:xfrm>
              <a:prstGeom prst="rect">
                <a:avLst/>
              </a:prstGeom>
            </p:spPr>
            <p:txBody>
              <a:bodyPr wrap="none">
                <a:spAutoFit/>
              </a:bodyPr>
              <a:lstStyle/>
              <a:p>
                <a14:m>
                  <m:oMath xmlns:m="http://schemas.openxmlformats.org/officeDocument/2006/math">
                    <m:r>
                      <a:rPr lang="en-US" sz="2000" i="1" dirty="0">
                        <a:solidFill>
                          <a:srgbClr val="FF0000"/>
                        </a:solidFill>
                        <a:latin typeface="Cambria Math" panose="02040503050406030204" pitchFamily="18" charset="0"/>
                      </a:rPr>
                      <m:t>𝑄</m:t>
                    </m:r>
                  </m:oMath>
                </a14:m>
                <a:r>
                  <a:rPr lang="en-US" sz="2000" dirty="0">
                    <a:latin typeface="+mn-lt"/>
                  </a:rPr>
                  <a:t>:  </a:t>
                </a:r>
                <a14:m>
                  <m:oMath xmlns:m="http://schemas.openxmlformats.org/officeDocument/2006/math">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1</m:t>
                        </m:r>
                      </m:sub>
                    </m:sSub>
                    <m:r>
                      <a:rPr lang="en-US" sz="2000" i="1">
                        <a:latin typeface="Cambria Math" panose="02040503050406030204" pitchFamily="18" charset="0"/>
                      </a:rPr>
                      <m:t>)</m:t>
                    </m:r>
                  </m:oMath>
                </a14:m>
                <a:endParaRPr lang="en-US" sz="2000" dirty="0">
                  <a:latin typeface="+mn-lt"/>
                </a:endParaRPr>
              </a:p>
            </p:txBody>
          </p:sp>
        </mc:Choice>
        <mc:Fallback xmlns="">
          <p:sp>
            <p:nvSpPr>
              <p:cNvPr id="40" name="矩形 39"/>
              <p:cNvSpPr>
                <a:spLocks noRot="1" noChangeAspect="1" noMove="1" noResize="1" noEditPoints="1" noAdjustHandles="1" noChangeArrowheads="1" noChangeShapeType="1" noTextEdit="1"/>
              </p:cNvSpPr>
              <p:nvPr/>
            </p:nvSpPr>
            <p:spPr>
              <a:xfrm>
                <a:off x="2351585" y="4710126"/>
                <a:ext cx="1059521" cy="400110"/>
              </a:xfrm>
              <a:prstGeom prst="rect">
                <a:avLst/>
              </a:prstGeom>
              <a:blipFill>
                <a:blip r:embed="rId12"/>
                <a:stretch>
                  <a:fillRect l="-1724" t="-9231" r="-2299"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Oval 35">
                <a:extLst>
                  <a:ext uri="{FF2B5EF4-FFF2-40B4-BE49-F238E27FC236}">
                    <a16:creationId xmlns:a16="http://schemas.microsoft.com/office/drawing/2014/main" id="{83E547DD-31BB-D24D-B9C2-2639631A2DEB}"/>
                  </a:ext>
                </a:extLst>
              </p:cNvPr>
              <p:cNvSpPr>
                <a:spLocks noChangeArrowheads="1"/>
              </p:cNvSpPr>
              <p:nvPr/>
            </p:nvSpPr>
            <p:spPr bwMode="auto">
              <a:xfrm>
                <a:off x="9124115" y="3835340"/>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1</m:t>
                          </m:r>
                        </m:sub>
                      </m:sSub>
                    </m:oMath>
                  </m:oMathPara>
                </a14:m>
                <a:endParaRPr lang="zh-TW" altLang="en-US" sz="2000" dirty="0">
                  <a:latin typeface="Gill Sans" pitchFamily="34" charset="0"/>
                </a:endParaRPr>
              </a:p>
            </p:txBody>
          </p:sp>
        </mc:Choice>
        <mc:Fallback xmlns="">
          <p:sp>
            <p:nvSpPr>
              <p:cNvPr id="41"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9124115" y="3835340"/>
                <a:ext cx="351805" cy="381000"/>
              </a:xfrm>
              <a:prstGeom prst="ellipse">
                <a:avLst/>
              </a:prstGeom>
              <a:blipFill>
                <a:blip r:embed="rId13"/>
                <a:stretch>
                  <a:fillRect l="-3333"/>
                </a:stretch>
              </a:blipFill>
              <a:ln w="19050">
                <a:solidFill>
                  <a:schemeClr val="tx1"/>
                </a:solidFill>
                <a:round/>
                <a:headEnd/>
                <a:tailEnd type="none" w="sm" len="med"/>
              </a:ln>
              <a:effectLst/>
            </p:spPr>
            <p:txBody>
              <a:bodyPr/>
              <a:lstStyle/>
              <a:p>
                <a:r>
                  <a:rPr lang="zh-CN" altLang="en-US">
                    <a:noFill/>
                  </a:rPr>
                  <a:t> </a:t>
                </a:r>
              </a:p>
            </p:txBody>
          </p:sp>
        </mc:Fallback>
      </mc:AlternateContent>
    </p:spTree>
    <p:extLst>
      <p:ext uri="{BB962C8B-B14F-4D97-AF65-F5344CB8AC3E}">
        <p14:creationId xmlns:p14="http://schemas.microsoft.com/office/powerpoint/2010/main" val="256506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en-US" sz="2800" dirty="0"/>
                  <a:t>Repeat the following until queue </a:t>
                </a:r>
                <a14:m>
                  <m:oMath xmlns:m="http://schemas.openxmlformats.org/officeDocument/2006/math">
                    <m:r>
                      <a:rPr lang="en-US" sz="2800" i="1" dirty="0">
                        <a:solidFill>
                          <a:srgbClr val="FF0000"/>
                        </a:solidFill>
                        <a:latin typeface="Cambria Math" panose="02040503050406030204" pitchFamily="18" charset="0"/>
                      </a:rPr>
                      <m:t>𝑄</m:t>
                    </m:r>
                  </m:oMath>
                </a14:m>
                <a:r>
                  <a:rPr lang="en-US" sz="2800" dirty="0"/>
                  <a:t> is empty</a:t>
                </a:r>
              </a:p>
              <a:p>
                <a:pPr lvl="1"/>
                <a:r>
                  <a:rPr lang="en-US" sz="2400" dirty="0" err="1"/>
                  <a:t>Dequeue</a:t>
                </a:r>
                <a:r>
                  <a:rPr lang="en-US" sz="2400" dirty="0"/>
                  <a:t> from </a:t>
                </a:r>
                <a14:m>
                  <m:oMath xmlns:m="http://schemas.openxmlformats.org/officeDocument/2006/math">
                    <m:r>
                      <a:rPr lang="en-US" sz="2400" i="1">
                        <a:solidFill>
                          <a:srgbClr val="FF0000"/>
                        </a:solidFill>
                        <a:latin typeface="Cambria Math" panose="02040503050406030204" pitchFamily="18" charset="0"/>
                      </a:rPr>
                      <m:t>𝑄</m:t>
                    </m:r>
                  </m:oMath>
                </a14:m>
                <a:r>
                  <a:rPr lang="en-US" sz="2400" dirty="0"/>
                  <a:t>, let the node be </a:t>
                </a:r>
                <a14:m>
                  <m:oMath xmlns:m="http://schemas.openxmlformats.org/officeDocument/2006/math">
                    <m:r>
                      <a:rPr lang="en-US" sz="2400" i="1">
                        <a:solidFill>
                          <a:srgbClr val="FF0000"/>
                        </a:solidFill>
                        <a:latin typeface="Cambria Math" panose="02040503050406030204" pitchFamily="18" charset="0"/>
                      </a:rPr>
                      <m:t>𝑣</m:t>
                    </m:r>
                  </m:oMath>
                </a14:m>
                <a:r>
                  <a:rPr lang="en-US" sz="2400" dirty="0"/>
                  <a:t>.</a:t>
                </a:r>
              </a:p>
              <a:p>
                <a:pPr lvl="1"/>
                <a:r>
                  <a:rPr lang="en-US" sz="2400" dirty="0"/>
                  <a:t>For every out-neighbor </a:t>
                </a:r>
                <a14:m>
                  <m:oMath xmlns:m="http://schemas.openxmlformats.org/officeDocument/2006/math">
                    <m:r>
                      <a:rPr lang="en-US" sz="2400" i="1">
                        <a:solidFill>
                          <a:srgbClr val="FF0000"/>
                        </a:solidFill>
                        <a:latin typeface="Cambria Math" panose="02040503050406030204" pitchFamily="18" charset="0"/>
                      </a:rPr>
                      <m:t>𝑢</m:t>
                    </m:r>
                  </m:oMath>
                </a14:m>
                <a:r>
                  <a:rPr lang="en-US" sz="2400" dirty="0"/>
                  <a:t> of </a:t>
                </a:r>
                <a14:m>
                  <m:oMath xmlns:m="http://schemas.openxmlformats.org/officeDocument/2006/math">
                    <m:r>
                      <a:rPr lang="en-US" sz="2400" i="1">
                        <a:solidFill>
                          <a:srgbClr val="FF0000"/>
                        </a:solidFill>
                        <a:latin typeface="Cambria Math" panose="02040503050406030204" pitchFamily="18" charset="0"/>
                      </a:rPr>
                      <m:t>𝑣</m:t>
                    </m:r>
                  </m:oMath>
                </a14:m>
                <a:r>
                  <a:rPr lang="en-US" sz="2400" dirty="0"/>
                  <a:t> that is still white</a:t>
                </a:r>
              </a:p>
              <a:p>
                <a:pPr lvl="2"/>
                <a:r>
                  <a:rPr lang="en-US" sz="2000" dirty="0" err="1"/>
                  <a:t>Enqueue</a:t>
                </a:r>
                <a:r>
                  <a:rPr lang="en-US" sz="2000" dirty="0"/>
                  <a:t> </a:t>
                </a:r>
                <a14:m>
                  <m:oMath xmlns:m="http://schemas.openxmlformats.org/officeDocument/2006/math">
                    <m:r>
                      <a:rPr lang="en-US" sz="2000" i="1">
                        <a:solidFill>
                          <a:srgbClr val="FF0000"/>
                        </a:solidFill>
                        <a:latin typeface="Cambria Math" panose="02040503050406030204" pitchFamily="18" charset="0"/>
                      </a:rPr>
                      <m:t>𝑢</m:t>
                    </m:r>
                  </m:oMath>
                </a14:m>
                <a:r>
                  <a:rPr lang="en-US" sz="2000" dirty="0"/>
                  <a:t> into </a:t>
                </a:r>
                <a14:m>
                  <m:oMath xmlns:m="http://schemas.openxmlformats.org/officeDocument/2006/math">
                    <m:r>
                      <a:rPr lang="en-US" sz="2000" i="1">
                        <a:latin typeface="Cambria Math" panose="02040503050406030204" pitchFamily="18" charset="0"/>
                      </a:rPr>
                      <m:t>𝑄</m:t>
                    </m:r>
                  </m:oMath>
                </a14:m>
                <a:r>
                  <a:rPr lang="en-US" sz="2000" dirty="0"/>
                  <a:t>, and color </a:t>
                </a:r>
                <a14:m>
                  <m:oMath xmlns:m="http://schemas.openxmlformats.org/officeDocument/2006/math">
                    <m:r>
                      <a:rPr lang="en-US" sz="2000" i="1">
                        <a:solidFill>
                          <a:srgbClr val="FF0000"/>
                        </a:solidFill>
                        <a:latin typeface="Cambria Math" panose="02040503050406030204" pitchFamily="18" charset="0"/>
                      </a:rPr>
                      <m:t>𝑢</m:t>
                    </m:r>
                  </m:oMath>
                </a14:m>
                <a:r>
                  <a:rPr lang="en-US" sz="2000" dirty="0"/>
                  <a:t> to gray (to indicate </a:t>
                </a:r>
                <a14:m>
                  <m:oMath xmlns:m="http://schemas.openxmlformats.org/officeDocument/2006/math">
                    <m:r>
                      <a:rPr lang="en-US" sz="2000" i="1">
                        <a:solidFill>
                          <a:srgbClr val="FF0000"/>
                        </a:solidFill>
                        <a:latin typeface="Cambria Math" panose="02040503050406030204" pitchFamily="18" charset="0"/>
                      </a:rPr>
                      <m:t>𝑢</m:t>
                    </m:r>
                  </m:oMath>
                </a14:m>
                <a:r>
                  <a:rPr lang="en-US" sz="2000" dirty="0"/>
                  <a:t> is in queue) </a:t>
                </a:r>
              </a:p>
              <a:p>
                <a:pPr lvl="1"/>
                <a:r>
                  <a:rPr lang="en-US" sz="2400" dirty="0"/>
                  <a:t>Color </a:t>
                </a:r>
                <a14:m>
                  <m:oMath xmlns:m="http://schemas.openxmlformats.org/officeDocument/2006/math">
                    <m:r>
                      <a:rPr lang="en-US" sz="2400" i="1">
                        <a:solidFill>
                          <a:srgbClr val="FF0000"/>
                        </a:solidFill>
                        <a:latin typeface="Cambria Math" panose="02040503050406030204" pitchFamily="18" charset="0"/>
                      </a:rPr>
                      <m:t>𝑣</m:t>
                    </m:r>
                  </m:oMath>
                </a14:m>
                <a:r>
                  <a:rPr lang="en-US" sz="2400" dirty="0"/>
                  <a:t> to be black (meaning </a:t>
                </a:r>
                <a14:m>
                  <m:oMath xmlns:m="http://schemas.openxmlformats.org/officeDocument/2006/math">
                    <m:r>
                      <a:rPr lang="en-US" sz="2400" i="1">
                        <a:solidFill>
                          <a:srgbClr val="FF0000"/>
                        </a:solidFill>
                        <a:latin typeface="Cambria Math" panose="02040503050406030204" pitchFamily="18" charset="0"/>
                      </a:rPr>
                      <m:t>𝑣</m:t>
                    </m:r>
                  </m:oMath>
                </a14:m>
                <a:r>
                  <a:rPr lang="en-US" sz="2400" dirty="0"/>
                  <a:t> has finished). </a:t>
                </a:r>
              </a:p>
              <a:p>
                <a:pPr lvl="1"/>
                <a:endParaRPr lang="en-US" sz="2400"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3"/>
                <a:stretch>
                  <a:fillRect t="-1236"/>
                </a:stretch>
              </a:blipFill>
            </p:spPr>
            <p:txBody>
              <a:bodyPr/>
              <a:lstStyle/>
              <a:p>
                <a:r>
                  <a:rPr lang="en-US">
                    <a:noFill/>
                  </a:rPr>
                  <a:t> </a:t>
                </a:r>
              </a:p>
            </p:txBody>
          </p:sp>
        </mc:Fallback>
      </mc:AlternateContent>
      <p:sp>
        <p:nvSpPr>
          <p:cNvPr id="3" name="标题 2"/>
          <p:cNvSpPr>
            <a:spLocks noGrp="1"/>
          </p:cNvSpPr>
          <p:nvPr>
            <p:ph type="title"/>
          </p:nvPr>
        </p:nvSpPr>
        <p:spPr/>
        <p:txBody>
          <a:bodyPr/>
          <a:lstStyle/>
          <a:p>
            <a:r>
              <a:rPr lang="en-US" dirty="0"/>
              <a:t>Breadth-First Search (BFS)</a:t>
            </a:r>
          </a:p>
        </p:txBody>
      </p:sp>
      <p:sp>
        <p:nvSpPr>
          <p:cNvPr id="4" name="页脚占位符 3"/>
          <p:cNvSpPr>
            <a:spLocks noGrp="1"/>
          </p:cNvSpPr>
          <p:nvPr>
            <p:ph type="ftr" sz="quarter" idx="11"/>
          </p:nvPr>
        </p:nvSpPr>
        <p:spPr/>
        <p:txBody>
          <a:bodyPr/>
          <a:lstStyle/>
          <a:p>
            <a:pPr>
              <a:defRPr/>
            </a:pPr>
            <a:r>
              <a:rPr lang="en-US" altLang="zh-CN" dirty="0"/>
              <a:t>Level Order</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11</a:t>
            </a:fld>
            <a:endParaRPr lang="en-US" dirty="0"/>
          </a:p>
        </p:txBody>
      </p:sp>
      <p:grpSp>
        <p:nvGrpSpPr>
          <p:cNvPr id="6" name="组合 5"/>
          <p:cNvGrpSpPr/>
          <p:nvPr/>
        </p:nvGrpSpPr>
        <p:grpSpPr>
          <a:xfrm>
            <a:off x="8073098" y="3833826"/>
            <a:ext cx="2316522" cy="2527932"/>
            <a:chOff x="6504971" y="4005262"/>
            <a:chExt cx="2316522" cy="2527932"/>
          </a:xfrm>
        </p:grpSpPr>
        <p:grpSp>
          <p:nvGrpSpPr>
            <p:cNvPr id="7" name="组合 6"/>
            <p:cNvGrpSpPr/>
            <p:nvPr/>
          </p:nvGrpSpPr>
          <p:grpSpPr>
            <a:xfrm>
              <a:off x="6504971" y="4005262"/>
              <a:ext cx="2316522" cy="2527932"/>
              <a:chOff x="6386479" y="3671722"/>
              <a:chExt cx="2316522" cy="2527932"/>
            </a:xfrm>
          </p:grpSpPr>
          <p:grpSp>
            <p:nvGrpSpPr>
              <p:cNvPr id="11" name="Group 44">
                <a:extLst>
                  <a:ext uri="{FF2B5EF4-FFF2-40B4-BE49-F238E27FC236}">
                    <a16:creationId xmlns:a16="http://schemas.microsoft.com/office/drawing/2014/main" id="{ED5A9ABA-93BB-9048-A4D8-D0E90216AF6E}"/>
                  </a:ext>
                </a:extLst>
              </p:cNvPr>
              <p:cNvGrpSpPr>
                <a:grpSpLocks/>
              </p:cNvGrpSpPr>
              <p:nvPr/>
            </p:nvGrpSpPr>
            <p:grpSpPr bwMode="auto">
              <a:xfrm>
                <a:off x="6386479" y="3671722"/>
                <a:ext cx="2036071" cy="2338388"/>
                <a:chOff x="3171" y="2784"/>
                <a:chExt cx="1389" cy="1473"/>
              </a:xfrm>
            </p:grpSpPr>
            <mc:AlternateContent xmlns:mc="http://schemas.openxmlformats.org/markup-compatibility/2006" xmlns:a14="http://schemas.microsoft.com/office/drawing/2010/main">
              <mc:Choice Requires="a14">
                <p:sp>
                  <p:nvSpPr>
                    <p:cNvPr id="19" name="Text Box 30">
                      <a:extLst>
                        <a:ext uri="{FF2B5EF4-FFF2-40B4-BE49-F238E27FC236}">
                          <a16:creationId xmlns:a16="http://schemas.microsoft.com/office/drawing/2014/main" id="{9A61A4E8-05B8-5F46-9638-8C713A6E8E4B}"/>
                        </a:ext>
                      </a:extLst>
                    </p:cNvPr>
                    <p:cNvSpPr txBox="1">
                      <a:spLocks noChangeArrowheads="1"/>
                    </p:cNvSpPr>
                    <p:nvPr/>
                  </p:nvSpPr>
                  <p:spPr bwMode="auto">
                    <a:xfrm>
                      <a:off x="3314" y="4028"/>
                      <a:ext cx="262" cy="229"/>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type="none" w="sm" len="me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b="0" i="1" dirty="0" smtClean="0">
                                <a:latin typeface="Cambria Math" panose="02040503050406030204" pitchFamily="18" charset="0"/>
                              </a:rPr>
                              <m:t>𝐺</m:t>
                            </m:r>
                          </m:oMath>
                        </m:oMathPara>
                      </a14:m>
                      <a:endParaRPr lang="en-US" altLang="zh-TW" i="1" baseline="-25000" dirty="0">
                        <a:latin typeface="Gill Sans" pitchFamily="34" charset="0"/>
                      </a:endParaRPr>
                    </a:p>
                  </p:txBody>
                </p:sp>
              </mc:Choice>
              <mc:Fallback xmlns="">
                <p:sp>
                  <p:nvSpPr>
                    <p:cNvPr id="9" name="Text Box 30">
                      <a:extLst>
                        <a:ext uri="{FF2B5EF4-FFF2-40B4-BE49-F238E27FC236}">
                          <a16:creationId xmlns:a16="http://schemas.microsoft.com/office/drawing/2014/main" id="{9A61A4E8-05B8-5F46-9638-8C713A6E8E4B}"/>
                        </a:ext>
                      </a:extLst>
                    </p:cNvPr>
                    <p:cNvSpPr txBox="1">
                      <a:spLocks noRot="1" noChangeAspect="1" noMove="1" noResize="1" noEditPoints="1" noAdjustHandles="1" noChangeArrowheads="1" noChangeShapeType="1" noTextEdit="1"/>
                    </p:cNvSpPr>
                    <p:nvPr/>
                  </p:nvSpPr>
                  <p:spPr bwMode="auto">
                    <a:xfrm>
                      <a:off x="3314" y="4028"/>
                      <a:ext cx="262" cy="229"/>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20" name="Group 43">
                  <a:extLst>
                    <a:ext uri="{FF2B5EF4-FFF2-40B4-BE49-F238E27FC236}">
                      <a16:creationId xmlns:a16="http://schemas.microsoft.com/office/drawing/2014/main" id="{80990173-497C-DF44-AF1F-B0F5076A42AE}"/>
                    </a:ext>
                  </a:extLst>
                </p:cNvPr>
                <p:cNvGrpSpPr>
                  <a:grpSpLocks/>
                </p:cNvGrpSpPr>
                <p:nvPr/>
              </p:nvGrpSpPr>
              <p:grpSpPr bwMode="auto">
                <a:xfrm>
                  <a:off x="3171" y="2784"/>
                  <a:ext cx="1389" cy="1150"/>
                  <a:chOff x="3171" y="2880"/>
                  <a:chExt cx="1389" cy="1150"/>
                </a:xfrm>
              </p:grpSpPr>
              <mc:AlternateContent xmlns:mc="http://schemas.openxmlformats.org/markup-compatibility/2006" xmlns:a14="http://schemas.microsoft.com/office/drawing/2010/main">
                <mc:Choice Requires="a14">
                  <p:sp>
                    <p:nvSpPr>
                      <p:cNvPr id="21" name="Oval 32">
                        <a:extLst>
                          <a:ext uri="{FF2B5EF4-FFF2-40B4-BE49-F238E27FC236}">
                            <a16:creationId xmlns:a16="http://schemas.microsoft.com/office/drawing/2014/main" id="{12B82782-F01E-A049-BBE4-D211582EB3DC}"/>
                          </a:ext>
                        </a:extLst>
                      </p:cNvPr>
                      <p:cNvSpPr>
                        <a:spLocks noChangeArrowheads="1"/>
                      </p:cNvSpPr>
                      <p:nvPr/>
                    </p:nvSpPr>
                    <p:spPr bwMode="auto">
                      <a:xfrm>
                        <a:off x="3171" y="379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1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3171" y="3790"/>
                        <a:ext cx="240" cy="240"/>
                      </a:xfrm>
                      <a:prstGeom prst="ellipse">
                        <a:avLst/>
                      </a:prstGeom>
                      <a:blipFill>
                        <a:blip r:embed="rId5"/>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val 33">
                        <a:extLst>
                          <a:ext uri="{FF2B5EF4-FFF2-40B4-BE49-F238E27FC236}">
                            <a16:creationId xmlns:a16="http://schemas.microsoft.com/office/drawing/2014/main" id="{BD3D77B4-D5BC-DD4B-A4F6-1F7F76712A48}"/>
                          </a:ext>
                        </a:extLst>
                      </p:cNvPr>
                      <p:cNvSpPr>
                        <a:spLocks noChangeArrowheads="1"/>
                      </p:cNvSpPr>
                      <p:nvPr/>
                    </p:nvSpPr>
                    <p:spPr bwMode="auto">
                      <a:xfrm>
                        <a:off x="4320"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12" name="Oval 33">
                        <a:extLst>
                          <a:ext uri="{FF2B5EF4-FFF2-40B4-BE49-F238E27FC236}">
                            <a16:creationId xmlns:a16="http://schemas.microsoft.com/office/drawing/2014/main" id="{BD3D77B4-D5BC-DD4B-A4F6-1F7F76712A48}"/>
                          </a:ext>
                        </a:extLst>
                      </p:cNvPr>
                      <p:cNvSpPr>
                        <a:spLocks noRot="1" noChangeAspect="1" noMove="1" noResize="1" noEditPoints="1" noAdjustHandles="1" noChangeArrowheads="1" noChangeShapeType="1" noTextEdit="1"/>
                      </p:cNvSpPr>
                      <p:nvPr/>
                    </p:nvSpPr>
                    <p:spPr bwMode="auto">
                      <a:xfrm>
                        <a:off x="4320" y="3312"/>
                        <a:ext cx="240" cy="240"/>
                      </a:xfrm>
                      <a:prstGeom prst="ellipse">
                        <a:avLst/>
                      </a:prstGeom>
                      <a:blipFill>
                        <a:blip r:embed="rId6"/>
                        <a:stretch>
                          <a:fillRect l="-3279"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34">
                        <a:extLst>
                          <a:ext uri="{FF2B5EF4-FFF2-40B4-BE49-F238E27FC236}">
                            <a16:creationId xmlns:a16="http://schemas.microsoft.com/office/drawing/2014/main" id="{5C8AEA5D-11DD-9F42-A385-7804EE598CBC}"/>
                          </a:ext>
                        </a:extLst>
                      </p:cNvPr>
                      <p:cNvSpPr>
                        <a:spLocks noChangeArrowheads="1"/>
                      </p:cNvSpPr>
                      <p:nvPr/>
                    </p:nvSpPr>
                    <p:spPr bwMode="auto">
                      <a:xfrm>
                        <a:off x="3456"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TW" sz="2000" i="1" dirty="0">
                                  <a:latin typeface="Cambria Math" panose="02040503050406030204" pitchFamily="18" charset="0"/>
                                </a:rPr>
                                <m:t> </m:t>
                              </m:r>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2</m:t>
                                  </m:r>
                                </m:sub>
                              </m:sSub>
                            </m:oMath>
                          </m:oMathPara>
                        </a14:m>
                        <a:endParaRPr lang="zh-TW" altLang="en-US" sz="2000" dirty="0">
                          <a:latin typeface="Gill Sans" pitchFamily="34" charset="0"/>
                        </a:endParaRPr>
                      </a:p>
                    </p:txBody>
                  </p:sp>
                </mc:Choice>
                <mc:Fallback xmlns="">
                  <p:sp>
                    <p:nvSpPr>
                      <p:cNvPr id="11" name="Oval 34"/>
                      <p:cNvSpPr>
                        <a:spLocks noRot="1" noChangeAspect="1" noMove="1" noResize="1" noEditPoints="1" noAdjustHandles="1" noChangeArrowheads="1" noChangeShapeType="1" noTextEdit="1"/>
                      </p:cNvSpPr>
                      <p:nvPr/>
                    </p:nvSpPr>
                    <p:spPr bwMode="auto">
                      <a:xfrm>
                        <a:off x="3456" y="3312"/>
                        <a:ext cx="240" cy="240"/>
                      </a:xfrm>
                      <a:prstGeom prst="ellipse">
                        <a:avLst/>
                      </a:prstGeom>
                      <a:blipFill>
                        <a:blip r:embed="rId7"/>
                        <a:stretch>
                          <a:fillRect l="-4918"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Oval 35">
                        <a:extLst>
                          <a:ext uri="{FF2B5EF4-FFF2-40B4-BE49-F238E27FC236}">
                            <a16:creationId xmlns:a16="http://schemas.microsoft.com/office/drawing/2014/main" id="{83E547DD-31BB-D24D-B9C2-2639631A2DEB}"/>
                          </a:ext>
                        </a:extLst>
                      </p:cNvPr>
                      <p:cNvSpPr>
                        <a:spLocks noChangeArrowheads="1"/>
                      </p:cNvSpPr>
                      <p:nvPr/>
                    </p:nvSpPr>
                    <p:spPr bwMode="auto">
                      <a:xfrm>
                        <a:off x="3888" y="288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1</m:t>
                                  </m:r>
                                </m:sub>
                              </m:sSub>
                            </m:oMath>
                          </m:oMathPara>
                        </a14:m>
                        <a:endParaRPr lang="zh-TW" altLang="en-US" sz="2000" dirty="0">
                          <a:latin typeface="Gill Sans" pitchFamily="34" charset="0"/>
                        </a:endParaRPr>
                      </a:p>
                    </p:txBody>
                  </p:sp>
                </mc:Choice>
                <mc:Fallback xmlns="">
                  <p:sp>
                    <p:nvSpPr>
                      <p:cNvPr id="12" name="Oval 35"/>
                      <p:cNvSpPr>
                        <a:spLocks noRot="1" noChangeAspect="1" noMove="1" noResize="1" noEditPoints="1" noAdjustHandles="1" noChangeArrowheads="1" noChangeShapeType="1" noTextEdit="1"/>
                      </p:cNvSpPr>
                      <p:nvPr/>
                    </p:nvSpPr>
                    <p:spPr bwMode="auto">
                      <a:xfrm>
                        <a:off x="3888" y="2880"/>
                        <a:ext cx="240" cy="240"/>
                      </a:xfrm>
                      <a:prstGeom prst="ellipse">
                        <a:avLst/>
                      </a:prstGeom>
                      <a:blipFill>
                        <a:blip r:embed="rId8"/>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5" name="Line 36">
                    <a:extLst>
                      <a:ext uri="{FF2B5EF4-FFF2-40B4-BE49-F238E27FC236}">
                        <a16:creationId xmlns:a16="http://schemas.microsoft.com/office/drawing/2014/main" id="{3D78AD19-9E8E-6845-A9BC-EB8FF8946481}"/>
                      </a:ext>
                    </a:extLst>
                  </p:cNvPr>
                  <p:cNvSpPr>
                    <a:spLocks noChangeShapeType="1"/>
                  </p:cNvSpPr>
                  <p:nvPr/>
                </p:nvSpPr>
                <p:spPr bwMode="auto">
                  <a:xfrm>
                    <a:off x="4128" y="3026"/>
                    <a:ext cx="288" cy="288"/>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6" name="Line 38">
                    <a:extLst>
                      <a:ext uri="{FF2B5EF4-FFF2-40B4-BE49-F238E27FC236}">
                        <a16:creationId xmlns:a16="http://schemas.microsoft.com/office/drawing/2014/main" id="{7E148B5D-86DD-264D-9C84-AAA9AD33CC6B}"/>
                      </a:ext>
                    </a:extLst>
                  </p:cNvPr>
                  <p:cNvSpPr>
                    <a:spLocks noChangeShapeType="1"/>
                  </p:cNvSpPr>
                  <p:nvPr/>
                </p:nvSpPr>
                <p:spPr bwMode="auto">
                  <a:xfrm flipV="1">
                    <a:off x="3689" y="3096"/>
                    <a:ext cx="240" cy="28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7" name="Line 39">
                    <a:extLst>
                      <a:ext uri="{FF2B5EF4-FFF2-40B4-BE49-F238E27FC236}">
                        <a16:creationId xmlns:a16="http://schemas.microsoft.com/office/drawing/2014/main" id="{F932B38D-06AE-4045-8140-4798F2440DAF}"/>
                      </a:ext>
                    </a:extLst>
                  </p:cNvPr>
                  <p:cNvSpPr>
                    <a:spLocks noChangeShapeType="1"/>
                  </p:cNvSpPr>
                  <p:nvPr/>
                </p:nvSpPr>
                <p:spPr bwMode="auto">
                  <a:xfrm>
                    <a:off x="3603" y="3540"/>
                    <a:ext cx="147" cy="267"/>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8"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3334" y="3532"/>
                    <a:ext cx="182" cy="275"/>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grpSp>
          <mc:AlternateContent xmlns:mc="http://schemas.openxmlformats.org/markup-compatibility/2006" xmlns:a14="http://schemas.microsoft.com/office/drawing/2010/main">
            <mc:Choice Requires="a14">
              <p:sp>
                <p:nvSpPr>
                  <p:cNvPr id="12" name="Oval 32">
                    <a:extLst>
                      <a:ext uri="{FF2B5EF4-FFF2-40B4-BE49-F238E27FC236}">
                        <a16:creationId xmlns:a16="http://schemas.microsoft.com/office/drawing/2014/main" id="{12B82782-F01E-A049-BBE4-D211582EB3DC}"/>
                      </a:ext>
                    </a:extLst>
                  </p:cNvPr>
                  <p:cNvSpPr>
                    <a:spLocks noChangeArrowheads="1"/>
                  </p:cNvSpPr>
                  <p:nvPr/>
                </p:nvSpPr>
                <p:spPr bwMode="auto">
                  <a:xfrm>
                    <a:off x="7111711" y="5143167"/>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19"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111711" y="5143167"/>
                    <a:ext cx="351805" cy="381000"/>
                  </a:xfrm>
                  <a:prstGeom prst="ellipse">
                    <a:avLst/>
                  </a:prstGeom>
                  <a:blipFill>
                    <a:blip r:embed="rId9"/>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32">
                    <a:extLst>
                      <a:ext uri="{FF2B5EF4-FFF2-40B4-BE49-F238E27FC236}">
                        <a16:creationId xmlns:a16="http://schemas.microsoft.com/office/drawing/2014/main" id="{12B82782-F01E-A049-BBE4-D211582EB3DC}"/>
                      </a:ext>
                    </a:extLst>
                  </p:cNvPr>
                  <p:cNvSpPr>
                    <a:spLocks noChangeArrowheads="1"/>
                  </p:cNvSpPr>
                  <p:nvPr/>
                </p:nvSpPr>
                <p:spPr bwMode="auto">
                  <a:xfrm>
                    <a:off x="7762358"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6</m:t>
                              </m:r>
                            </m:sub>
                          </m:sSub>
                        </m:oMath>
                      </m:oMathPara>
                    </a14:m>
                    <a:endParaRPr lang="zh-TW" altLang="en-US" sz="2000" dirty="0">
                      <a:latin typeface="Gill Sans" pitchFamily="34" charset="0"/>
                    </a:endParaRPr>
                  </a:p>
                </p:txBody>
              </p:sp>
            </mc:Choice>
            <mc:Fallback xmlns="">
              <p:sp>
                <p:nvSpPr>
                  <p:cNvPr id="20"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762358" y="5124260"/>
                    <a:ext cx="351805" cy="381000"/>
                  </a:xfrm>
                  <a:prstGeom prst="ellipse">
                    <a:avLst/>
                  </a:prstGeom>
                  <a:blipFill>
                    <a:blip r:embed="rId10"/>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32">
                    <a:extLst>
                      <a:ext uri="{FF2B5EF4-FFF2-40B4-BE49-F238E27FC236}">
                        <a16:creationId xmlns:a16="http://schemas.microsoft.com/office/drawing/2014/main" id="{12B82782-F01E-A049-BBE4-D211582EB3DC}"/>
                      </a:ext>
                    </a:extLst>
                  </p:cNvPr>
                  <p:cNvSpPr>
                    <a:spLocks noChangeArrowheads="1"/>
                  </p:cNvSpPr>
                  <p:nvPr/>
                </p:nvSpPr>
                <p:spPr bwMode="auto">
                  <a:xfrm>
                    <a:off x="8351196"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7</m:t>
                              </m:r>
                            </m:sub>
                          </m:sSub>
                        </m:oMath>
                      </m:oMathPara>
                    </a14:m>
                    <a:endParaRPr lang="zh-TW" altLang="en-US" sz="2000" dirty="0">
                      <a:latin typeface="Gill Sans" pitchFamily="34" charset="0"/>
                    </a:endParaRPr>
                  </a:p>
                </p:txBody>
              </p:sp>
            </mc:Choice>
            <mc:Fallback xmlns="">
              <p:sp>
                <p:nvSpPr>
                  <p:cNvPr id="2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8351196" y="5124260"/>
                    <a:ext cx="351805" cy="381000"/>
                  </a:xfrm>
                  <a:prstGeom prst="ellipse">
                    <a:avLst/>
                  </a:prstGeom>
                  <a:blipFill>
                    <a:blip r:embed="rId11"/>
                    <a:stretch>
                      <a:fillRect l="-3279"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5" name="Line 39">
                <a:extLst>
                  <a:ext uri="{FF2B5EF4-FFF2-40B4-BE49-F238E27FC236}">
                    <a16:creationId xmlns:a16="http://schemas.microsoft.com/office/drawing/2014/main" id="{F932B38D-06AE-4045-8140-4798F2440DAF}"/>
                  </a:ext>
                </a:extLst>
              </p:cNvPr>
              <p:cNvSpPr>
                <a:spLocks noChangeShapeType="1"/>
              </p:cNvSpPr>
              <p:nvPr/>
            </p:nvSpPr>
            <p:spPr bwMode="auto">
              <a:xfrm>
                <a:off x="8287866" y="4719471"/>
                <a:ext cx="215481" cy="42386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6"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989947" y="4713121"/>
                <a:ext cx="173959" cy="411139"/>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mc:AlternateContent xmlns:mc="http://schemas.openxmlformats.org/markup-compatibility/2006" xmlns:a14="http://schemas.microsoft.com/office/drawing/2010/main">
            <mc:Choice Requires="a14">
              <p:sp>
                <p:nvSpPr>
                  <p:cNvPr id="17" name="Oval 32">
                    <a:extLst>
                      <a:ext uri="{FF2B5EF4-FFF2-40B4-BE49-F238E27FC236}">
                        <a16:creationId xmlns:a16="http://schemas.microsoft.com/office/drawing/2014/main" id="{12B82782-F01E-A049-BBE4-D211582EB3DC}"/>
                      </a:ext>
                    </a:extLst>
                  </p:cNvPr>
                  <p:cNvSpPr>
                    <a:spLocks noChangeArrowheads="1"/>
                  </p:cNvSpPr>
                  <p:nvPr/>
                </p:nvSpPr>
                <p:spPr bwMode="auto">
                  <a:xfrm>
                    <a:off x="7413884" y="5818654"/>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8</m:t>
                              </m:r>
                            </m:sub>
                          </m:sSub>
                        </m:oMath>
                      </m:oMathPara>
                    </a14:m>
                    <a:endParaRPr lang="zh-TW" altLang="en-US" sz="2000" dirty="0">
                      <a:latin typeface="Gill Sans" pitchFamily="34" charset="0"/>
                    </a:endParaRPr>
                  </a:p>
                </p:txBody>
              </p:sp>
            </mc:Choice>
            <mc:Fallback xmlns="">
              <p:sp>
                <p:nvSpPr>
                  <p:cNvPr id="25"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413884" y="5818654"/>
                    <a:ext cx="351805" cy="381000"/>
                  </a:xfrm>
                  <a:prstGeom prst="ellipse">
                    <a:avLst/>
                  </a:prstGeom>
                  <a:blipFill>
                    <a:blip r:embed="rId12"/>
                    <a:stretch>
                      <a:fillRect l="-5000"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8"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789301" y="5492586"/>
                <a:ext cx="714045" cy="50277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sp>
          <p:nvSpPr>
            <p:cNvPr id="9" name="Line 39">
              <a:extLst>
                <a:ext uri="{FF2B5EF4-FFF2-40B4-BE49-F238E27FC236}">
                  <a16:creationId xmlns:a16="http://schemas.microsoft.com/office/drawing/2014/main" id="{F932B38D-06AE-4045-8140-4798F2440DAF}"/>
                </a:ext>
              </a:extLst>
            </p:cNvPr>
            <p:cNvSpPr>
              <a:spLocks noChangeShapeType="1"/>
            </p:cNvSpPr>
            <p:nvPr/>
          </p:nvSpPr>
          <p:spPr bwMode="auto">
            <a:xfrm>
              <a:off x="7491798" y="5836528"/>
              <a:ext cx="152020" cy="35379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0" name="Line 38">
              <a:extLst>
                <a:ext uri="{FF2B5EF4-FFF2-40B4-BE49-F238E27FC236}">
                  <a16:creationId xmlns:a16="http://schemas.microsoft.com/office/drawing/2014/main" id="{7E148B5D-86DD-264D-9C84-AAA9AD33CC6B}"/>
                </a:ext>
              </a:extLst>
            </p:cNvPr>
            <p:cNvSpPr>
              <a:spLocks noChangeShapeType="1"/>
            </p:cNvSpPr>
            <p:nvPr/>
          </p:nvSpPr>
          <p:spPr bwMode="auto">
            <a:xfrm flipH="1">
              <a:off x="7199147" y="4284004"/>
              <a:ext cx="351804" cy="44515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mc:AlternateContent xmlns:mc="http://schemas.openxmlformats.org/markup-compatibility/2006" xmlns:a14="http://schemas.microsoft.com/office/drawing/2010/main">
        <mc:Choice Requires="a14">
          <p:sp>
            <p:nvSpPr>
              <p:cNvPr id="29" name="矩形 28"/>
              <p:cNvSpPr/>
              <p:nvPr/>
            </p:nvSpPr>
            <p:spPr>
              <a:xfrm>
                <a:off x="2572511" y="3933348"/>
                <a:ext cx="124046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dirty="0">
                          <a:solidFill>
                            <a:srgbClr val="FF0000"/>
                          </a:solidFill>
                          <a:latin typeface="Cambria Math" panose="02040503050406030204" pitchFamily="18" charset="0"/>
                        </a:rPr>
                        <m:t>𝑄</m:t>
                      </m:r>
                      <m:r>
                        <a:rPr lang="en-US" sz="2000" dirty="0">
                          <a:solidFill>
                            <a:srgbClr val="FF0000"/>
                          </a:solidFill>
                          <a:latin typeface="Cambria Math" panose="02040503050406030204" pitchFamily="18" charset="0"/>
                        </a:rPr>
                        <m:t>=</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1</m:t>
                          </m:r>
                        </m:sub>
                      </m:sSub>
                      <m:r>
                        <a:rPr lang="en-US" sz="2000" i="1">
                          <a:latin typeface="Cambria Math" panose="02040503050406030204" pitchFamily="18" charset="0"/>
                        </a:rPr>
                        <m:t>)</m:t>
                      </m:r>
                    </m:oMath>
                  </m:oMathPara>
                </a14:m>
                <a:endParaRPr lang="en-US" sz="2000" dirty="0">
                  <a:latin typeface="+mn-lt"/>
                </a:endParaRPr>
              </a:p>
            </p:txBody>
          </p:sp>
        </mc:Choice>
        <mc:Fallback xmlns="">
          <p:sp>
            <p:nvSpPr>
              <p:cNvPr id="29" name="矩形 28"/>
              <p:cNvSpPr>
                <a:spLocks noRot="1" noChangeAspect="1" noMove="1" noResize="1" noEditPoints="1" noAdjustHandles="1" noChangeArrowheads="1" noChangeShapeType="1" noTextEdit="1"/>
              </p:cNvSpPr>
              <p:nvPr/>
            </p:nvSpPr>
            <p:spPr>
              <a:xfrm>
                <a:off x="2572511" y="3933348"/>
                <a:ext cx="1240468" cy="400110"/>
              </a:xfrm>
              <a:prstGeom prst="rect">
                <a:avLst/>
              </a:prstGeom>
              <a:blipFill>
                <a:blip r:embed="rId13"/>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Oval 35">
                <a:extLst>
                  <a:ext uri="{FF2B5EF4-FFF2-40B4-BE49-F238E27FC236}">
                    <a16:creationId xmlns:a16="http://schemas.microsoft.com/office/drawing/2014/main" id="{83E547DD-31BB-D24D-B9C2-2639631A2DEB}"/>
                  </a:ext>
                </a:extLst>
              </p:cNvPr>
              <p:cNvSpPr>
                <a:spLocks noChangeArrowheads="1"/>
              </p:cNvSpPr>
              <p:nvPr/>
            </p:nvSpPr>
            <p:spPr bwMode="auto">
              <a:xfrm>
                <a:off x="9124115" y="3835340"/>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1</m:t>
                          </m:r>
                        </m:sub>
                      </m:sSub>
                    </m:oMath>
                  </m:oMathPara>
                </a14:m>
                <a:endParaRPr lang="zh-TW" altLang="en-US" sz="2000" dirty="0">
                  <a:latin typeface="Gill Sans" pitchFamily="34" charset="0"/>
                </a:endParaRPr>
              </a:p>
            </p:txBody>
          </p:sp>
        </mc:Choice>
        <mc:Fallback xmlns="">
          <p:sp>
            <p:nvSpPr>
              <p:cNvPr id="30"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9124115" y="3835340"/>
                <a:ext cx="351805" cy="381000"/>
              </a:xfrm>
              <a:prstGeom prst="ellipse">
                <a:avLst/>
              </a:prstGeom>
              <a:blipFill>
                <a:blip r:embed="rId14"/>
                <a:stretch>
                  <a:fillRect l="-3333"/>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2393969" y="4658426"/>
                <a:ext cx="159755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dirty="0">
                          <a:solidFill>
                            <a:srgbClr val="FF0000"/>
                          </a:solidFill>
                          <a:latin typeface="Cambria Math" panose="02040503050406030204" pitchFamily="18" charset="0"/>
                        </a:rPr>
                        <m:t>𝑄</m:t>
                      </m:r>
                      <m:r>
                        <a:rPr lang="en-US" sz="2000" dirty="0">
                          <a:solidFill>
                            <a:srgbClr val="FF0000"/>
                          </a:solidFill>
                          <a:latin typeface="Cambria Math" panose="02040503050406030204" pitchFamily="18" charset="0"/>
                        </a:rPr>
                        <m:t>=</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3</m:t>
                          </m:r>
                        </m:sub>
                      </m:sSub>
                      <m:r>
                        <a:rPr lang="en-US" sz="2000" i="1">
                          <a:latin typeface="Cambria Math" panose="02040503050406030204" pitchFamily="18" charset="0"/>
                        </a:rPr>
                        <m:t>)</m:t>
                      </m:r>
                    </m:oMath>
                  </m:oMathPara>
                </a14:m>
                <a:endParaRPr lang="en-US" sz="2000" dirty="0">
                  <a:latin typeface="+mn-lt"/>
                </a:endParaRPr>
              </a:p>
            </p:txBody>
          </p:sp>
        </mc:Choice>
        <mc:Fallback xmlns="">
          <p:sp>
            <p:nvSpPr>
              <p:cNvPr id="31" name="矩形 30"/>
              <p:cNvSpPr>
                <a:spLocks noRot="1" noChangeAspect="1" noMove="1" noResize="1" noEditPoints="1" noAdjustHandles="1" noChangeArrowheads="1" noChangeShapeType="1" noTextEdit="1"/>
              </p:cNvSpPr>
              <p:nvPr/>
            </p:nvSpPr>
            <p:spPr>
              <a:xfrm>
                <a:off x="2393969" y="4658426"/>
                <a:ext cx="1597552" cy="400110"/>
              </a:xfrm>
              <a:prstGeom prst="rect">
                <a:avLst/>
              </a:prstGeom>
              <a:blipFill>
                <a:blip r:embed="rId15"/>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Oval 35">
                <a:extLst>
                  <a:ext uri="{FF2B5EF4-FFF2-40B4-BE49-F238E27FC236}">
                    <a16:creationId xmlns:a16="http://schemas.microsoft.com/office/drawing/2014/main" id="{83E547DD-31BB-D24D-B9C2-2639631A2DEB}"/>
                  </a:ext>
                </a:extLst>
              </p:cNvPr>
              <p:cNvSpPr>
                <a:spLocks noChangeArrowheads="1"/>
              </p:cNvSpPr>
              <p:nvPr/>
            </p:nvSpPr>
            <p:spPr bwMode="auto">
              <a:xfrm>
                <a:off x="8492326" y="4521768"/>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2</m:t>
                          </m:r>
                        </m:sub>
                      </m:sSub>
                    </m:oMath>
                  </m:oMathPara>
                </a14:m>
                <a:endParaRPr lang="zh-TW" altLang="en-US" sz="2000" dirty="0">
                  <a:latin typeface="Gill Sans" pitchFamily="34" charset="0"/>
                </a:endParaRPr>
              </a:p>
            </p:txBody>
          </p:sp>
        </mc:Choice>
        <mc:Fallback xmlns="">
          <p:sp>
            <p:nvSpPr>
              <p:cNvPr id="32"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8492326" y="4521768"/>
                <a:ext cx="351805" cy="381000"/>
              </a:xfrm>
              <a:prstGeom prst="ellipse">
                <a:avLst/>
              </a:prstGeom>
              <a:blipFill>
                <a:blip r:embed="rId16"/>
                <a:stretch>
                  <a:fillRect l="-3279" b="-1538"/>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Oval 35">
                <a:extLst>
                  <a:ext uri="{FF2B5EF4-FFF2-40B4-BE49-F238E27FC236}">
                    <a16:creationId xmlns:a16="http://schemas.microsoft.com/office/drawing/2014/main" id="{83E547DD-31BB-D24D-B9C2-2639631A2DEB}"/>
                  </a:ext>
                </a:extLst>
              </p:cNvPr>
              <p:cNvSpPr>
                <a:spLocks noChangeArrowheads="1"/>
              </p:cNvSpPr>
              <p:nvPr/>
            </p:nvSpPr>
            <p:spPr bwMode="auto">
              <a:xfrm>
                <a:off x="9750981" y="4520240"/>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33"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9750981" y="4520240"/>
                <a:ext cx="351805" cy="381000"/>
              </a:xfrm>
              <a:prstGeom prst="ellipse">
                <a:avLst/>
              </a:prstGeom>
              <a:blipFill>
                <a:blip r:embed="rId17"/>
                <a:stretch>
                  <a:fillRect l="-3333"/>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Oval 35">
                <a:extLst>
                  <a:ext uri="{FF2B5EF4-FFF2-40B4-BE49-F238E27FC236}">
                    <a16:creationId xmlns:a16="http://schemas.microsoft.com/office/drawing/2014/main" id="{83E547DD-31BB-D24D-B9C2-2639631A2DEB}"/>
                  </a:ext>
                </a:extLst>
              </p:cNvPr>
              <p:cNvSpPr>
                <a:spLocks noChangeArrowheads="1"/>
              </p:cNvSpPr>
              <p:nvPr/>
            </p:nvSpPr>
            <p:spPr bwMode="auto">
              <a:xfrm>
                <a:off x="9128596" y="3833826"/>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1</m:t>
                          </m:r>
                        </m:sub>
                      </m:sSub>
                    </m:oMath>
                  </m:oMathPara>
                </a14:m>
                <a:endParaRPr lang="zh-TW" altLang="en-US" sz="2000" dirty="0">
                  <a:solidFill>
                    <a:schemeClr val="bg1"/>
                  </a:solidFill>
                  <a:latin typeface="Gill Sans" pitchFamily="34" charset="0"/>
                </a:endParaRPr>
              </a:p>
            </p:txBody>
          </p:sp>
        </mc:Choice>
        <mc:Fallback xmlns="">
          <p:sp>
            <p:nvSpPr>
              <p:cNvPr id="34"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9128596" y="3833826"/>
                <a:ext cx="351805" cy="381000"/>
              </a:xfrm>
              <a:prstGeom prst="ellipse">
                <a:avLst/>
              </a:prstGeom>
              <a:blipFill>
                <a:blip r:embed="rId18"/>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p:sp>
        <p:nvSpPr>
          <p:cNvPr id="35" name="下箭头 34"/>
          <p:cNvSpPr/>
          <p:nvPr/>
        </p:nvSpPr>
        <p:spPr>
          <a:xfrm>
            <a:off x="3071664" y="4333458"/>
            <a:ext cx="216024" cy="324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文本框 35"/>
              <p:cNvSpPr txBox="1"/>
              <p:nvPr/>
            </p:nvSpPr>
            <p:spPr>
              <a:xfrm>
                <a:off x="3503712" y="4333458"/>
                <a:ext cx="2592288" cy="400110"/>
              </a:xfrm>
              <a:prstGeom prst="rect">
                <a:avLst/>
              </a:prstGeom>
              <a:noFill/>
            </p:spPr>
            <p:txBody>
              <a:bodyPr wrap="square" rtlCol="0">
                <a:spAutoFit/>
              </a:bodyPr>
              <a:lstStyle/>
              <a:p>
                <a:r>
                  <a:rPr lang="en-US" sz="2000" dirty="0">
                    <a:latin typeface="+mn-lt"/>
                  </a:rPr>
                  <a:t>After </a:t>
                </a:r>
                <a:r>
                  <a:rPr lang="en-US" sz="2000" dirty="0" err="1">
                    <a:latin typeface="+mn-lt"/>
                  </a:rPr>
                  <a:t>dequeueing</a:t>
                </a:r>
                <a:r>
                  <a:rPr lang="en-US" sz="2000" dirty="0">
                    <a:latin typeface="+mn-lt"/>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1</m:t>
                        </m:r>
                      </m:sub>
                    </m:sSub>
                  </m:oMath>
                </a14:m>
                <a:endParaRPr lang="en-US" sz="2000" dirty="0">
                  <a:latin typeface="+mn-lt"/>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3503712" y="4333458"/>
                <a:ext cx="2592288" cy="400110"/>
              </a:xfrm>
              <a:prstGeom prst="rect">
                <a:avLst/>
              </a:prstGeom>
              <a:blipFill>
                <a:blip r:embed="rId19"/>
                <a:stretch>
                  <a:fillRect l="-2588" t="-9091" b="-257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300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P spid="33" grpId="0" animBg="1"/>
      <p:bldP spid="34" grpId="0" animBg="1"/>
      <p:bldP spid="35" grpId="0" animBg="1"/>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z="3600" dirty="0"/>
              <a:t>Breadth-First Search: Running Example</a:t>
            </a:r>
          </a:p>
        </p:txBody>
      </p:sp>
      <p:sp>
        <p:nvSpPr>
          <p:cNvPr id="4" name="页脚占位符 3"/>
          <p:cNvSpPr>
            <a:spLocks noGrp="1"/>
          </p:cNvSpPr>
          <p:nvPr>
            <p:ph type="ftr" sz="quarter" idx="11"/>
          </p:nvPr>
        </p:nvSpPr>
        <p:spPr/>
        <p:txBody>
          <a:bodyPr/>
          <a:lstStyle/>
          <a:p>
            <a:pPr>
              <a:defRPr/>
            </a:pPr>
            <a:r>
              <a:rPr lang="en-US" altLang="zh-CN" dirty="0"/>
              <a:t>Level Order</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12</a:t>
            </a:fld>
            <a:endParaRPr lang="en-US" dirty="0"/>
          </a:p>
        </p:txBody>
      </p:sp>
      <p:grpSp>
        <p:nvGrpSpPr>
          <p:cNvPr id="6" name="组合 5"/>
          <p:cNvGrpSpPr/>
          <p:nvPr/>
        </p:nvGrpSpPr>
        <p:grpSpPr>
          <a:xfrm>
            <a:off x="1991544" y="1052736"/>
            <a:ext cx="2316522" cy="2527932"/>
            <a:chOff x="6504971" y="4005262"/>
            <a:chExt cx="2316522" cy="2527932"/>
          </a:xfrm>
        </p:grpSpPr>
        <p:grpSp>
          <p:nvGrpSpPr>
            <p:cNvPr id="7" name="组合 6"/>
            <p:cNvGrpSpPr/>
            <p:nvPr/>
          </p:nvGrpSpPr>
          <p:grpSpPr>
            <a:xfrm>
              <a:off x="6504971" y="4005262"/>
              <a:ext cx="2316522" cy="2527932"/>
              <a:chOff x="6386479" y="3671722"/>
              <a:chExt cx="2316522" cy="2527932"/>
            </a:xfrm>
          </p:grpSpPr>
          <p:grpSp>
            <p:nvGrpSpPr>
              <p:cNvPr id="11" name="Group 44">
                <a:extLst>
                  <a:ext uri="{FF2B5EF4-FFF2-40B4-BE49-F238E27FC236}">
                    <a16:creationId xmlns:a16="http://schemas.microsoft.com/office/drawing/2014/main" id="{ED5A9ABA-93BB-9048-A4D8-D0E90216AF6E}"/>
                  </a:ext>
                </a:extLst>
              </p:cNvPr>
              <p:cNvGrpSpPr>
                <a:grpSpLocks/>
              </p:cNvGrpSpPr>
              <p:nvPr/>
            </p:nvGrpSpPr>
            <p:grpSpPr bwMode="auto">
              <a:xfrm>
                <a:off x="6386479" y="3671722"/>
                <a:ext cx="2036071" cy="2338388"/>
                <a:chOff x="3171" y="2784"/>
                <a:chExt cx="1389" cy="1473"/>
              </a:xfrm>
            </p:grpSpPr>
            <mc:AlternateContent xmlns:mc="http://schemas.openxmlformats.org/markup-compatibility/2006" xmlns:a14="http://schemas.microsoft.com/office/drawing/2010/main">
              <mc:Choice Requires="a14">
                <p:sp>
                  <p:nvSpPr>
                    <p:cNvPr id="19" name="Text Box 30">
                      <a:extLst>
                        <a:ext uri="{FF2B5EF4-FFF2-40B4-BE49-F238E27FC236}">
                          <a16:creationId xmlns:a16="http://schemas.microsoft.com/office/drawing/2014/main" id="{9A61A4E8-05B8-5F46-9638-8C713A6E8E4B}"/>
                        </a:ext>
                      </a:extLst>
                    </p:cNvPr>
                    <p:cNvSpPr txBox="1">
                      <a:spLocks noChangeArrowheads="1"/>
                    </p:cNvSpPr>
                    <p:nvPr/>
                  </p:nvSpPr>
                  <p:spPr bwMode="auto">
                    <a:xfrm>
                      <a:off x="3314" y="4028"/>
                      <a:ext cx="262" cy="229"/>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type="none" w="sm" len="me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b="0" i="1" dirty="0" smtClean="0">
                                <a:latin typeface="Cambria Math" panose="02040503050406030204" pitchFamily="18" charset="0"/>
                              </a:rPr>
                              <m:t>𝐺</m:t>
                            </m:r>
                          </m:oMath>
                        </m:oMathPara>
                      </a14:m>
                      <a:endParaRPr lang="en-US" altLang="zh-TW" i="1" baseline="-25000" dirty="0">
                        <a:latin typeface="Gill Sans" pitchFamily="34" charset="0"/>
                      </a:endParaRPr>
                    </a:p>
                  </p:txBody>
                </p:sp>
              </mc:Choice>
              <mc:Fallback xmlns="">
                <p:sp>
                  <p:nvSpPr>
                    <p:cNvPr id="9" name="Text Box 30">
                      <a:extLst>
                        <a:ext uri="{FF2B5EF4-FFF2-40B4-BE49-F238E27FC236}">
                          <a16:creationId xmlns:a16="http://schemas.microsoft.com/office/drawing/2014/main" id="{9A61A4E8-05B8-5F46-9638-8C713A6E8E4B}"/>
                        </a:ext>
                      </a:extLst>
                    </p:cNvPr>
                    <p:cNvSpPr txBox="1">
                      <a:spLocks noRot="1" noChangeAspect="1" noMove="1" noResize="1" noEditPoints="1" noAdjustHandles="1" noChangeArrowheads="1" noChangeShapeType="1" noTextEdit="1"/>
                    </p:cNvSpPr>
                    <p:nvPr/>
                  </p:nvSpPr>
                  <p:spPr bwMode="auto">
                    <a:xfrm>
                      <a:off x="3314" y="4028"/>
                      <a:ext cx="262" cy="229"/>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20" name="Group 43">
                  <a:extLst>
                    <a:ext uri="{FF2B5EF4-FFF2-40B4-BE49-F238E27FC236}">
                      <a16:creationId xmlns:a16="http://schemas.microsoft.com/office/drawing/2014/main" id="{80990173-497C-DF44-AF1F-B0F5076A42AE}"/>
                    </a:ext>
                  </a:extLst>
                </p:cNvPr>
                <p:cNvGrpSpPr>
                  <a:grpSpLocks/>
                </p:cNvGrpSpPr>
                <p:nvPr/>
              </p:nvGrpSpPr>
              <p:grpSpPr bwMode="auto">
                <a:xfrm>
                  <a:off x="3171" y="2784"/>
                  <a:ext cx="1389" cy="1150"/>
                  <a:chOff x="3171" y="2880"/>
                  <a:chExt cx="1389" cy="1150"/>
                </a:xfrm>
              </p:grpSpPr>
              <mc:AlternateContent xmlns:mc="http://schemas.openxmlformats.org/markup-compatibility/2006" xmlns:a14="http://schemas.microsoft.com/office/drawing/2010/main">
                <mc:Choice Requires="a14">
                  <p:sp>
                    <p:nvSpPr>
                      <p:cNvPr id="21" name="Oval 32">
                        <a:extLst>
                          <a:ext uri="{FF2B5EF4-FFF2-40B4-BE49-F238E27FC236}">
                            <a16:creationId xmlns:a16="http://schemas.microsoft.com/office/drawing/2014/main" id="{12B82782-F01E-A049-BBE4-D211582EB3DC}"/>
                          </a:ext>
                        </a:extLst>
                      </p:cNvPr>
                      <p:cNvSpPr>
                        <a:spLocks noChangeArrowheads="1"/>
                      </p:cNvSpPr>
                      <p:nvPr/>
                    </p:nvSpPr>
                    <p:spPr bwMode="auto">
                      <a:xfrm>
                        <a:off x="3171" y="379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1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3171" y="3790"/>
                        <a:ext cx="240" cy="240"/>
                      </a:xfrm>
                      <a:prstGeom prst="ellipse">
                        <a:avLst/>
                      </a:prstGeom>
                      <a:blipFill>
                        <a:blip r:embed="rId4"/>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val 33">
                        <a:extLst>
                          <a:ext uri="{FF2B5EF4-FFF2-40B4-BE49-F238E27FC236}">
                            <a16:creationId xmlns:a16="http://schemas.microsoft.com/office/drawing/2014/main" id="{BD3D77B4-D5BC-DD4B-A4F6-1F7F76712A48}"/>
                          </a:ext>
                        </a:extLst>
                      </p:cNvPr>
                      <p:cNvSpPr>
                        <a:spLocks noChangeArrowheads="1"/>
                      </p:cNvSpPr>
                      <p:nvPr/>
                    </p:nvSpPr>
                    <p:spPr bwMode="auto">
                      <a:xfrm>
                        <a:off x="4320"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12" name="Oval 33">
                        <a:extLst>
                          <a:ext uri="{FF2B5EF4-FFF2-40B4-BE49-F238E27FC236}">
                            <a16:creationId xmlns:a16="http://schemas.microsoft.com/office/drawing/2014/main" id="{BD3D77B4-D5BC-DD4B-A4F6-1F7F76712A48}"/>
                          </a:ext>
                        </a:extLst>
                      </p:cNvPr>
                      <p:cNvSpPr>
                        <a:spLocks noRot="1" noChangeAspect="1" noMove="1" noResize="1" noEditPoints="1" noAdjustHandles="1" noChangeArrowheads="1" noChangeShapeType="1" noTextEdit="1"/>
                      </p:cNvSpPr>
                      <p:nvPr/>
                    </p:nvSpPr>
                    <p:spPr bwMode="auto">
                      <a:xfrm>
                        <a:off x="4320" y="3312"/>
                        <a:ext cx="240" cy="240"/>
                      </a:xfrm>
                      <a:prstGeom prst="ellipse">
                        <a:avLst/>
                      </a:prstGeom>
                      <a:blipFill>
                        <a:blip r:embed="rId5"/>
                        <a:stretch>
                          <a:fillRect l="-3279"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34">
                        <a:extLst>
                          <a:ext uri="{FF2B5EF4-FFF2-40B4-BE49-F238E27FC236}">
                            <a16:creationId xmlns:a16="http://schemas.microsoft.com/office/drawing/2014/main" id="{5C8AEA5D-11DD-9F42-A385-7804EE598CBC}"/>
                          </a:ext>
                        </a:extLst>
                      </p:cNvPr>
                      <p:cNvSpPr>
                        <a:spLocks noChangeArrowheads="1"/>
                      </p:cNvSpPr>
                      <p:nvPr/>
                    </p:nvSpPr>
                    <p:spPr bwMode="auto">
                      <a:xfrm>
                        <a:off x="3456"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TW" sz="2000" i="1" dirty="0">
                                  <a:latin typeface="Cambria Math" panose="02040503050406030204" pitchFamily="18" charset="0"/>
                                </a:rPr>
                                <m:t> </m:t>
                              </m:r>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2</m:t>
                                  </m:r>
                                </m:sub>
                              </m:sSub>
                            </m:oMath>
                          </m:oMathPara>
                        </a14:m>
                        <a:endParaRPr lang="zh-TW" altLang="en-US" sz="2000" dirty="0">
                          <a:latin typeface="Gill Sans" pitchFamily="34" charset="0"/>
                        </a:endParaRPr>
                      </a:p>
                    </p:txBody>
                  </p:sp>
                </mc:Choice>
                <mc:Fallback xmlns="">
                  <p:sp>
                    <p:nvSpPr>
                      <p:cNvPr id="11" name="Oval 34"/>
                      <p:cNvSpPr>
                        <a:spLocks noRot="1" noChangeAspect="1" noMove="1" noResize="1" noEditPoints="1" noAdjustHandles="1" noChangeArrowheads="1" noChangeShapeType="1" noTextEdit="1"/>
                      </p:cNvSpPr>
                      <p:nvPr/>
                    </p:nvSpPr>
                    <p:spPr bwMode="auto">
                      <a:xfrm>
                        <a:off x="3456" y="3312"/>
                        <a:ext cx="240" cy="240"/>
                      </a:xfrm>
                      <a:prstGeom prst="ellipse">
                        <a:avLst/>
                      </a:prstGeom>
                      <a:blipFill>
                        <a:blip r:embed="rId6"/>
                        <a:stretch>
                          <a:fillRect l="-4918"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Oval 35">
                        <a:extLst>
                          <a:ext uri="{FF2B5EF4-FFF2-40B4-BE49-F238E27FC236}">
                            <a16:creationId xmlns:a16="http://schemas.microsoft.com/office/drawing/2014/main" id="{83E547DD-31BB-D24D-B9C2-2639631A2DEB}"/>
                          </a:ext>
                        </a:extLst>
                      </p:cNvPr>
                      <p:cNvSpPr>
                        <a:spLocks noChangeArrowheads="1"/>
                      </p:cNvSpPr>
                      <p:nvPr/>
                    </p:nvSpPr>
                    <p:spPr bwMode="auto">
                      <a:xfrm>
                        <a:off x="3888" y="288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1</m:t>
                                  </m:r>
                                </m:sub>
                              </m:sSub>
                            </m:oMath>
                          </m:oMathPara>
                        </a14:m>
                        <a:endParaRPr lang="zh-TW" altLang="en-US" sz="2000" dirty="0">
                          <a:latin typeface="Gill Sans" pitchFamily="34" charset="0"/>
                        </a:endParaRPr>
                      </a:p>
                    </p:txBody>
                  </p:sp>
                </mc:Choice>
                <mc:Fallback xmlns="">
                  <p:sp>
                    <p:nvSpPr>
                      <p:cNvPr id="12" name="Oval 35"/>
                      <p:cNvSpPr>
                        <a:spLocks noRot="1" noChangeAspect="1" noMove="1" noResize="1" noEditPoints="1" noAdjustHandles="1" noChangeArrowheads="1" noChangeShapeType="1" noTextEdit="1"/>
                      </p:cNvSpPr>
                      <p:nvPr/>
                    </p:nvSpPr>
                    <p:spPr bwMode="auto">
                      <a:xfrm>
                        <a:off x="3888" y="2880"/>
                        <a:ext cx="240" cy="240"/>
                      </a:xfrm>
                      <a:prstGeom prst="ellipse">
                        <a:avLst/>
                      </a:prstGeom>
                      <a:blipFill>
                        <a:blip r:embed="rId7"/>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5" name="Line 36">
                    <a:extLst>
                      <a:ext uri="{FF2B5EF4-FFF2-40B4-BE49-F238E27FC236}">
                        <a16:creationId xmlns:a16="http://schemas.microsoft.com/office/drawing/2014/main" id="{3D78AD19-9E8E-6845-A9BC-EB8FF8946481}"/>
                      </a:ext>
                    </a:extLst>
                  </p:cNvPr>
                  <p:cNvSpPr>
                    <a:spLocks noChangeShapeType="1"/>
                  </p:cNvSpPr>
                  <p:nvPr/>
                </p:nvSpPr>
                <p:spPr bwMode="auto">
                  <a:xfrm>
                    <a:off x="4128" y="3026"/>
                    <a:ext cx="288" cy="288"/>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6" name="Line 38">
                    <a:extLst>
                      <a:ext uri="{FF2B5EF4-FFF2-40B4-BE49-F238E27FC236}">
                        <a16:creationId xmlns:a16="http://schemas.microsoft.com/office/drawing/2014/main" id="{7E148B5D-86DD-264D-9C84-AAA9AD33CC6B}"/>
                      </a:ext>
                    </a:extLst>
                  </p:cNvPr>
                  <p:cNvSpPr>
                    <a:spLocks noChangeShapeType="1"/>
                  </p:cNvSpPr>
                  <p:nvPr/>
                </p:nvSpPr>
                <p:spPr bwMode="auto">
                  <a:xfrm flipV="1">
                    <a:off x="3689" y="3096"/>
                    <a:ext cx="240" cy="28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7" name="Line 39">
                    <a:extLst>
                      <a:ext uri="{FF2B5EF4-FFF2-40B4-BE49-F238E27FC236}">
                        <a16:creationId xmlns:a16="http://schemas.microsoft.com/office/drawing/2014/main" id="{F932B38D-06AE-4045-8140-4798F2440DAF}"/>
                      </a:ext>
                    </a:extLst>
                  </p:cNvPr>
                  <p:cNvSpPr>
                    <a:spLocks noChangeShapeType="1"/>
                  </p:cNvSpPr>
                  <p:nvPr/>
                </p:nvSpPr>
                <p:spPr bwMode="auto">
                  <a:xfrm>
                    <a:off x="3603" y="3540"/>
                    <a:ext cx="147" cy="267"/>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8"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3334" y="3532"/>
                    <a:ext cx="182" cy="275"/>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grpSp>
          <mc:AlternateContent xmlns:mc="http://schemas.openxmlformats.org/markup-compatibility/2006" xmlns:a14="http://schemas.microsoft.com/office/drawing/2010/main">
            <mc:Choice Requires="a14">
              <p:sp>
                <p:nvSpPr>
                  <p:cNvPr id="12" name="Oval 32">
                    <a:extLst>
                      <a:ext uri="{FF2B5EF4-FFF2-40B4-BE49-F238E27FC236}">
                        <a16:creationId xmlns:a16="http://schemas.microsoft.com/office/drawing/2014/main" id="{12B82782-F01E-A049-BBE4-D211582EB3DC}"/>
                      </a:ext>
                    </a:extLst>
                  </p:cNvPr>
                  <p:cNvSpPr>
                    <a:spLocks noChangeArrowheads="1"/>
                  </p:cNvSpPr>
                  <p:nvPr/>
                </p:nvSpPr>
                <p:spPr bwMode="auto">
                  <a:xfrm>
                    <a:off x="7111711" y="5143167"/>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19"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111711" y="5143167"/>
                    <a:ext cx="351805" cy="381000"/>
                  </a:xfrm>
                  <a:prstGeom prst="ellipse">
                    <a:avLst/>
                  </a:prstGeom>
                  <a:blipFill>
                    <a:blip r:embed="rId8"/>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32">
                    <a:extLst>
                      <a:ext uri="{FF2B5EF4-FFF2-40B4-BE49-F238E27FC236}">
                        <a16:creationId xmlns:a16="http://schemas.microsoft.com/office/drawing/2014/main" id="{12B82782-F01E-A049-BBE4-D211582EB3DC}"/>
                      </a:ext>
                    </a:extLst>
                  </p:cNvPr>
                  <p:cNvSpPr>
                    <a:spLocks noChangeArrowheads="1"/>
                  </p:cNvSpPr>
                  <p:nvPr/>
                </p:nvSpPr>
                <p:spPr bwMode="auto">
                  <a:xfrm>
                    <a:off x="7762358"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6</m:t>
                              </m:r>
                            </m:sub>
                          </m:sSub>
                        </m:oMath>
                      </m:oMathPara>
                    </a14:m>
                    <a:endParaRPr lang="zh-TW" altLang="en-US" sz="2000" dirty="0">
                      <a:latin typeface="Gill Sans" pitchFamily="34" charset="0"/>
                    </a:endParaRPr>
                  </a:p>
                </p:txBody>
              </p:sp>
            </mc:Choice>
            <mc:Fallback xmlns="">
              <p:sp>
                <p:nvSpPr>
                  <p:cNvPr id="20"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762358" y="5124260"/>
                    <a:ext cx="351805" cy="381000"/>
                  </a:xfrm>
                  <a:prstGeom prst="ellipse">
                    <a:avLst/>
                  </a:prstGeom>
                  <a:blipFill>
                    <a:blip r:embed="rId9"/>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32">
                    <a:extLst>
                      <a:ext uri="{FF2B5EF4-FFF2-40B4-BE49-F238E27FC236}">
                        <a16:creationId xmlns:a16="http://schemas.microsoft.com/office/drawing/2014/main" id="{12B82782-F01E-A049-BBE4-D211582EB3DC}"/>
                      </a:ext>
                    </a:extLst>
                  </p:cNvPr>
                  <p:cNvSpPr>
                    <a:spLocks noChangeArrowheads="1"/>
                  </p:cNvSpPr>
                  <p:nvPr/>
                </p:nvSpPr>
                <p:spPr bwMode="auto">
                  <a:xfrm>
                    <a:off x="8351196"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7</m:t>
                              </m:r>
                            </m:sub>
                          </m:sSub>
                        </m:oMath>
                      </m:oMathPara>
                    </a14:m>
                    <a:endParaRPr lang="zh-TW" altLang="en-US" sz="2000" dirty="0">
                      <a:latin typeface="Gill Sans" pitchFamily="34" charset="0"/>
                    </a:endParaRPr>
                  </a:p>
                </p:txBody>
              </p:sp>
            </mc:Choice>
            <mc:Fallback xmlns="">
              <p:sp>
                <p:nvSpPr>
                  <p:cNvPr id="2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8351196" y="5124260"/>
                    <a:ext cx="351805" cy="381000"/>
                  </a:xfrm>
                  <a:prstGeom prst="ellipse">
                    <a:avLst/>
                  </a:prstGeom>
                  <a:blipFill>
                    <a:blip r:embed="rId10"/>
                    <a:stretch>
                      <a:fillRect l="-3279"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5" name="Line 39">
                <a:extLst>
                  <a:ext uri="{FF2B5EF4-FFF2-40B4-BE49-F238E27FC236}">
                    <a16:creationId xmlns:a16="http://schemas.microsoft.com/office/drawing/2014/main" id="{F932B38D-06AE-4045-8140-4798F2440DAF}"/>
                  </a:ext>
                </a:extLst>
              </p:cNvPr>
              <p:cNvSpPr>
                <a:spLocks noChangeShapeType="1"/>
              </p:cNvSpPr>
              <p:nvPr/>
            </p:nvSpPr>
            <p:spPr bwMode="auto">
              <a:xfrm>
                <a:off x="8287866" y="4719471"/>
                <a:ext cx="215481" cy="42386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6"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989947" y="4713121"/>
                <a:ext cx="173959" cy="411139"/>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mc:AlternateContent xmlns:mc="http://schemas.openxmlformats.org/markup-compatibility/2006" xmlns:a14="http://schemas.microsoft.com/office/drawing/2010/main">
            <mc:Choice Requires="a14">
              <p:sp>
                <p:nvSpPr>
                  <p:cNvPr id="17" name="Oval 32">
                    <a:extLst>
                      <a:ext uri="{FF2B5EF4-FFF2-40B4-BE49-F238E27FC236}">
                        <a16:creationId xmlns:a16="http://schemas.microsoft.com/office/drawing/2014/main" id="{12B82782-F01E-A049-BBE4-D211582EB3DC}"/>
                      </a:ext>
                    </a:extLst>
                  </p:cNvPr>
                  <p:cNvSpPr>
                    <a:spLocks noChangeArrowheads="1"/>
                  </p:cNvSpPr>
                  <p:nvPr/>
                </p:nvSpPr>
                <p:spPr bwMode="auto">
                  <a:xfrm>
                    <a:off x="7413884" y="5818654"/>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8</m:t>
                              </m:r>
                            </m:sub>
                          </m:sSub>
                        </m:oMath>
                      </m:oMathPara>
                    </a14:m>
                    <a:endParaRPr lang="zh-TW" altLang="en-US" sz="2000" dirty="0">
                      <a:latin typeface="Gill Sans" pitchFamily="34" charset="0"/>
                    </a:endParaRPr>
                  </a:p>
                </p:txBody>
              </p:sp>
            </mc:Choice>
            <mc:Fallback xmlns="">
              <p:sp>
                <p:nvSpPr>
                  <p:cNvPr id="25"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413884" y="5818654"/>
                    <a:ext cx="351805" cy="381000"/>
                  </a:xfrm>
                  <a:prstGeom prst="ellipse">
                    <a:avLst/>
                  </a:prstGeom>
                  <a:blipFill>
                    <a:blip r:embed="rId11"/>
                    <a:stretch>
                      <a:fillRect l="-5000"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8"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789301" y="5492586"/>
                <a:ext cx="714045" cy="50277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sp>
          <p:nvSpPr>
            <p:cNvPr id="9" name="Line 39">
              <a:extLst>
                <a:ext uri="{FF2B5EF4-FFF2-40B4-BE49-F238E27FC236}">
                  <a16:creationId xmlns:a16="http://schemas.microsoft.com/office/drawing/2014/main" id="{F932B38D-06AE-4045-8140-4798F2440DAF}"/>
                </a:ext>
              </a:extLst>
            </p:cNvPr>
            <p:cNvSpPr>
              <a:spLocks noChangeShapeType="1"/>
            </p:cNvSpPr>
            <p:nvPr/>
          </p:nvSpPr>
          <p:spPr bwMode="auto">
            <a:xfrm>
              <a:off x="7491798" y="5836528"/>
              <a:ext cx="152020" cy="35379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0" name="Line 38">
              <a:extLst>
                <a:ext uri="{FF2B5EF4-FFF2-40B4-BE49-F238E27FC236}">
                  <a16:creationId xmlns:a16="http://schemas.microsoft.com/office/drawing/2014/main" id="{7E148B5D-86DD-264D-9C84-AAA9AD33CC6B}"/>
                </a:ext>
              </a:extLst>
            </p:cNvPr>
            <p:cNvSpPr>
              <a:spLocks noChangeShapeType="1"/>
            </p:cNvSpPr>
            <p:nvPr/>
          </p:nvSpPr>
          <p:spPr bwMode="auto">
            <a:xfrm flipH="1">
              <a:off x="7199147" y="4284004"/>
              <a:ext cx="351804" cy="44515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mc:AlternateContent xmlns:mc="http://schemas.openxmlformats.org/markup-compatibility/2006" xmlns:a14="http://schemas.microsoft.com/office/drawing/2010/main">
        <mc:Choice Requires="a14">
          <p:sp>
            <p:nvSpPr>
              <p:cNvPr id="29" name="Oval 35">
                <a:extLst>
                  <a:ext uri="{FF2B5EF4-FFF2-40B4-BE49-F238E27FC236}">
                    <a16:creationId xmlns:a16="http://schemas.microsoft.com/office/drawing/2014/main" id="{83E547DD-31BB-D24D-B9C2-2639631A2DEB}"/>
                  </a:ext>
                </a:extLst>
              </p:cNvPr>
              <p:cNvSpPr>
                <a:spLocks noChangeArrowheads="1"/>
              </p:cNvSpPr>
              <p:nvPr/>
            </p:nvSpPr>
            <p:spPr bwMode="auto">
              <a:xfrm>
                <a:off x="3042561" y="1054250"/>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1</m:t>
                          </m:r>
                        </m:sub>
                      </m:sSub>
                    </m:oMath>
                  </m:oMathPara>
                </a14:m>
                <a:endParaRPr lang="zh-TW" altLang="en-US" sz="2000" dirty="0">
                  <a:latin typeface="Gill Sans" pitchFamily="34" charset="0"/>
                </a:endParaRPr>
              </a:p>
            </p:txBody>
          </p:sp>
        </mc:Choice>
        <mc:Fallback xmlns="">
          <p:sp>
            <p:nvSpPr>
              <p:cNvPr id="29"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3042561" y="1054250"/>
                <a:ext cx="351805" cy="381000"/>
              </a:xfrm>
              <a:prstGeom prst="ellipse">
                <a:avLst/>
              </a:prstGeom>
              <a:blipFill>
                <a:blip r:embed="rId12"/>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3509290" y="3325512"/>
                <a:ext cx="159755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dirty="0">
                          <a:solidFill>
                            <a:srgbClr val="FF0000"/>
                          </a:solidFill>
                          <a:latin typeface="Cambria Math" panose="02040503050406030204" pitchFamily="18" charset="0"/>
                        </a:rPr>
                        <m:t>𝑄</m:t>
                      </m:r>
                      <m:r>
                        <a:rPr lang="en-US" sz="2000" dirty="0">
                          <a:solidFill>
                            <a:srgbClr val="FF0000"/>
                          </a:solidFill>
                          <a:latin typeface="Cambria Math" panose="02040503050406030204" pitchFamily="18" charset="0"/>
                        </a:rPr>
                        <m:t>=</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3</m:t>
                          </m:r>
                        </m:sub>
                      </m:sSub>
                      <m:r>
                        <a:rPr lang="en-US" sz="2000" i="1">
                          <a:latin typeface="Cambria Math" panose="02040503050406030204" pitchFamily="18" charset="0"/>
                        </a:rPr>
                        <m:t>)</m:t>
                      </m:r>
                    </m:oMath>
                  </m:oMathPara>
                </a14:m>
                <a:endParaRPr lang="en-US" sz="2000" dirty="0">
                  <a:latin typeface="+mn-lt"/>
                </a:endParaRPr>
              </a:p>
            </p:txBody>
          </p:sp>
        </mc:Choice>
        <mc:Fallback xmlns="">
          <p:sp>
            <p:nvSpPr>
              <p:cNvPr id="30" name="矩形 29"/>
              <p:cNvSpPr>
                <a:spLocks noRot="1" noChangeAspect="1" noMove="1" noResize="1" noEditPoints="1" noAdjustHandles="1" noChangeArrowheads="1" noChangeShapeType="1" noTextEdit="1"/>
              </p:cNvSpPr>
              <p:nvPr/>
            </p:nvSpPr>
            <p:spPr>
              <a:xfrm>
                <a:off x="3509290" y="3325512"/>
                <a:ext cx="1597552" cy="400110"/>
              </a:xfrm>
              <a:prstGeom prst="rect">
                <a:avLst/>
              </a:prstGeom>
              <a:blipFill>
                <a:blip r:embed="rId13"/>
                <a:stretch>
                  <a:fillRect b="-1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Oval 35">
                <a:extLst>
                  <a:ext uri="{FF2B5EF4-FFF2-40B4-BE49-F238E27FC236}">
                    <a16:creationId xmlns:a16="http://schemas.microsoft.com/office/drawing/2014/main" id="{83E547DD-31BB-D24D-B9C2-2639631A2DEB}"/>
                  </a:ext>
                </a:extLst>
              </p:cNvPr>
              <p:cNvSpPr>
                <a:spLocks noChangeArrowheads="1"/>
              </p:cNvSpPr>
              <p:nvPr/>
            </p:nvSpPr>
            <p:spPr bwMode="auto">
              <a:xfrm>
                <a:off x="2410772" y="1740678"/>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2</m:t>
                          </m:r>
                        </m:sub>
                      </m:sSub>
                    </m:oMath>
                  </m:oMathPara>
                </a14:m>
                <a:endParaRPr lang="zh-TW" altLang="en-US" sz="2000" dirty="0">
                  <a:latin typeface="Gill Sans" pitchFamily="34" charset="0"/>
                </a:endParaRPr>
              </a:p>
            </p:txBody>
          </p:sp>
        </mc:Choice>
        <mc:Fallback xmlns="">
          <p:sp>
            <p:nvSpPr>
              <p:cNvPr id="31"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2410772" y="1740678"/>
                <a:ext cx="351805" cy="381000"/>
              </a:xfrm>
              <a:prstGeom prst="ellipse">
                <a:avLst/>
              </a:prstGeom>
              <a:blipFill>
                <a:blip r:embed="rId14"/>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Oval 35">
                <a:extLst>
                  <a:ext uri="{FF2B5EF4-FFF2-40B4-BE49-F238E27FC236}">
                    <a16:creationId xmlns:a16="http://schemas.microsoft.com/office/drawing/2014/main" id="{83E547DD-31BB-D24D-B9C2-2639631A2DEB}"/>
                  </a:ext>
                </a:extLst>
              </p:cNvPr>
              <p:cNvSpPr>
                <a:spLocks noChangeArrowheads="1"/>
              </p:cNvSpPr>
              <p:nvPr/>
            </p:nvSpPr>
            <p:spPr bwMode="auto">
              <a:xfrm>
                <a:off x="3669427" y="1739150"/>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32"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3669427" y="1739150"/>
                <a:ext cx="351805" cy="381000"/>
              </a:xfrm>
              <a:prstGeom prst="ellipse">
                <a:avLst/>
              </a:prstGeom>
              <a:blipFill>
                <a:blip r:embed="rId15"/>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Oval 35">
                <a:extLst>
                  <a:ext uri="{FF2B5EF4-FFF2-40B4-BE49-F238E27FC236}">
                    <a16:creationId xmlns:a16="http://schemas.microsoft.com/office/drawing/2014/main" id="{83E547DD-31BB-D24D-B9C2-2639631A2DEB}"/>
                  </a:ext>
                </a:extLst>
              </p:cNvPr>
              <p:cNvSpPr>
                <a:spLocks noChangeArrowheads="1"/>
              </p:cNvSpPr>
              <p:nvPr/>
            </p:nvSpPr>
            <p:spPr bwMode="auto">
              <a:xfrm>
                <a:off x="3047042" y="1052736"/>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1</m:t>
                          </m:r>
                        </m:sub>
                      </m:sSub>
                    </m:oMath>
                  </m:oMathPara>
                </a14:m>
                <a:endParaRPr lang="zh-TW" altLang="en-US" sz="2000" dirty="0">
                  <a:solidFill>
                    <a:schemeClr val="bg1"/>
                  </a:solidFill>
                  <a:latin typeface="Gill Sans" pitchFamily="34" charset="0"/>
                </a:endParaRPr>
              </a:p>
            </p:txBody>
          </p:sp>
        </mc:Choice>
        <mc:Fallback xmlns="">
          <p:sp>
            <p:nvSpPr>
              <p:cNvPr id="33"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3047042" y="1052736"/>
                <a:ext cx="351805" cy="381000"/>
              </a:xfrm>
              <a:prstGeom prst="ellipse">
                <a:avLst/>
              </a:prstGeom>
              <a:blipFill>
                <a:blip r:embed="rId16"/>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p:sp>
        <p:nvSpPr>
          <p:cNvPr id="34" name="右箭头 33"/>
          <p:cNvSpPr/>
          <p:nvPr/>
        </p:nvSpPr>
        <p:spPr>
          <a:xfrm>
            <a:off x="5015880" y="2119537"/>
            <a:ext cx="1008112" cy="377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5" name="文本框 34"/>
              <p:cNvSpPr txBox="1"/>
              <p:nvPr/>
            </p:nvSpPr>
            <p:spPr>
              <a:xfrm>
                <a:off x="4785143" y="1557896"/>
                <a:ext cx="1512168" cy="707886"/>
              </a:xfrm>
              <a:prstGeom prst="rect">
                <a:avLst/>
              </a:prstGeom>
              <a:noFill/>
            </p:spPr>
            <p:txBody>
              <a:bodyPr wrap="square" rtlCol="0">
                <a:spAutoFit/>
              </a:bodyPr>
              <a:lstStyle/>
              <a:p>
                <a:r>
                  <a:rPr lang="en-US" sz="2000" dirty="0" err="1">
                    <a:latin typeface="+mn-lt"/>
                  </a:rPr>
                  <a:t>Dequeue</a:t>
                </a:r>
                <a:r>
                  <a:rPr lang="en-US" sz="2000" dirty="0">
                    <a:latin typeface="+mn-lt"/>
                  </a:rPr>
                  <a:t> from </a:t>
                </a:r>
                <a14:m>
                  <m:oMath xmlns:m="http://schemas.openxmlformats.org/officeDocument/2006/math">
                    <m:r>
                      <a:rPr lang="en-US" sz="2000" i="1">
                        <a:latin typeface="Cambria Math" panose="02040503050406030204" pitchFamily="18" charset="0"/>
                      </a:rPr>
                      <m:t>𝑄</m:t>
                    </m:r>
                  </m:oMath>
                </a14:m>
                <a:endParaRPr lang="en-US" sz="2000" dirty="0">
                  <a:latin typeface="+mn-lt"/>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4785143" y="1557896"/>
                <a:ext cx="1512168" cy="707886"/>
              </a:xfrm>
              <a:prstGeom prst="rect">
                <a:avLst/>
              </a:prstGeom>
              <a:blipFill>
                <a:blip r:embed="rId17"/>
                <a:stretch>
                  <a:fillRect l="-4435" t="-5172" b="-14655"/>
                </a:stretch>
              </a:blipFill>
            </p:spPr>
            <p:txBody>
              <a:bodyPr/>
              <a:lstStyle/>
              <a:p>
                <a:r>
                  <a:rPr lang="zh-CN" altLang="en-US">
                    <a:noFill/>
                  </a:rPr>
                  <a:t> </a:t>
                </a:r>
              </a:p>
            </p:txBody>
          </p:sp>
        </mc:Fallback>
      </mc:AlternateContent>
      <p:grpSp>
        <p:nvGrpSpPr>
          <p:cNvPr id="36" name="组合 35"/>
          <p:cNvGrpSpPr/>
          <p:nvPr/>
        </p:nvGrpSpPr>
        <p:grpSpPr>
          <a:xfrm>
            <a:off x="6096000" y="1197690"/>
            <a:ext cx="2316522" cy="2527932"/>
            <a:chOff x="6504971" y="4005262"/>
            <a:chExt cx="2316522" cy="2527932"/>
          </a:xfrm>
        </p:grpSpPr>
        <p:grpSp>
          <p:nvGrpSpPr>
            <p:cNvPr id="37" name="组合 36"/>
            <p:cNvGrpSpPr/>
            <p:nvPr/>
          </p:nvGrpSpPr>
          <p:grpSpPr>
            <a:xfrm>
              <a:off x="6504971" y="4005262"/>
              <a:ext cx="2316522" cy="2527932"/>
              <a:chOff x="6386479" y="3671722"/>
              <a:chExt cx="2316522" cy="2527932"/>
            </a:xfrm>
          </p:grpSpPr>
          <p:grpSp>
            <p:nvGrpSpPr>
              <p:cNvPr id="41" name="Group 44">
                <a:extLst>
                  <a:ext uri="{FF2B5EF4-FFF2-40B4-BE49-F238E27FC236}">
                    <a16:creationId xmlns:a16="http://schemas.microsoft.com/office/drawing/2014/main" id="{ED5A9ABA-93BB-9048-A4D8-D0E90216AF6E}"/>
                  </a:ext>
                </a:extLst>
              </p:cNvPr>
              <p:cNvGrpSpPr>
                <a:grpSpLocks/>
              </p:cNvGrpSpPr>
              <p:nvPr/>
            </p:nvGrpSpPr>
            <p:grpSpPr bwMode="auto">
              <a:xfrm>
                <a:off x="6386479" y="3671722"/>
                <a:ext cx="2036071" cy="2338388"/>
                <a:chOff x="3171" y="2784"/>
                <a:chExt cx="1389" cy="1473"/>
              </a:xfrm>
            </p:grpSpPr>
            <mc:AlternateContent xmlns:mc="http://schemas.openxmlformats.org/markup-compatibility/2006" xmlns:a14="http://schemas.microsoft.com/office/drawing/2010/main">
              <mc:Choice Requires="a14">
                <p:sp>
                  <p:nvSpPr>
                    <p:cNvPr id="49" name="Text Box 30">
                      <a:extLst>
                        <a:ext uri="{FF2B5EF4-FFF2-40B4-BE49-F238E27FC236}">
                          <a16:creationId xmlns:a16="http://schemas.microsoft.com/office/drawing/2014/main" id="{9A61A4E8-05B8-5F46-9638-8C713A6E8E4B}"/>
                        </a:ext>
                      </a:extLst>
                    </p:cNvPr>
                    <p:cNvSpPr txBox="1">
                      <a:spLocks noChangeArrowheads="1"/>
                    </p:cNvSpPr>
                    <p:nvPr/>
                  </p:nvSpPr>
                  <p:spPr bwMode="auto">
                    <a:xfrm>
                      <a:off x="3314" y="4028"/>
                      <a:ext cx="262" cy="229"/>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type="none" w="sm" len="me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b="0" i="1" dirty="0" smtClean="0">
                                <a:latin typeface="Cambria Math" panose="02040503050406030204" pitchFamily="18" charset="0"/>
                              </a:rPr>
                              <m:t>𝐺</m:t>
                            </m:r>
                          </m:oMath>
                        </m:oMathPara>
                      </a14:m>
                      <a:endParaRPr lang="en-US" altLang="zh-TW" i="1" baseline="-25000" dirty="0">
                        <a:latin typeface="Gill Sans" pitchFamily="34" charset="0"/>
                      </a:endParaRPr>
                    </a:p>
                  </p:txBody>
                </p:sp>
              </mc:Choice>
              <mc:Fallback xmlns="">
                <p:sp>
                  <p:nvSpPr>
                    <p:cNvPr id="9" name="Text Box 30">
                      <a:extLst>
                        <a:ext uri="{FF2B5EF4-FFF2-40B4-BE49-F238E27FC236}">
                          <a16:creationId xmlns:a16="http://schemas.microsoft.com/office/drawing/2014/main" id="{9A61A4E8-05B8-5F46-9638-8C713A6E8E4B}"/>
                        </a:ext>
                      </a:extLst>
                    </p:cNvPr>
                    <p:cNvSpPr txBox="1">
                      <a:spLocks noRot="1" noChangeAspect="1" noMove="1" noResize="1" noEditPoints="1" noAdjustHandles="1" noChangeArrowheads="1" noChangeShapeType="1" noTextEdit="1"/>
                    </p:cNvSpPr>
                    <p:nvPr/>
                  </p:nvSpPr>
                  <p:spPr bwMode="auto">
                    <a:xfrm>
                      <a:off x="3314" y="4028"/>
                      <a:ext cx="262" cy="229"/>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50" name="Group 43">
                  <a:extLst>
                    <a:ext uri="{FF2B5EF4-FFF2-40B4-BE49-F238E27FC236}">
                      <a16:creationId xmlns:a16="http://schemas.microsoft.com/office/drawing/2014/main" id="{80990173-497C-DF44-AF1F-B0F5076A42AE}"/>
                    </a:ext>
                  </a:extLst>
                </p:cNvPr>
                <p:cNvGrpSpPr>
                  <a:grpSpLocks/>
                </p:cNvGrpSpPr>
                <p:nvPr/>
              </p:nvGrpSpPr>
              <p:grpSpPr bwMode="auto">
                <a:xfrm>
                  <a:off x="3171" y="2784"/>
                  <a:ext cx="1389" cy="1150"/>
                  <a:chOff x="3171" y="2880"/>
                  <a:chExt cx="1389" cy="1150"/>
                </a:xfrm>
              </p:grpSpPr>
              <mc:AlternateContent xmlns:mc="http://schemas.openxmlformats.org/markup-compatibility/2006" xmlns:a14="http://schemas.microsoft.com/office/drawing/2010/main">
                <mc:Choice Requires="a14">
                  <p:sp>
                    <p:nvSpPr>
                      <p:cNvPr id="51" name="Oval 32">
                        <a:extLst>
                          <a:ext uri="{FF2B5EF4-FFF2-40B4-BE49-F238E27FC236}">
                            <a16:creationId xmlns:a16="http://schemas.microsoft.com/office/drawing/2014/main" id="{12B82782-F01E-A049-BBE4-D211582EB3DC}"/>
                          </a:ext>
                        </a:extLst>
                      </p:cNvPr>
                      <p:cNvSpPr>
                        <a:spLocks noChangeArrowheads="1"/>
                      </p:cNvSpPr>
                      <p:nvPr/>
                    </p:nvSpPr>
                    <p:spPr bwMode="auto">
                      <a:xfrm>
                        <a:off x="3171" y="379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1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3171" y="3790"/>
                        <a:ext cx="240" cy="240"/>
                      </a:xfrm>
                      <a:prstGeom prst="ellipse">
                        <a:avLst/>
                      </a:prstGeom>
                      <a:blipFill>
                        <a:blip r:embed="rId4"/>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33">
                        <a:extLst>
                          <a:ext uri="{FF2B5EF4-FFF2-40B4-BE49-F238E27FC236}">
                            <a16:creationId xmlns:a16="http://schemas.microsoft.com/office/drawing/2014/main" id="{BD3D77B4-D5BC-DD4B-A4F6-1F7F76712A48}"/>
                          </a:ext>
                        </a:extLst>
                      </p:cNvPr>
                      <p:cNvSpPr>
                        <a:spLocks noChangeArrowheads="1"/>
                      </p:cNvSpPr>
                      <p:nvPr/>
                    </p:nvSpPr>
                    <p:spPr bwMode="auto">
                      <a:xfrm>
                        <a:off x="4320"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12" name="Oval 33">
                        <a:extLst>
                          <a:ext uri="{FF2B5EF4-FFF2-40B4-BE49-F238E27FC236}">
                            <a16:creationId xmlns:a16="http://schemas.microsoft.com/office/drawing/2014/main" id="{BD3D77B4-D5BC-DD4B-A4F6-1F7F76712A48}"/>
                          </a:ext>
                        </a:extLst>
                      </p:cNvPr>
                      <p:cNvSpPr>
                        <a:spLocks noRot="1" noChangeAspect="1" noMove="1" noResize="1" noEditPoints="1" noAdjustHandles="1" noChangeArrowheads="1" noChangeShapeType="1" noTextEdit="1"/>
                      </p:cNvSpPr>
                      <p:nvPr/>
                    </p:nvSpPr>
                    <p:spPr bwMode="auto">
                      <a:xfrm>
                        <a:off x="4320" y="3312"/>
                        <a:ext cx="240" cy="240"/>
                      </a:xfrm>
                      <a:prstGeom prst="ellipse">
                        <a:avLst/>
                      </a:prstGeom>
                      <a:blipFill>
                        <a:blip r:embed="rId5"/>
                        <a:stretch>
                          <a:fillRect l="-3279"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Oval 34">
                        <a:extLst>
                          <a:ext uri="{FF2B5EF4-FFF2-40B4-BE49-F238E27FC236}">
                            <a16:creationId xmlns:a16="http://schemas.microsoft.com/office/drawing/2014/main" id="{5C8AEA5D-11DD-9F42-A385-7804EE598CBC}"/>
                          </a:ext>
                        </a:extLst>
                      </p:cNvPr>
                      <p:cNvSpPr>
                        <a:spLocks noChangeArrowheads="1"/>
                      </p:cNvSpPr>
                      <p:nvPr/>
                    </p:nvSpPr>
                    <p:spPr bwMode="auto">
                      <a:xfrm>
                        <a:off x="3456"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TW" sz="2000" i="1" dirty="0">
                                  <a:latin typeface="Cambria Math" panose="02040503050406030204" pitchFamily="18" charset="0"/>
                                </a:rPr>
                                <m:t> </m:t>
                              </m:r>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2</m:t>
                                  </m:r>
                                </m:sub>
                              </m:sSub>
                            </m:oMath>
                          </m:oMathPara>
                        </a14:m>
                        <a:endParaRPr lang="zh-TW" altLang="en-US" sz="2000" dirty="0">
                          <a:latin typeface="Gill Sans" pitchFamily="34" charset="0"/>
                        </a:endParaRPr>
                      </a:p>
                    </p:txBody>
                  </p:sp>
                </mc:Choice>
                <mc:Fallback xmlns="">
                  <p:sp>
                    <p:nvSpPr>
                      <p:cNvPr id="11" name="Oval 34"/>
                      <p:cNvSpPr>
                        <a:spLocks noRot="1" noChangeAspect="1" noMove="1" noResize="1" noEditPoints="1" noAdjustHandles="1" noChangeArrowheads="1" noChangeShapeType="1" noTextEdit="1"/>
                      </p:cNvSpPr>
                      <p:nvPr/>
                    </p:nvSpPr>
                    <p:spPr bwMode="auto">
                      <a:xfrm>
                        <a:off x="3456" y="3312"/>
                        <a:ext cx="240" cy="240"/>
                      </a:xfrm>
                      <a:prstGeom prst="ellipse">
                        <a:avLst/>
                      </a:prstGeom>
                      <a:blipFill>
                        <a:blip r:embed="rId6"/>
                        <a:stretch>
                          <a:fillRect l="-4918"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35">
                        <a:extLst>
                          <a:ext uri="{FF2B5EF4-FFF2-40B4-BE49-F238E27FC236}">
                            <a16:creationId xmlns:a16="http://schemas.microsoft.com/office/drawing/2014/main" id="{83E547DD-31BB-D24D-B9C2-2639631A2DEB}"/>
                          </a:ext>
                        </a:extLst>
                      </p:cNvPr>
                      <p:cNvSpPr>
                        <a:spLocks noChangeArrowheads="1"/>
                      </p:cNvSpPr>
                      <p:nvPr/>
                    </p:nvSpPr>
                    <p:spPr bwMode="auto">
                      <a:xfrm>
                        <a:off x="3888" y="288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1</m:t>
                                  </m:r>
                                </m:sub>
                              </m:sSub>
                            </m:oMath>
                          </m:oMathPara>
                        </a14:m>
                        <a:endParaRPr lang="zh-TW" altLang="en-US" sz="2000" dirty="0">
                          <a:latin typeface="Gill Sans" pitchFamily="34" charset="0"/>
                        </a:endParaRPr>
                      </a:p>
                    </p:txBody>
                  </p:sp>
                </mc:Choice>
                <mc:Fallback xmlns="">
                  <p:sp>
                    <p:nvSpPr>
                      <p:cNvPr id="12" name="Oval 35"/>
                      <p:cNvSpPr>
                        <a:spLocks noRot="1" noChangeAspect="1" noMove="1" noResize="1" noEditPoints="1" noAdjustHandles="1" noChangeArrowheads="1" noChangeShapeType="1" noTextEdit="1"/>
                      </p:cNvSpPr>
                      <p:nvPr/>
                    </p:nvSpPr>
                    <p:spPr bwMode="auto">
                      <a:xfrm>
                        <a:off x="3888" y="2880"/>
                        <a:ext cx="240" cy="240"/>
                      </a:xfrm>
                      <a:prstGeom prst="ellipse">
                        <a:avLst/>
                      </a:prstGeom>
                      <a:blipFill>
                        <a:blip r:embed="rId7"/>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55" name="Line 36">
                    <a:extLst>
                      <a:ext uri="{FF2B5EF4-FFF2-40B4-BE49-F238E27FC236}">
                        <a16:creationId xmlns:a16="http://schemas.microsoft.com/office/drawing/2014/main" id="{3D78AD19-9E8E-6845-A9BC-EB8FF8946481}"/>
                      </a:ext>
                    </a:extLst>
                  </p:cNvPr>
                  <p:cNvSpPr>
                    <a:spLocks noChangeShapeType="1"/>
                  </p:cNvSpPr>
                  <p:nvPr/>
                </p:nvSpPr>
                <p:spPr bwMode="auto">
                  <a:xfrm>
                    <a:off x="4128" y="3026"/>
                    <a:ext cx="288" cy="288"/>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56" name="Line 38">
                    <a:extLst>
                      <a:ext uri="{FF2B5EF4-FFF2-40B4-BE49-F238E27FC236}">
                        <a16:creationId xmlns:a16="http://schemas.microsoft.com/office/drawing/2014/main" id="{7E148B5D-86DD-264D-9C84-AAA9AD33CC6B}"/>
                      </a:ext>
                    </a:extLst>
                  </p:cNvPr>
                  <p:cNvSpPr>
                    <a:spLocks noChangeShapeType="1"/>
                  </p:cNvSpPr>
                  <p:nvPr/>
                </p:nvSpPr>
                <p:spPr bwMode="auto">
                  <a:xfrm flipV="1">
                    <a:off x="3689" y="3096"/>
                    <a:ext cx="240" cy="28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57" name="Line 39">
                    <a:extLst>
                      <a:ext uri="{FF2B5EF4-FFF2-40B4-BE49-F238E27FC236}">
                        <a16:creationId xmlns:a16="http://schemas.microsoft.com/office/drawing/2014/main" id="{F932B38D-06AE-4045-8140-4798F2440DAF}"/>
                      </a:ext>
                    </a:extLst>
                  </p:cNvPr>
                  <p:cNvSpPr>
                    <a:spLocks noChangeShapeType="1"/>
                  </p:cNvSpPr>
                  <p:nvPr/>
                </p:nvSpPr>
                <p:spPr bwMode="auto">
                  <a:xfrm>
                    <a:off x="3603" y="3540"/>
                    <a:ext cx="147" cy="267"/>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58"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3334" y="3532"/>
                    <a:ext cx="182" cy="275"/>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grpSp>
          <mc:AlternateContent xmlns:mc="http://schemas.openxmlformats.org/markup-compatibility/2006" xmlns:a14="http://schemas.microsoft.com/office/drawing/2010/main">
            <mc:Choice Requires="a14">
              <p:sp>
                <p:nvSpPr>
                  <p:cNvPr id="42" name="Oval 32">
                    <a:extLst>
                      <a:ext uri="{FF2B5EF4-FFF2-40B4-BE49-F238E27FC236}">
                        <a16:creationId xmlns:a16="http://schemas.microsoft.com/office/drawing/2014/main" id="{12B82782-F01E-A049-BBE4-D211582EB3DC}"/>
                      </a:ext>
                    </a:extLst>
                  </p:cNvPr>
                  <p:cNvSpPr>
                    <a:spLocks noChangeArrowheads="1"/>
                  </p:cNvSpPr>
                  <p:nvPr/>
                </p:nvSpPr>
                <p:spPr bwMode="auto">
                  <a:xfrm>
                    <a:off x="7111711" y="5143167"/>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19"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111711" y="5143167"/>
                    <a:ext cx="351805" cy="381000"/>
                  </a:xfrm>
                  <a:prstGeom prst="ellipse">
                    <a:avLst/>
                  </a:prstGeom>
                  <a:blipFill>
                    <a:blip r:embed="rId8"/>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Oval 32">
                    <a:extLst>
                      <a:ext uri="{FF2B5EF4-FFF2-40B4-BE49-F238E27FC236}">
                        <a16:creationId xmlns:a16="http://schemas.microsoft.com/office/drawing/2014/main" id="{12B82782-F01E-A049-BBE4-D211582EB3DC}"/>
                      </a:ext>
                    </a:extLst>
                  </p:cNvPr>
                  <p:cNvSpPr>
                    <a:spLocks noChangeArrowheads="1"/>
                  </p:cNvSpPr>
                  <p:nvPr/>
                </p:nvSpPr>
                <p:spPr bwMode="auto">
                  <a:xfrm>
                    <a:off x="7762358"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6</m:t>
                              </m:r>
                            </m:sub>
                          </m:sSub>
                        </m:oMath>
                      </m:oMathPara>
                    </a14:m>
                    <a:endParaRPr lang="zh-TW" altLang="en-US" sz="2000" dirty="0">
                      <a:latin typeface="Gill Sans" pitchFamily="34" charset="0"/>
                    </a:endParaRPr>
                  </a:p>
                </p:txBody>
              </p:sp>
            </mc:Choice>
            <mc:Fallback xmlns="">
              <p:sp>
                <p:nvSpPr>
                  <p:cNvPr id="20"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762358" y="5124260"/>
                    <a:ext cx="351805" cy="381000"/>
                  </a:xfrm>
                  <a:prstGeom prst="ellipse">
                    <a:avLst/>
                  </a:prstGeom>
                  <a:blipFill>
                    <a:blip r:embed="rId9"/>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32">
                    <a:extLst>
                      <a:ext uri="{FF2B5EF4-FFF2-40B4-BE49-F238E27FC236}">
                        <a16:creationId xmlns:a16="http://schemas.microsoft.com/office/drawing/2014/main" id="{12B82782-F01E-A049-BBE4-D211582EB3DC}"/>
                      </a:ext>
                    </a:extLst>
                  </p:cNvPr>
                  <p:cNvSpPr>
                    <a:spLocks noChangeArrowheads="1"/>
                  </p:cNvSpPr>
                  <p:nvPr/>
                </p:nvSpPr>
                <p:spPr bwMode="auto">
                  <a:xfrm>
                    <a:off x="8351196"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7</m:t>
                              </m:r>
                            </m:sub>
                          </m:sSub>
                        </m:oMath>
                      </m:oMathPara>
                    </a14:m>
                    <a:endParaRPr lang="zh-TW" altLang="en-US" sz="2000" dirty="0">
                      <a:latin typeface="Gill Sans" pitchFamily="34" charset="0"/>
                    </a:endParaRPr>
                  </a:p>
                </p:txBody>
              </p:sp>
            </mc:Choice>
            <mc:Fallback xmlns="">
              <p:sp>
                <p:nvSpPr>
                  <p:cNvPr id="2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8351196" y="5124260"/>
                    <a:ext cx="351805" cy="381000"/>
                  </a:xfrm>
                  <a:prstGeom prst="ellipse">
                    <a:avLst/>
                  </a:prstGeom>
                  <a:blipFill>
                    <a:blip r:embed="rId10"/>
                    <a:stretch>
                      <a:fillRect l="-3279"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5" name="Line 39">
                <a:extLst>
                  <a:ext uri="{FF2B5EF4-FFF2-40B4-BE49-F238E27FC236}">
                    <a16:creationId xmlns:a16="http://schemas.microsoft.com/office/drawing/2014/main" id="{F932B38D-06AE-4045-8140-4798F2440DAF}"/>
                  </a:ext>
                </a:extLst>
              </p:cNvPr>
              <p:cNvSpPr>
                <a:spLocks noChangeShapeType="1"/>
              </p:cNvSpPr>
              <p:nvPr/>
            </p:nvSpPr>
            <p:spPr bwMode="auto">
              <a:xfrm>
                <a:off x="8287866" y="4719471"/>
                <a:ext cx="215481" cy="42386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46"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989947" y="4713121"/>
                <a:ext cx="173959" cy="411139"/>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mc:AlternateContent xmlns:mc="http://schemas.openxmlformats.org/markup-compatibility/2006" xmlns:a14="http://schemas.microsoft.com/office/drawing/2010/main">
            <mc:Choice Requires="a14">
              <p:sp>
                <p:nvSpPr>
                  <p:cNvPr id="47" name="Oval 32">
                    <a:extLst>
                      <a:ext uri="{FF2B5EF4-FFF2-40B4-BE49-F238E27FC236}">
                        <a16:creationId xmlns:a16="http://schemas.microsoft.com/office/drawing/2014/main" id="{12B82782-F01E-A049-BBE4-D211582EB3DC}"/>
                      </a:ext>
                    </a:extLst>
                  </p:cNvPr>
                  <p:cNvSpPr>
                    <a:spLocks noChangeArrowheads="1"/>
                  </p:cNvSpPr>
                  <p:nvPr/>
                </p:nvSpPr>
                <p:spPr bwMode="auto">
                  <a:xfrm>
                    <a:off x="7413884" y="5818654"/>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8</m:t>
                              </m:r>
                            </m:sub>
                          </m:sSub>
                        </m:oMath>
                      </m:oMathPara>
                    </a14:m>
                    <a:endParaRPr lang="zh-TW" altLang="en-US" sz="2000" dirty="0">
                      <a:latin typeface="Gill Sans" pitchFamily="34" charset="0"/>
                    </a:endParaRPr>
                  </a:p>
                </p:txBody>
              </p:sp>
            </mc:Choice>
            <mc:Fallback xmlns="">
              <p:sp>
                <p:nvSpPr>
                  <p:cNvPr id="25"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413884" y="5818654"/>
                    <a:ext cx="351805" cy="381000"/>
                  </a:xfrm>
                  <a:prstGeom prst="ellipse">
                    <a:avLst/>
                  </a:prstGeom>
                  <a:blipFill>
                    <a:blip r:embed="rId11"/>
                    <a:stretch>
                      <a:fillRect l="-5000"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8"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789301" y="5492586"/>
                <a:ext cx="714045" cy="50277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sp>
          <p:nvSpPr>
            <p:cNvPr id="39" name="Line 39">
              <a:extLst>
                <a:ext uri="{FF2B5EF4-FFF2-40B4-BE49-F238E27FC236}">
                  <a16:creationId xmlns:a16="http://schemas.microsoft.com/office/drawing/2014/main" id="{F932B38D-06AE-4045-8140-4798F2440DAF}"/>
                </a:ext>
              </a:extLst>
            </p:cNvPr>
            <p:cNvSpPr>
              <a:spLocks noChangeShapeType="1"/>
            </p:cNvSpPr>
            <p:nvPr/>
          </p:nvSpPr>
          <p:spPr bwMode="auto">
            <a:xfrm>
              <a:off x="7491798" y="5836528"/>
              <a:ext cx="152020" cy="35379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40" name="Line 38">
              <a:extLst>
                <a:ext uri="{FF2B5EF4-FFF2-40B4-BE49-F238E27FC236}">
                  <a16:creationId xmlns:a16="http://schemas.microsoft.com/office/drawing/2014/main" id="{7E148B5D-86DD-264D-9C84-AAA9AD33CC6B}"/>
                </a:ext>
              </a:extLst>
            </p:cNvPr>
            <p:cNvSpPr>
              <a:spLocks noChangeShapeType="1"/>
            </p:cNvSpPr>
            <p:nvPr/>
          </p:nvSpPr>
          <p:spPr bwMode="auto">
            <a:xfrm flipH="1">
              <a:off x="7199147" y="4284004"/>
              <a:ext cx="351804" cy="44515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mc:AlternateContent xmlns:mc="http://schemas.openxmlformats.org/markup-compatibility/2006" xmlns:a14="http://schemas.microsoft.com/office/drawing/2010/main">
        <mc:Choice Requires="a14">
          <p:sp>
            <p:nvSpPr>
              <p:cNvPr id="59" name="Oval 35">
                <a:extLst>
                  <a:ext uri="{FF2B5EF4-FFF2-40B4-BE49-F238E27FC236}">
                    <a16:creationId xmlns:a16="http://schemas.microsoft.com/office/drawing/2014/main" id="{83E547DD-31BB-D24D-B9C2-2639631A2DEB}"/>
                  </a:ext>
                </a:extLst>
              </p:cNvPr>
              <p:cNvSpPr>
                <a:spLocks noChangeArrowheads="1"/>
              </p:cNvSpPr>
              <p:nvPr/>
            </p:nvSpPr>
            <p:spPr bwMode="auto">
              <a:xfrm>
                <a:off x="7147017" y="1199204"/>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1</m:t>
                          </m:r>
                        </m:sub>
                      </m:sSub>
                    </m:oMath>
                  </m:oMathPara>
                </a14:m>
                <a:endParaRPr lang="zh-TW" altLang="en-US" sz="2000" dirty="0">
                  <a:latin typeface="Gill Sans" pitchFamily="34" charset="0"/>
                </a:endParaRPr>
              </a:p>
            </p:txBody>
          </p:sp>
        </mc:Choice>
        <mc:Fallback xmlns="">
          <p:sp>
            <p:nvSpPr>
              <p:cNvPr id="59"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7147017" y="1199204"/>
                <a:ext cx="351805" cy="381000"/>
              </a:xfrm>
              <a:prstGeom prst="ellipse">
                <a:avLst/>
              </a:prstGeom>
              <a:blipFill>
                <a:blip r:embed="rId18"/>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Oval 35">
                <a:extLst>
                  <a:ext uri="{FF2B5EF4-FFF2-40B4-BE49-F238E27FC236}">
                    <a16:creationId xmlns:a16="http://schemas.microsoft.com/office/drawing/2014/main" id="{83E547DD-31BB-D24D-B9C2-2639631A2DEB}"/>
                  </a:ext>
                </a:extLst>
              </p:cNvPr>
              <p:cNvSpPr>
                <a:spLocks noChangeArrowheads="1"/>
              </p:cNvSpPr>
              <p:nvPr/>
            </p:nvSpPr>
            <p:spPr bwMode="auto">
              <a:xfrm>
                <a:off x="7773883" y="1884104"/>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61"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7773883" y="1884104"/>
                <a:ext cx="351805" cy="381000"/>
              </a:xfrm>
              <a:prstGeom prst="ellipse">
                <a:avLst/>
              </a:prstGeom>
              <a:blipFill>
                <a:blip r:embed="rId19"/>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Oval 35">
                <a:extLst>
                  <a:ext uri="{FF2B5EF4-FFF2-40B4-BE49-F238E27FC236}">
                    <a16:creationId xmlns:a16="http://schemas.microsoft.com/office/drawing/2014/main" id="{83E547DD-31BB-D24D-B9C2-2639631A2DEB}"/>
                  </a:ext>
                </a:extLst>
              </p:cNvPr>
              <p:cNvSpPr>
                <a:spLocks noChangeArrowheads="1"/>
              </p:cNvSpPr>
              <p:nvPr/>
            </p:nvSpPr>
            <p:spPr bwMode="auto">
              <a:xfrm>
                <a:off x="7149848" y="1200650"/>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1</m:t>
                          </m:r>
                        </m:sub>
                      </m:sSub>
                    </m:oMath>
                  </m:oMathPara>
                </a14:m>
                <a:endParaRPr lang="zh-TW" altLang="en-US" sz="2000" dirty="0">
                  <a:solidFill>
                    <a:schemeClr val="bg1"/>
                  </a:solidFill>
                  <a:latin typeface="Gill Sans" pitchFamily="34" charset="0"/>
                </a:endParaRPr>
              </a:p>
            </p:txBody>
          </p:sp>
        </mc:Choice>
        <mc:Fallback xmlns="">
          <p:sp>
            <p:nvSpPr>
              <p:cNvPr id="62"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7149848" y="1200650"/>
                <a:ext cx="351805" cy="381000"/>
              </a:xfrm>
              <a:prstGeom prst="ellipse">
                <a:avLst/>
              </a:prstGeom>
              <a:blipFill>
                <a:blip r:embed="rId20"/>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p:cNvSpPr txBox="1"/>
              <p:nvPr/>
            </p:nvSpPr>
            <p:spPr>
              <a:xfrm>
                <a:off x="8259181" y="1088296"/>
                <a:ext cx="2337373" cy="1477328"/>
              </a:xfrm>
              <a:prstGeom prst="rect">
                <a:avLst/>
              </a:prstGeom>
              <a:noFill/>
              <a:ln>
                <a:solidFill>
                  <a:srgbClr val="FF0000"/>
                </a:solidFill>
              </a:ln>
            </p:spPr>
            <p:txBody>
              <a:bodyPr wrap="square" rtlCol="0">
                <a:spAutoFit/>
              </a:bodyPr>
              <a:lstStyle/>
              <a:p>
                <a:r>
                  <a:rPr lang="en-US" dirty="0">
                    <a:latin typeface="+mn-lt"/>
                  </a:rPr>
                  <a:t>Out-neighbor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oMath>
                </a14:m>
                <a:r>
                  <a:rPr lang="en-US" dirty="0">
                    <a:latin typeface="+mn-lt"/>
                  </a:rPr>
                  <a:t> includes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r>
                      <a:rPr lang="en-US" b="0" i="1" smtClean="0">
                        <a:latin typeface="Cambria Math" panose="02040503050406030204" pitchFamily="18" charset="0"/>
                      </a:rPr>
                      <m:t>,</m:t>
                    </m:r>
                  </m:oMath>
                </a14:m>
                <a:r>
                  <a:rPr lang="en-US" dirty="0">
                    <a:latin typeface="+mn-lt"/>
                  </a:rPr>
                  <a:t> but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oMath>
                </a14:m>
                <a:r>
                  <a:rPr lang="en-US" dirty="0">
                    <a:latin typeface="+mn-lt"/>
                  </a:rPr>
                  <a:t> is not white, so only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oMath>
                </a14:m>
                <a:r>
                  <a:rPr lang="en-US" dirty="0">
                    <a:latin typeface="+mn-lt"/>
                  </a:rPr>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oMath>
                </a14:m>
                <a:r>
                  <a:rPr lang="en-US" dirty="0">
                    <a:latin typeface="+mn-lt"/>
                  </a:rPr>
                  <a:t> are </a:t>
                </a:r>
                <a:r>
                  <a:rPr lang="en-US" dirty="0" err="1">
                    <a:latin typeface="+mn-lt"/>
                  </a:rPr>
                  <a:t>enqueued</a:t>
                </a:r>
                <a:r>
                  <a:rPr lang="en-US" dirty="0">
                    <a:latin typeface="+mn-lt"/>
                  </a:rPr>
                  <a:t> into </a:t>
                </a:r>
                <a14:m>
                  <m:oMath xmlns:m="http://schemas.openxmlformats.org/officeDocument/2006/math">
                    <m:r>
                      <a:rPr lang="en-US" b="0" i="1" smtClean="0">
                        <a:latin typeface="Cambria Math" panose="02040503050406030204" pitchFamily="18" charset="0"/>
                      </a:rPr>
                      <m:t>𝑄</m:t>
                    </m:r>
                  </m:oMath>
                </a14:m>
                <a:endParaRPr lang="en-US" dirty="0">
                  <a:latin typeface="+mn-lt"/>
                </a:endParaRPr>
              </a:p>
            </p:txBody>
          </p:sp>
        </mc:Choice>
        <mc:Fallback xmlns="">
          <p:sp>
            <p:nvSpPr>
              <p:cNvPr id="63" name="文本框 62"/>
              <p:cNvSpPr txBox="1">
                <a:spLocks noRot="1" noChangeAspect="1" noMove="1" noResize="1" noEditPoints="1" noAdjustHandles="1" noChangeArrowheads="1" noChangeShapeType="1" noTextEdit="1"/>
              </p:cNvSpPr>
              <p:nvPr/>
            </p:nvSpPr>
            <p:spPr>
              <a:xfrm>
                <a:off x="8259181" y="1088296"/>
                <a:ext cx="2337373" cy="1477328"/>
              </a:xfrm>
              <a:prstGeom prst="rect">
                <a:avLst/>
              </a:prstGeom>
              <a:blipFill>
                <a:blip r:embed="rId21"/>
                <a:stretch>
                  <a:fillRect l="-2078" t="-1639" b="-5738"/>
                </a:stretch>
              </a:blipFill>
              <a:ln>
                <a:solidFill>
                  <a:srgbClr val="FF00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矩形 63"/>
              <p:cNvSpPr/>
              <p:nvPr/>
            </p:nvSpPr>
            <p:spPr>
              <a:xfrm>
                <a:off x="8371764" y="3073871"/>
                <a:ext cx="193886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dirty="0">
                          <a:solidFill>
                            <a:srgbClr val="FF0000"/>
                          </a:solidFill>
                          <a:latin typeface="Cambria Math" panose="02040503050406030204" pitchFamily="18" charset="0"/>
                        </a:rPr>
                        <m:t>𝑄</m:t>
                      </m:r>
                      <m:r>
                        <a:rPr lang="en-US" sz="2000" dirty="0">
                          <a:solidFill>
                            <a:srgbClr val="FF0000"/>
                          </a:solidFill>
                          <a:latin typeface="Cambria Math" panose="02040503050406030204" pitchFamily="18" charset="0"/>
                        </a:rPr>
                        <m:t>=</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4</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5</m:t>
                          </m:r>
                        </m:sub>
                      </m:sSub>
                      <m:r>
                        <a:rPr lang="en-US" sz="2000" i="1">
                          <a:latin typeface="Cambria Math" panose="02040503050406030204" pitchFamily="18" charset="0"/>
                        </a:rPr>
                        <m:t>)</m:t>
                      </m:r>
                    </m:oMath>
                  </m:oMathPara>
                </a14:m>
                <a:endParaRPr lang="en-US" sz="2000" dirty="0">
                  <a:latin typeface="+mn-lt"/>
                </a:endParaRPr>
              </a:p>
            </p:txBody>
          </p:sp>
        </mc:Choice>
        <mc:Fallback xmlns="">
          <p:sp>
            <p:nvSpPr>
              <p:cNvPr id="64" name="矩形 63"/>
              <p:cNvSpPr>
                <a:spLocks noRot="1" noChangeAspect="1" noMove="1" noResize="1" noEditPoints="1" noAdjustHandles="1" noChangeArrowheads="1" noChangeShapeType="1" noTextEdit="1"/>
              </p:cNvSpPr>
              <p:nvPr/>
            </p:nvSpPr>
            <p:spPr>
              <a:xfrm>
                <a:off x="8371764" y="3073871"/>
                <a:ext cx="1938864" cy="400110"/>
              </a:xfrm>
              <a:prstGeom prst="rect">
                <a:avLst/>
              </a:prstGeom>
              <a:blipFill>
                <a:blip r:embed="rId22"/>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Oval 35">
                <a:extLst>
                  <a:ext uri="{FF2B5EF4-FFF2-40B4-BE49-F238E27FC236}">
                    <a16:creationId xmlns:a16="http://schemas.microsoft.com/office/drawing/2014/main" id="{83E547DD-31BB-D24D-B9C2-2639631A2DEB}"/>
                  </a:ext>
                </a:extLst>
              </p:cNvPr>
              <p:cNvSpPr>
                <a:spLocks noChangeArrowheads="1"/>
              </p:cNvSpPr>
              <p:nvPr/>
            </p:nvSpPr>
            <p:spPr bwMode="auto">
              <a:xfrm>
                <a:off x="6093710" y="2642315"/>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65"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6093710" y="2642315"/>
                <a:ext cx="351805" cy="381000"/>
              </a:xfrm>
              <a:prstGeom prst="ellipse">
                <a:avLst/>
              </a:prstGeom>
              <a:blipFill>
                <a:blip r:embed="rId23"/>
                <a:stretch>
                  <a:fillRect l="-1667"/>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Oval 35">
                <a:extLst>
                  <a:ext uri="{FF2B5EF4-FFF2-40B4-BE49-F238E27FC236}">
                    <a16:creationId xmlns:a16="http://schemas.microsoft.com/office/drawing/2014/main" id="{83E547DD-31BB-D24D-B9C2-2639631A2DEB}"/>
                  </a:ext>
                </a:extLst>
              </p:cNvPr>
              <p:cNvSpPr>
                <a:spLocks noChangeArrowheads="1"/>
              </p:cNvSpPr>
              <p:nvPr/>
            </p:nvSpPr>
            <p:spPr bwMode="auto">
              <a:xfrm>
                <a:off x="6820485" y="2666749"/>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66"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6820485" y="2666749"/>
                <a:ext cx="351805" cy="381000"/>
              </a:xfrm>
              <a:prstGeom prst="ellipse">
                <a:avLst/>
              </a:prstGeom>
              <a:blipFill>
                <a:blip r:embed="rId24"/>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Oval 35">
                <a:extLst>
                  <a:ext uri="{FF2B5EF4-FFF2-40B4-BE49-F238E27FC236}">
                    <a16:creationId xmlns:a16="http://schemas.microsoft.com/office/drawing/2014/main" id="{83E547DD-31BB-D24D-B9C2-2639631A2DEB}"/>
                  </a:ext>
                </a:extLst>
              </p:cNvPr>
              <p:cNvSpPr>
                <a:spLocks noChangeArrowheads="1"/>
              </p:cNvSpPr>
              <p:nvPr/>
            </p:nvSpPr>
            <p:spPr bwMode="auto">
              <a:xfrm>
                <a:off x="6519783" y="1882830"/>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2</m:t>
                          </m:r>
                        </m:sub>
                      </m:sSub>
                    </m:oMath>
                  </m:oMathPara>
                </a14:m>
                <a:endParaRPr lang="zh-TW" altLang="en-US" sz="2000" dirty="0">
                  <a:latin typeface="Gill Sans" pitchFamily="34" charset="0"/>
                </a:endParaRPr>
              </a:p>
            </p:txBody>
          </p:sp>
        </mc:Choice>
        <mc:Fallback xmlns="">
          <p:sp>
            <p:nvSpPr>
              <p:cNvPr id="67"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6519783" y="1882830"/>
                <a:ext cx="351805" cy="381000"/>
              </a:xfrm>
              <a:prstGeom prst="ellipse">
                <a:avLst/>
              </a:prstGeom>
              <a:blipFill>
                <a:blip r:embed="rId25"/>
                <a:stretch>
                  <a:fillRect l="-3333" b="-1538"/>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Oval 35">
                <a:extLst>
                  <a:ext uri="{FF2B5EF4-FFF2-40B4-BE49-F238E27FC236}">
                    <a16:creationId xmlns:a16="http://schemas.microsoft.com/office/drawing/2014/main" id="{83E547DD-31BB-D24D-B9C2-2639631A2DEB}"/>
                  </a:ext>
                </a:extLst>
              </p:cNvPr>
              <p:cNvSpPr>
                <a:spLocks noChangeArrowheads="1"/>
              </p:cNvSpPr>
              <p:nvPr/>
            </p:nvSpPr>
            <p:spPr bwMode="auto">
              <a:xfrm>
                <a:off x="6521952" y="1880315"/>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2</m:t>
                          </m:r>
                        </m:sub>
                      </m:sSub>
                    </m:oMath>
                  </m:oMathPara>
                </a14:m>
                <a:endParaRPr lang="zh-TW" altLang="en-US" sz="2000" dirty="0">
                  <a:solidFill>
                    <a:schemeClr val="bg1"/>
                  </a:solidFill>
                  <a:latin typeface="Gill Sans" pitchFamily="34" charset="0"/>
                </a:endParaRPr>
              </a:p>
            </p:txBody>
          </p:sp>
        </mc:Choice>
        <mc:Fallback xmlns="">
          <p:sp>
            <p:nvSpPr>
              <p:cNvPr id="60"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6521952" y="1880315"/>
                <a:ext cx="351805" cy="381000"/>
              </a:xfrm>
              <a:prstGeom prst="ellipse">
                <a:avLst/>
              </a:prstGeom>
              <a:blipFill>
                <a:blip r:embed="rId26"/>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p:sp>
        <p:nvSpPr>
          <p:cNvPr id="68" name="右箭头 67"/>
          <p:cNvSpPr/>
          <p:nvPr/>
        </p:nvSpPr>
        <p:spPr>
          <a:xfrm>
            <a:off x="2038929" y="4966630"/>
            <a:ext cx="1008112" cy="377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9" name="文本框 68"/>
              <p:cNvSpPr txBox="1"/>
              <p:nvPr/>
            </p:nvSpPr>
            <p:spPr>
              <a:xfrm>
                <a:off x="1841852" y="4231923"/>
                <a:ext cx="1578943" cy="707886"/>
              </a:xfrm>
              <a:prstGeom prst="rect">
                <a:avLst/>
              </a:prstGeom>
              <a:noFill/>
            </p:spPr>
            <p:txBody>
              <a:bodyPr wrap="square" rtlCol="0">
                <a:spAutoFit/>
              </a:bodyPr>
              <a:lstStyle/>
              <a:p>
                <a:r>
                  <a:rPr lang="en-US" sz="2000" dirty="0" err="1">
                    <a:latin typeface="+mn-lt"/>
                  </a:rPr>
                  <a:t>Dequeue</a:t>
                </a:r>
                <a:r>
                  <a:rPr lang="en-US" sz="2000" dirty="0">
                    <a:latin typeface="+mn-lt"/>
                  </a:rPr>
                  <a:t> from </a:t>
                </a:r>
                <a14:m>
                  <m:oMath xmlns:m="http://schemas.openxmlformats.org/officeDocument/2006/math">
                    <m:r>
                      <a:rPr lang="en-US" sz="2000" i="1">
                        <a:latin typeface="Cambria Math" panose="02040503050406030204" pitchFamily="18" charset="0"/>
                      </a:rPr>
                      <m:t>𝑄</m:t>
                    </m:r>
                  </m:oMath>
                </a14:m>
                <a:endParaRPr lang="en-US" sz="2000" dirty="0">
                  <a:latin typeface="+mn-lt"/>
                </a:endParaRPr>
              </a:p>
            </p:txBody>
          </p:sp>
        </mc:Choice>
        <mc:Fallback xmlns="">
          <p:sp>
            <p:nvSpPr>
              <p:cNvPr id="69" name="文本框 68"/>
              <p:cNvSpPr txBox="1">
                <a:spLocks noRot="1" noChangeAspect="1" noMove="1" noResize="1" noEditPoints="1" noAdjustHandles="1" noChangeArrowheads="1" noChangeShapeType="1" noTextEdit="1"/>
              </p:cNvSpPr>
              <p:nvPr/>
            </p:nvSpPr>
            <p:spPr>
              <a:xfrm>
                <a:off x="1841852" y="4231923"/>
                <a:ext cx="1578943" cy="707886"/>
              </a:xfrm>
              <a:prstGeom prst="rect">
                <a:avLst/>
              </a:prstGeom>
              <a:blipFill>
                <a:blip r:embed="rId27"/>
                <a:stretch>
                  <a:fillRect l="-3861" t="-4310" b="-14655"/>
                </a:stretch>
              </a:blipFill>
            </p:spPr>
            <p:txBody>
              <a:bodyPr/>
              <a:lstStyle/>
              <a:p>
                <a:r>
                  <a:rPr lang="zh-CN" altLang="en-US">
                    <a:noFill/>
                  </a:rPr>
                  <a:t> </a:t>
                </a:r>
              </a:p>
            </p:txBody>
          </p:sp>
        </mc:Fallback>
      </mc:AlternateContent>
      <p:grpSp>
        <p:nvGrpSpPr>
          <p:cNvPr id="70" name="组合 69"/>
          <p:cNvGrpSpPr/>
          <p:nvPr/>
        </p:nvGrpSpPr>
        <p:grpSpPr>
          <a:xfrm>
            <a:off x="3210962" y="3896106"/>
            <a:ext cx="2316522" cy="2527932"/>
            <a:chOff x="6504971" y="4005262"/>
            <a:chExt cx="2316522" cy="2527932"/>
          </a:xfrm>
        </p:grpSpPr>
        <p:grpSp>
          <p:nvGrpSpPr>
            <p:cNvPr id="71" name="组合 70"/>
            <p:cNvGrpSpPr/>
            <p:nvPr/>
          </p:nvGrpSpPr>
          <p:grpSpPr>
            <a:xfrm>
              <a:off x="6504971" y="4005262"/>
              <a:ext cx="2316522" cy="2527932"/>
              <a:chOff x="6386479" y="3671722"/>
              <a:chExt cx="2316522" cy="2527932"/>
            </a:xfrm>
          </p:grpSpPr>
          <p:grpSp>
            <p:nvGrpSpPr>
              <p:cNvPr id="75" name="Group 44">
                <a:extLst>
                  <a:ext uri="{FF2B5EF4-FFF2-40B4-BE49-F238E27FC236}">
                    <a16:creationId xmlns:a16="http://schemas.microsoft.com/office/drawing/2014/main" id="{ED5A9ABA-93BB-9048-A4D8-D0E90216AF6E}"/>
                  </a:ext>
                </a:extLst>
              </p:cNvPr>
              <p:cNvGrpSpPr>
                <a:grpSpLocks/>
              </p:cNvGrpSpPr>
              <p:nvPr/>
            </p:nvGrpSpPr>
            <p:grpSpPr bwMode="auto">
              <a:xfrm>
                <a:off x="6386479" y="3671722"/>
                <a:ext cx="2036071" cy="2338388"/>
                <a:chOff x="3171" y="2784"/>
                <a:chExt cx="1389" cy="1473"/>
              </a:xfrm>
            </p:grpSpPr>
            <mc:AlternateContent xmlns:mc="http://schemas.openxmlformats.org/markup-compatibility/2006" xmlns:a14="http://schemas.microsoft.com/office/drawing/2010/main">
              <mc:Choice Requires="a14">
                <p:sp>
                  <p:nvSpPr>
                    <p:cNvPr id="83" name="Text Box 30">
                      <a:extLst>
                        <a:ext uri="{FF2B5EF4-FFF2-40B4-BE49-F238E27FC236}">
                          <a16:creationId xmlns:a16="http://schemas.microsoft.com/office/drawing/2014/main" id="{9A61A4E8-05B8-5F46-9638-8C713A6E8E4B}"/>
                        </a:ext>
                      </a:extLst>
                    </p:cNvPr>
                    <p:cNvSpPr txBox="1">
                      <a:spLocks noChangeArrowheads="1"/>
                    </p:cNvSpPr>
                    <p:nvPr/>
                  </p:nvSpPr>
                  <p:spPr bwMode="auto">
                    <a:xfrm>
                      <a:off x="3314" y="4028"/>
                      <a:ext cx="262" cy="229"/>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type="none" w="sm" len="me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b="0" i="1" dirty="0" smtClean="0">
                                <a:latin typeface="Cambria Math" panose="02040503050406030204" pitchFamily="18" charset="0"/>
                              </a:rPr>
                              <m:t>𝐺</m:t>
                            </m:r>
                          </m:oMath>
                        </m:oMathPara>
                      </a14:m>
                      <a:endParaRPr lang="en-US" altLang="zh-TW" i="1" baseline="-25000" dirty="0">
                        <a:latin typeface="Gill Sans" pitchFamily="34" charset="0"/>
                      </a:endParaRPr>
                    </a:p>
                  </p:txBody>
                </p:sp>
              </mc:Choice>
              <mc:Fallback xmlns="">
                <p:sp>
                  <p:nvSpPr>
                    <p:cNvPr id="9" name="Text Box 30">
                      <a:extLst>
                        <a:ext uri="{FF2B5EF4-FFF2-40B4-BE49-F238E27FC236}">
                          <a16:creationId xmlns:a16="http://schemas.microsoft.com/office/drawing/2014/main" id="{9A61A4E8-05B8-5F46-9638-8C713A6E8E4B}"/>
                        </a:ext>
                      </a:extLst>
                    </p:cNvPr>
                    <p:cNvSpPr txBox="1">
                      <a:spLocks noRot="1" noChangeAspect="1" noMove="1" noResize="1" noEditPoints="1" noAdjustHandles="1" noChangeArrowheads="1" noChangeShapeType="1" noTextEdit="1"/>
                    </p:cNvSpPr>
                    <p:nvPr/>
                  </p:nvSpPr>
                  <p:spPr bwMode="auto">
                    <a:xfrm>
                      <a:off x="3314" y="4028"/>
                      <a:ext cx="262" cy="229"/>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84" name="Group 43">
                  <a:extLst>
                    <a:ext uri="{FF2B5EF4-FFF2-40B4-BE49-F238E27FC236}">
                      <a16:creationId xmlns:a16="http://schemas.microsoft.com/office/drawing/2014/main" id="{80990173-497C-DF44-AF1F-B0F5076A42AE}"/>
                    </a:ext>
                  </a:extLst>
                </p:cNvPr>
                <p:cNvGrpSpPr>
                  <a:grpSpLocks/>
                </p:cNvGrpSpPr>
                <p:nvPr/>
              </p:nvGrpSpPr>
              <p:grpSpPr bwMode="auto">
                <a:xfrm>
                  <a:off x="3171" y="2784"/>
                  <a:ext cx="1389" cy="1150"/>
                  <a:chOff x="3171" y="2880"/>
                  <a:chExt cx="1389" cy="1150"/>
                </a:xfrm>
              </p:grpSpPr>
              <mc:AlternateContent xmlns:mc="http://schemas.openxmlformats.org/markup-compatibility/2006" xmlns:a14="http://schemas.microsoft.com/office/drawing/2010/main">
                <mc:Choice Requires="a14">
                  <p:sp>
                    <p:nvSpPr>
                      <p:cNvPr id="85" name="Oval 32">
                        <a:extLst>
                          <a:ext uri="{FF2B5EF4-FFF2-40B4-BE49-F238E27FC236}">
                            <a16:creationId xmlns:a16="http://schemas.microsoft.com/office/drawing/2014/main" id="{12B82782-F01E-A049-BBE4-D211582EB3DC}"/>
                          </a:ext>
                        </a:extLst>
                      </p:cNvPr>
                      <p:cNvSpPr>
                        <a:spLocks noChangeArrowheads="1"/>
                      </p:cNvSpPr>
                      <p:nvPr/>
                    </p:nvSpPr>
                    <p:spPr bwMode="auto">
                      <a:xfrm>
                        <a:off x="3171" y="379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1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3171" y="3790"/>
                        <a:ext cx="240" cy="240"/>
                      </a:xfrm>
                      <a:prstGeom prst="ellipse">
                        <a:avLst/>
                      </a:prstGeom>
                      <a:blipFill>
                        <a:blip r:embed="rId4"/>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Oval 33">
                        <a:extLst>
                          <a:ext uri="{FF2B5EF4-FFF2-40B4-BE49-F238E27FC236}">
                            <a16:creationId xmlns:a16="http://schemas.microsoft.com/office/drawing/2014/main" id="{BD3D77B4-D5BC-DD4B-A4F6-1F7F76712A48}"/>
                          </a:ext>
                        </a:extLst>
                      </p:cNvPr>
                      <p:cNvSpPr>
                        <a:spLocks noChangeArrowheads="1"/>
                      </p:cNvSpPr>
                      <p:nvPr/>
                    </p:nvSpPr>
                    <p:spPr bwMode="auto">
                      <a:xfrm>
                        <a:off x="4320"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12" name="Oval 33">
                        <a:extLst>
                          <a:ext uri="{FF2B5EF4-FFF2-40B4-BE49-F238E27FC236}">
                            <a16:creationId xmlns:a16="http://schemas.microsoft.com/office/drawing/2014/main" id="{BD3D77B4-D5BC-DD4B-A4F6-1F7F76712A48}"/>
                          </a:ext>
                        </a:extLst>
                      </p:cNvPr>
                      <p:cNvSpPr>
                        <a:spLocks noRot="1" noChangeAspect="1" noMove="1" noResize="1" noEditPoints="1" noAdjustHandles="1" noChangeArrowheads="1" noChangeShapeType="1" noTextEdit="1"/>
                      </p:cNvSpPr>
                      <p:nvPr/>
                    </p:nvSpPr>
                    <p:spPr bwMode="auto">
                      <a:xfrm>
                        <a:off x="4320" y="3312"/>
                        <a:ext cx="240" cy="240"/>
                      </a:xfrm>
                      <a:prstGeom prst="ellipse">
                        <a:avLst/>
                      </a:prstGeom>
                      <a:blipFill>
                        <a:blip r:embed="rId5"/>
                        <a:stretch>
                          <a:fillRect l="-3279"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Oval 34">
                        <a:extLst>
                          <a:ext uri="{FF2B5EF4-FFF2-40B4-BE49-F238E27FC236}">
                            <a16:creationId xmlns:a16="http://schemas.microsoft.com/office/drawing/2014/main" id="{5C8AEA5D-11DD-9F42-A385-7804EE598CBC}"/>
                          </a:ext>
                        </a:extLst>
                      </p:cNvPr>
                      <p:cNvSpPr>
                        <a:spLocks noChangeArrowheads="1"/>
                      </p:cNvSpPr>
                      <p:nvPr/>
                    </p:nvSpPr>
                    <p:spPr bwMode="auto">
                      <a:xfrm>
                        <a:off x="3456"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TW" sz="2000" i="1" dirty="0">
                                  <a:latin typeface="Cambria Math" panose="02040503050406030204" pitchFamily="18" charset="0"/>
                                </a:rPr>
                                <m:t> </m:t>
                              </m:r>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2</m:t>
                                  </m:r>
                                </m:sub>
                              </m:sSub>
                            </m:oMath>
                          </m:oMathPara>
                        </a14:m>
                        <a:endParaRPr lang="zh-TW" altLang="en-US" sz="2000" dirty="0">
                          <a:latin typeface="Gill Sans" pitchFamily="34" charset="0"/>
                        </a:endParaRPr>
                      </a:p>
                    </p:txBody>
                  </p:sp>
                </mc:Choice>
                <mc:Fallback xmlns="">
                  <p:sp>
                    <p:nvSpPr>
                      <p:cNvPr id="11" name="Oval 34"/>
                      <p:cNvSpPr>
                        <a:spLocks noRot="1" noChangeAspect="1" noMove="1" noResize="1" noEditPoints="1" noAdjustHandles="1" noChangeArrowheads="1" noChangeShapeType="1" noTextEdit="1"/>
                      </p:cNvSpPr>
                      <p:nvPr/>
                    </p:nvSpPr>
                    <p:spPr bwMode="auto">
                      <a:xfrm>
                        <a:off x="3456" y="3312"/>
                        <a:ext cx="240" cy="240"/>
                      </a:xfrm>
                      <a:prstGeom prst="ellipse">
                        <a:avLst/>
                      </a:prstGeom>
                      <a:blipFill>
                        <a:blip r:embed="rId6"/>
                        <a:stretch>
                          <a:fillRect l="-4918"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Oval 35">
                        <a:extLst>
                          <a:ext uri="{FF2B5EF4-FFF2-40B4-BE49-F238E27FC236}">
                            <a16:creationId xmlns:a16="http://schemas.microsoft.com/office/drawing/2014/main" id="{83E547DD-31BB-D24D-B9C2-2639631A2DEB}"/>
                          </a:ext>
                        </a:extLst>
                      </p:cNvPr>
                      <p:cNvSpPr>
                        <a:spLocks noChangeArrowheads="1"/>
                      </p:cNvSpPr>
                      <p:nvPr/>
                    </p:nvSpPr>
                    <p:spPr bwMode="auto">
                      <a:xfrm>
                        <a:off x="3888" y="288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1</m:t>
                                  </m:r>
                                </m:sub>
                              </m:sSub>
                            </m:oMath>
                          </m:oMathPara>
                        </a14:m>
                        <a:endParaRPr lang="zh-TW" altLang="en-US" sz="2000" dirty="0">
                          <a:latin typeface="Gill Sans" pitchFamily="34" charset="0"/>
                        </a:endParaRPr>
                      </a:p>
                    </p:txBody>
                  </p:sp>
                </mc:Choice>
                <mc:Fallback xmlns="">
                  <p:sp>
                    <p:nvSpPr>
                      <p:cNvPr id="12" name="Oval 35"/>
                      <p:cNvSpPr>
                        <a:spLocks noRot="1" noChangeAspect="1" noMove="1" noResize="1" noEditPoints="1" noAdjustHandles="1" noChangeArrowheads="1" noChangeShapeType="1" noTextEdit="1"/>
                      </p:cNvSpPr>
                      <p:nvPr/>
                    </p:nvSpPr>
                    <p:spPr bwMode="auto">
                      <a:xfrm>
                        <a:off x="3888" y="2880"/>
                        <a:ext cx="240" cy="240"/>
                      </a:xfrm>
                      <a:prstGeom prst="ellipse">
                        <a:avLst/>
                      </a:prstGeom>
                      <a:blipFill>
                        <a:blip r:embed="rId7"/>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89" name="Line 36">
                    <a:extLst>
                      <a:ext uri="{FF2B5EF4-FFF2-40B4-BE49-F238E27FC236}">
                        <a16:creationId xmlns:a16="http://schemas.microsoft.com/office/drawing/2014/main" id="{3D78AD19-9E8E-6845-A9BC-EB8FF8946481}"/>
                      </a:ext>
                    </a:extLst>
                  </p:cNvPr>
                  <p:cNvSpPr>
                    <a:spLocks noChangeShapeType="1"/>
                  </p:cNvSpPr>
                  <p:nvPr/>
                </p:nvSpPr>
                <p:spPr bwMode="auto">
                  <a:xfrm>
                    <a:off x="4128" y="3026"/>
                    <a:ext cx="288" cy="288"/>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90" name="Line 38">
                    <a:extLst>
                      <a:ext uri="{FF2B5EF4-FFF2-40B4-BE49-F238E27FC236}">
                        <a16:creationId xmlns:a16="http://schemas.microsoft.com/office/drawing/2014/main" id="{7E148B5D-86DD-264D-9C84-AAA9AD33CC6B}"/>
                      </a:ext>
                    </a:extLst>
                  </p:cNvPr>
                  <p:cNvSpPr>
                    <a:spLocks noChangeShapeType="1"/>
                  </p:cNvSpPr>
                  <p:nvPr/>
                </p:nvSpPr>
                <p:spPr bwMode="auto">
                  <a:xfrm flipV="1">
                    <a:off x="3689" y="3096"/>
                    <a:ext cx="240" cy="28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91" name="Line 39">
                    <a:extLst>
                      <a:ext uri="{FF2B5EF4-FFF2-40B4-BE49-F238E27FC236}">
                        <a16:creationId xmlns:a16="http://schemas.microsoft.com/office/drawing/2014/main" id="{F932B38D-06AE-4045-8140-4798F2440DAF}"/>
                      </a:ext>
                    </a:extLst>
                  </p:cNvPr>
                  <p:cNvSpPr>
                    <a:spLocks noChangeShapeType="1"/>
                  </p:cNvSpPr>
                  <p:nvPr/>
                </p:nvSpPr>
                <p:spPr bwMode="auto">
                  <a:xfrm>
                    <a:off x="3603" y="3540"/>
                    <a:ext cx="147" cy="267"/>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92"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3334" y="3532"/>
                    <a:ext cx="182" cy="275"/>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grpSp>
          <mc:AlternateContent xmlns:mc="http://schemas.openxmlformats.org/markup-compatibility/2006" xmlns:a14="http://schemas.microsoft.com/office/drawing/2010/main">
            <mc:Choice Requires="a14">
              <p:sp>
                <p:nvSpPr>
                  <p:cNvPr id="76" name="Oval 32">
                    <a:extLst>
                      <a:ext uri="{FF2B5EF4-FFF2-40B4-BE49-F238E27FC236}">
                        <a16:creationId xmlns:a16="http://schemas.microsoft.com/office/drawing/2014/main" id="{12B82782-F01E-A049-BBE4-D211582EB3DC}"/>
                      </a:ext>
                    </a:extLst>
                  </p:cNvPr>
                  <p:cNvSpPr>
                    <a:spLocks noChangeArrowheads="1"/>
                  </p:cNvSpPr>
                  <p:nvPr/>
                </p:nvSpPr>
                <p:spPr bwMode="auto">
                  <a:xfrm>
                    <a:off x="7111711" y="5143167"/>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19"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111711" y="5143167"/>
                    <a:ext cx="351805" cy="381000"/>
                  </a:xfrm>
                  <a:prstGeom prst="ellipse">
                    <a:avLst/>
                  </a:prstGeom>
                  <a:blipFill>
                    <a:blip r:embed="rId8"/>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Oval 32">
                    <a:extLst>
                      <a:ext uri="{FF2B5EF4-FFF2-40B4-BE49-F238E27FC236}">
                        <a16:creationId xmlns:a16="http://schemas.microsoft.com/office/drawing/2014/main" id="{12B82782-F01E-A049-BBE4-D211582EB3DC}"/>
                      </a:ext>
                    </a:extLst>
                  </p:cNvPr>
                  <p:cNvSpPr>
                    <a:spLocks noChangeArrowheads="1"/>
                  </p:cNvSpPr>
                  <p:nvPr/>
                </p:nvSpPr>
                <p:spPr bwMode="auto">
                  <a:xfrm>
                    <a:off x="7762358"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6</m:t>
                              </m:r>
                            </m:sub>
                          </m:sSub>
                        </m:oMath>
                      </m:oMathPara>
                    </a14:m>
                    <a:endParaRPr lang="zh-TW" altLang="en-US" sz="2000" dirty="0">
                      <a:latin typeface="Gill Sans" pitchFamily="34" charset="0"/>
                    </a:endParaRPr>
                  </a:p>
                </p:txBody>
              </p:sp>
            </mc:Choice>
            <mc:Fallback xmlns="">
              <p:sp>
                <p:nvSpPr>
                  <p:cNvPr id="20"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762358" y="5124260"/>
                    <a:ext cx="351805" cy="381000"/>
                  </a:xfrm>
                  <a:prstGeom prst="ellipse">
                    <a:avLst/>
                  </a:prstGeom>
                  <a:blipFill>
                    <a:blip r:embed="rId9"/>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Oval 32">
                    <a:extLst>
                      <a:ext uri="{FF2B5EF4-FFF2-40B4-BE49-F238E27FC236}">
                        <a16:creationId xmlns:a16="http://schemas.microsoft.com/office/drawing/2014/main" id="{12B82782-F01E-A049-BBE4-D211582EB3DC}"/>
                      </a:ext>
                    </a:extLst>
                  </p:cNvPr>
                  <p:cNvSpPr>
                    <a:spLocks noChangeArrowheads="1"/>
                  </p:cNvSpPr>
                  <p:nvPr/>
                </p:nvSpPr>
                <p:spPr bwMode="auto">
                  <a:xfrm>
                    <a:off x="8351196"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7</m:t>
                              </m:r>
                            </m:sub>
                          </m:sSub>
                        </m:oMath>
                      </m:oMathPara>
                    </a14:m>
                    <a:endParaRPr lang="zh-TW" altLang="en-US" sz="2000" dirty="0">
                      <a:latin typeface="Gill Sans" pitchFamily="34" charset="0"/>
                    </a:endParaRPr>
                  </a:p>
                </p:txBody>
              </p:sp>
            </mc:Choice>
            <mc:Fallback xmlns="">
              <p:sp>
                <p:nvSpPr>
                  <p:cNvPr id="2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8351196" y="5124260"/>
                    <a:ext cx="351805" cy="381000"/>
                  </a:xfrm>
                  <a:prstGeom prst="ellipse">
                    <a:avLst/>
                  </a:prstGeom>
                  <a:blipFill>
                    <a:blip r:embed="rId10"/>
                    <a:stretch>
                      <a:fillRect l="-3279"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79" name="Line 39">
                <a:extLst>
                  <a:ext uri="{FF2B5EF4-FFF2-40B4-BE49-F238E27FC236}">
                    <a16:creationId xmlns:a16="http://schemas.microsoft.com/office/drawing/2014/main" id="{F932B38D-06AE-4045-8140-4798F2440DAF}"/>
                  </a:ext>
                </a:extLst>
              </p:cNvPr>
              <p:cNvSpPr>
                <a:spLocks noChangeShapeType="1"/>
              </p:cNvSpPr>
              <p:nvPr/>
            </p:nvSpPr>
            <p:spPr bwMode="auto">
              <a:xfrm>
                <a:off x="8287866" y="4719471"/>
                <a:ext cx="215481" cy="42386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80"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989947" y="4713121"/>
                <a:ext cx="173959" cy="411139"/>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mc:AlternateContent xmlns:mc="http://schemas.openxmlformats.org/markup-compatibility/2006" xmlns:a14="http://schemas.microsoft.com/office/drawing/2010/main">
            <mc:Choice Requires="a14">
              <p:sp>
                <p:nvSpPr>
                  <p:cNvPr id="81" name="Oval 32">
                    <a:extLst>
                      <a:ext uri="{FF2B5EF4-FFF2-40B4-BE49-F238E27FC236}">
                        <a16:creationId xmlns:a16="http://schemas.microsoft.com/office/drawing/2014/main" id="{12B82782-F01E-A049-BBE4-D211582EB3DC}"/>
                      </a:ext>
                    </a:extLst>
                  </p:cNvPr>
                  <p:cNvSpPr>
                    <a:spLocks noChangeArrowheads="1"/>
                  </p:cNvSpPr>
                  <p:nvPr/>
                </p:nvSpPr>
                <p:spPr bwMode="auto">
                  <a:xfrm>
                    <a:off x="7413884" y="5818654"/>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8</m:t>
                              </m:r>
                            </m:sub>
                          </m:sSub>
                        </m:oMath>
                      </m:oMathPara>
                    </a14:m>
                    <a:endParaRPr lang="zh-TW" altLang="en-US" sz="2000" dirty="0">
                      <a:latin typeface="Gill Sans" pitchFamily="34" charset="0"/>
                    </a:endParaRPr>
                  </a:p>
                </p:txBody>
              </p:sp>
            </mc:Choice>
            <mc:Fallback xmlns="">
              <p:sp>
                <p:nvSpPr>
                  <p:cNvPr id="25"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413884" y="5818654"/>
                    <a:ext cx="351805" cy="381000"/>
                  </a:xfrm>
                  <a:prstGeom prst="ellipse">
                    <a:avLst/>
                  </a:prstGeom>
                  <a:blipFill>
                    <a:blip r:embed="rId11"/>
                    <a:stretch>
                      <a:fillRect l="-5000"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82"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789301" y="5492586"/>
                <a:ext cx="714045" cy="50277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sp>
          <p:nvSpPr>
            <p:cNvPr id="73" name="Line 39">
              <a:extLst>
                <a:ext uri="{FF2B5EF4-FFF2-40B4-BE49-F238E27FC236}">
                  <a16:creationId xmlns:a16="http://schemas.microsoft.com/office/drawing/2014/main" id="{F932B38D-06AE-4045-8140-4798F2440DAF}"/>
                </a:ext>
              </a:extLst>
            </p:cNvPr>
            <p:cNvSpPr>
              <a:spLocks noChangeShapeType="1"/>
            </p:cNvSpPr>
            <p:nvPr/>
          </p:nvSpPr>
          <p:spPr bwMode="auto">
            <a:xfrm>
              <a:off x="7491798" y="5836528"/>
              <a:ext cx="152020" cy="35379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74" name="Line 38">
              <a:extLst>
                <a:ext uri="{FF2B5EF4-FFF2-40B4-BE49-F238E27FC236}">
                  <a16:creationId xmlns:a16="http://schemas.microsoft.com/office/drawing/2014/main" id="{7E148B5D-86DD-264D-9C84-AAA9AD33CC6B}"/>
                </a:ext>
              </a:extLst>
            </p:cNvPr>
            <p:cNvSpPr>
              <a:spLocks noChangeShapeType="1"/>
            </p:cNvSpPr>
            <p:nvPr/>
          </p:nvSpPr>
          <p:spPr bwMode="auto">
            <a:xfrm flipH="1">
              <a:off x="7199147" y="4284004"/>
              <a:ext cx="351804" cy="44515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mc:AlternateContent xmlns:mc="http://schemas.openxmlformats.org/markup-compatibility/2006" xmlns:a14="http://schemas.microsoft.com/office/drawing/2010/main">
        <mc:Choice Requires="a14">
          <p:sp>
            <p:nvSpPr>
              <p:cNvPr id="94" name="Oval 35">
                <a:extLst>
                  <a:ext uri="{FF2B5EF4-FFF2-40B4-BE49-F238E27FC236}">
                    <a16:creationId xmlns:a16="http://schemas.microsoft.com/office/drawing/2014/main" id="{83E547DD-31BB-D24D-B9C2-2639631A2DEB}"/>
                  </a:ext>
                </a:extLst>
              </p:cNvPr>
              <p:cNvSpPr>
                <a:spLocks noChangeArrowheads="1"/>
              </p:cNvSpPr>
              <p:nvPr/>
            </p:nvSpPr>
            <p:spPr bwMode="auto">
              <a:xfrm>
                <a:off x="4895229" y="4582474"/>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94"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4895229" y="4582474"/>
                <a:ext cx="351805" cy="381000"/>
              </a:xfrm>
              <a:prstGeom prst="ellipse">
                <a:avLst/>
              </a:prstGeom>
              <a:blipFill>
                <a:blip r:embed="rId28"/>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Oval 35">
                <a:extLst>
                  <a:ext uri="{FF2B5EF4-FFF2-40B4-BE49-F238E27FC236}">
                    <a16:creationId xmlns:a16="http://schemas.microsoft.com/office/drawing/2014/main" id="{83E547DD-31BB-D24D-B9C2-2639631A2DEB}"/>
                  </a:ext>
                </a:extLst>
              </p:cNvPr>
              <p:cNvSpPr>
                <a:spLocks noChangeArrowheads="1"/>
              </p:cNvSpPr>
              <p:nvPr/>
            </p:nvSpPr>
            <p:spPr bwMode="auto">
              <a:xfrm>
                <a:off x="4256943" y="3896106"/>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1</m:t>
                          </m:r>
                        </m:sub>
                      </m:sSub>
                    </m:oMath>
                  </m:oMathPara>
                </a14:m>
                <a:endParaRPr lang="zh-TW" altLang="en-US" sz="2000" dirty="0">
                  <a:solidFill>
                    <a:schemeClr val="bg1"/>
                  </a:solidFill>
                  <a:latin typeface="Gill Sans" pitchFamily="34" charset="0"/>
                </a:endParaRPr>
              </a:p>
            </p:txBody>
          </p:sp>
        </mc:Choice>
        <mc:Fallback xmlns="">
          <p:sp>
            <p:nvSpPr>
              <p:cNvPr id="95"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4256943" y="3896106"/>
                <a:ext cx="351805" cy="381000"/>
              </a:xfrm>
              <a:prstGeom prst="ellipse">
                <a:avLst/>
              </a:prstGeom>
              <a:blipFill>
                <a:blip r:embed="rId29"/>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Oval 35">
                <a:extLst>
                  <a:ext uri="{FF2B5EF4-FFF2-40B4-BE49-F238E27FC236}">
                    <a16:creationId xmlns:a16="http://schemas.microsoft.com/office/drawing/2014/main" id="{83E547DD-31BB-D24D-B9C2-2639631A2DEB}"/>
                  </a:ext>
                </a:extLst>
              </p:cNvPr>
              <p:cNvSpPr>
                <a:spLocks noChangeArrowheads="1"/>
              </p:cNvSpPr>
              <p:nvPr/>
            </p:nvSpPr>
            <p:spPr bwMode="auto">
              <a:xfrm>
                <a:off x="3208672" y="5340731"/>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96"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3208672" y="5340731"/>
                <a:ext cx="351805" cy="381000"/>
              </a:xfrm>
              <a:prstGeom prst="ellipse">
                <a:avLst/>
              </a:prstGeom>
              <a:blipFill>
                <a:blip r:embed="rId30"/>
                <a:stretch>
                  <a:fillRect/>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Oval 35">
                <a:extLst>
                  <a:ext uri="{FF2B5EF4-FFF2-40B4-BE49-F238E27FC236}">
                    <a16:creationId xmlns:a16="http://schemas.microsoft.com/office/drawing/2014/main" id="{83E547DD-31BB-D24D-B9C2-2639631A2DEB}"/>
                  </a:ext>
                </a:extLst>
              </p:cNvPr>
              <p:cNvSpPr>
                <a:spLocks noChangeArrowheads="1"/>
              </p:cNvSpPr>
              <p:nvPr/>
            </p:nvSpPr>
            <p:spPr bwMode="auto">
              <a:xfrm>
                <a:off x="3935447" y="5365165"/>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97"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3935447" y="5365165"/>
                <a:ext cx="351805" cy="381000"/>
              </a:xfrm>
              <a:prstGeom prst="ellipse">
                <a:avLst/>
              </a:prstGeom>
              <a:blipFill>
                <a:blip r:embed="rId31"/>
                <a:stretch>
                  <a:fillRect l="-3333"/>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Oval 35">
                <a:extLst>
                  <a:ext uri="{FF2B5EF4-FFF2-40B4-BE49-F238E27FC236}">
                    <a16:creationId xmlns:a16="http://schemas.microsoft.com/office/drawing/2014/main" id="{83E547DD-31BB-D24D-B9C2-2639631A2DEB}"/>
                  </a:ext>
                </a:extLst>
              </p:cNvPr>
              <p:cNvSpPr>
                <a:spLocks noChangeArrowheads="1"/>
              </p:cNvSpPr>
              <p:nvPr/>
            </p:nvSpPr>
            <p:spPr bwMode="auto">
              <a:xfrm>
                <a:off x="3631249" y="4569237"/>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2</m:t>
                          </m:r>
                        </m:sub>
                      </m:sSub>
                    </m:oMath>
                  </m:oMathPara>
                </a14:m>
                <a:endParaRPr lang="zh-TW" altLang="en-US" sz="2000" dirty="0">
                  <a:solidFill>
                    <a:schemeClr val="bg1"/>
                  </a:solidFill>
                  <a:latin typeface="Gill Sans" pitchFamily="34" charset="0"/>
                </a:endParaRPr>
              </a:p>
            </p:txBody>
          </p:sp>
        </mc:Choice>
        <mc:Fallback xmlns="">
          <p:sp>
            <p:nvSpPr>
              <p:cNvPr id="99"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3631249" y="4569237"/>
                <a:ext cx="351805" cy="381000"/>
              </a:xfrm>
              <a:prstGeom prst="ellipse">
                <a:avLst/>
              </a:prstGeom>
              <a:blipFill>
                <a:blip r:embed="rId32"/>
                <a:stretch>
                  <a:fillRect l="-3333"/>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矩形 99"/>
              <p:cNvSpPr/>
              <p:nvPr/>
            </p:nvSpPr>
            <p:spPr>
              <a:xfrm>
                <a:off x="5035950" y="5960968"/>
                <a:ext cx="229114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dirty="0">
                          <a:solidFill>
                            <a:srgbClr val="FF0000"/>
                          </a:solidFill>
                          <a:latin typeface="Cambria Math" panose="02040503050406030204" pitchFamily="18" charset="0"/>
                        </a:rPr>
                        <m:t>𝑄</m:t>
                      </m:r>
                      <m:r>
                        <a:rPr lang="en-US" sz="2000" dirty="0">
                          <a:solidFill>
                            <a:srgbClr val="FF0000"/>
                          </a:solidFill>
                          <a:latin typeface="Cambria Math" panose="02040503050406030204" pitchFamily="18" charset="0"/>
                        </a:rPr>
                        <m:t>=</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4</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5</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6</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7</m:t>
                          </m:r>
                        </m:sub>
                      </m:sSub>
                      <m:r>
                        <a:rPr lang="en-US" sz="2000" i="1">
                          <a:latin typeface="Cambria Math" panose="02040503050406030204" pitchFamily="18" charset="0"/>
                        </a:rPr>
                        <m:t>)</m:t>
                      </m:r>
                    </m:oMath>
                  </m:oMathPara>
                </a14:m>
                <a:endParaRPr lang="en-US" sz="2000" dirty="0">
                  <a:latin typeface="+mn-lt"/>
                </a:endParaRPr>
              </a:p>
            </p:txBody>
          </p:sp>
        </mc:Choice>
        <mc:Fallback xmlns="">
          <p:sp>
            <p:nvSpPr>
              <p:cNvPr id="100" name="矩形 99"/>
              <p:cNvSpPr>
                <a:spLocks noRot="1" noChangeAspect="1" noMove="1" noResize="1" noEditPoints="1" noAdjustHandles="1" noChangeArrowheads="1" noChangeShapeType="1" noTextEdit="1"/>
              </p:cNvSpPr>
              <p:nvPr/>
            </p:nvSpPr>
            <p:spPr>
              <a:xfrm>
                <a:off x="5035950" y="5960968"/>
                <a:ext cx="2291140" cy="400110"/>
              </a:xfrm>
              <a:prstGeom prst="rect">
                <a:avLst/>
              </a:prstGeom>
              <a:blipFill>
                <a:blip r:embed="rId33"/>
                <a:stretch>
                  <a:fillRect b="-1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Oval 35">
                <a:extLst>
                  <a:ext uri="{FF2B5EF4-FFF2-40B4-BE49-F238E27FC236}">
                    <a16:creationId xmlns:a16="http://schemas.microsoft.com/office/drawing/2014/main" id="{83E547DD-31BB-D24D-B9C2-2639631A2DEB}"/>
                  </a:ext>
                </a:extLst>
              </p:cNvPr>
              <p:cNvSpPr>
                <a:spLocks noChangeArrowheads="1"/>
              </p:cNvSpPr>
              <p:nvPr/>
            </p:nvSpPr>
            <p:spPr bwMode="auto">
              <a:xfrm>
                <a:off x="4594824" y="5348076"/>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6</m:t>
                          </m:r>
                        </m:sub>
                      </m:sSub>
                    </m:oMath>
                  </m:oMathPara>
                </a14:m>
                <a:endParaRPr lang="zh-TW" altLang="en-US" sz="2000" dirty="0">
                  <a:latin typeface="Gill Sans" pitchFamily="34" charset="0"/>
                </a:endParaRPr>
              </a:p>
            </p:txBody>
          </p:sp>
        </mc:Choice>
        <mc:Fallback xmlns="">
          <p:sp>
            <p:nvSpPr>
              <p:cNvPr id="101"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4594824" y="5348076"/>
                <a:ext cx="351805" cy="381000"/>
              </a:xfrm>
              <a:prstGeom prst="ellipse">
                <a:avLst/>
              </a:prstGeom>
              <a:blipFill>
                <a:blip r:embed="rId34"/>
                <a:stretch>
                  <a:fillRect l="-3333"/>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Oval 35">
                <a:extLst>
                  <a:ext uri="{FF2B5EF4-FFF2-40B4-BE49-F238E27FC236}">
                    <a16:creationId xmlns:a16="http://schemas.microsoft.com/office/drawing/2014/main" id="{83E547DD-31BB-D24D-B9C2-2639631A2DEB}"/>
                  </a:ext>
                </a:extLst>
              </p:cNvPr>
              <p:cNvSpPr>
                <a:spLocks noChangeArrowheads="1"/>
              </p:cNvSpPr>
              <p:nvPr/>
            </p:nvSpPr>
            <p:spPr bwMode="auto">
              <a:xfrm>
                <a:off x="5175680" y="5348076"/>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7</m:t>
                          </m:r>
                        </m:sub>
                      </m:sSub>
                    </m:oMath>
                  </m:oMathPara>
                </a14:m>
                <a:endParaRPr lang="zh-TW" altLang="en-US" sz="2000" dirty="0">
                  <a:latin typeface="Gill Sans" pitchFamily="34" charset="0"/>
                </a:endParaRPr>
              </a:p>
            </p:txBody>
          </p:sp>
        </mc:Choice>
        <mc:Fallback xmlns="">
          <p:sp>
            <p:nvSpPr>
              <p:cNvPr id="102"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5175680" y="5348076"/>
                <a:ext cx="351805" cy="381000"/>
              </a:xfrm>
              <a:prstGeom prst="ellipse">
                <a:avLst/>
              </a:prstGeom>
              <a:blipFill>
                <a:blip r:embed="rId35"/>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 name="Oval 35">
                <a:extLst>
                  <a:ext uri="{FF2B5EF4-FFF2-40B4-BE49-F238E27FC236}">
                    <a16:creationId xmlns:a16="http://schemas.microsoft.com/office/drawing/2014/main" id="{83E547DD-31BB-D24D-B9C2-2639631A2DEB}"/>
                  </a:ext>
                </a:extLst>
              </p:cNvPr>
              <p:cNvSpPr>
                <a:spLocks noChangeArrowheads="1"/>
              </p:cNvSpPr>
              <p:nvPr/>
            </p:nvSpPr>
            <p:spPr bwMode="auto">
              <a:xfrm>
                <a:off x="4898405" y="4576137"/>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3</m:t>
                          </m:r>
                        </m:sub>
                      </m:sSub>
                    </m:oMath>
                  </m:oMathPara>
                </a14:m>
                <a:endParaRPr lang="zh-TW" altLang="en-US" sz="2000" dirty="0">
                  <a:solidFill>
                    <a:schemeClr val="bg1"/>
                  </a:solidFill>
                  <a:latin typeface="Gill Sans" pitchFamily="34" charset="0"/>
                </a:endParaRPr>
              </a:p>
            </p:txBody>
          </p:sp>
        </mc:Choice>
        <mc:Fallback xmlns="">
          <p:sp>
            <p:nvSpPr>
              <p:cNvPr id="103"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4898405" y="4576137"/>
                <a:ext cx="351805" cy="381000"/>
              </a:xfrm>
              <a:prstGeom prst="ellipse">
                <a:avLst/>
              </a:prstGeom>
              <a:blipFill>
                <a:blip r:embed="rId36"/>
                <a:stretch>
                  <a:fillRect l="-3333"/>
                </a:stretch>
              </a:blipFill>
              <a:ln w="19050">
                <a:solidFill>
                  <a:schemeClr val="tx1"/>
                </a:solidFill>
                <a:round/>
                <a:headEnd/>
                <a:tailEnd type="none" w="sm" len="med"/>
              </a:ln>
              <a:effectLst/>
            </p:spPr>
            <p:txBody>
              <a:bodyPr/>
              <a:lstStyle/>
              <a:p>
                <a:r>
                  <a:rPr lang="zh-CN" altLang="en-US">
                    <a:noFill/>
                  </a:rPr>
                  <a:t> </a:t>
                </a:r>
              </a:p>
            </p:txBody>
          </p:sp>
        </mc:Fallback>
      </mc:AlternateContent>
      <p:sp>
        <p:nvSpPr>
          <p:cNvPr id="104" name="右箭头 103"/>
          <p:cNvSpPr/>
          <p:nvPr/>
        </p:nvSpPr>
        <p:spPr>
          <a:xfrm>
            <a:off x="5833269" y="4965415"/>
            <a:ext cx="1008112" cy="377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5" name="文本框 104"/>
              <p:cNvSpPr txBox="1"/>
              <p:nvPr/>
            </p:nvSpPr>
            <p:spPr>
              <a:xfrm>
                <a:off x="5636192" y="4230708"/>
                <a:ext cx="1578943" cy="707886"/>
              </a:xfrm>
              <a:prstGeom prst="rect">
                <a:avLst/>
              </a:prstGeom>
              <a:noFill/>
            </p:spPr>
            <p:txBody>
              <a:bodyPr wrap="square" rtlCol="0">
                <a:spAutoFit/>
              </a:bodyPr>
              <a:lstStyle/>
              <a:p>
                <a:r>
                  <a:rPr lang="en-US" sz="2000" dirty="0" err="1">
                    <a:latin typeface="+mn-lt"/>
                  </a:rPr>
                  <a:t>Dequeue</a:t>
                </a:r>
                <a:r>
                  <a:rPr lang="en-US" sz="2000" dirty="0">
                    <a:latin typeface="+mn-lt"/>
                  </a:rPr>
                  <a:t> from </a:t>
                </a:r>
                <a14:m>
                  <m:oMath xmlns:m="http://schemas.openxmlformats.org/officeDocument/2006/math">
                    <m:r>
                      <a:rPr lang="en-US" sz="2000" i="1">
                        <a:latin typeface="Cambria Math" panose="02040503050406030204" pitchFamily="18" charset="0"/>
                      </a:rPr>
                      <m:t>𝑄</m:t>
                    </m:r>
                  </m:oMath>
                </a14:m>
                <a:endParaRPr lang="en-US" sz="2000" dirty="0">
                  <a:latin typeface="+mn-lt"/>
                </a:endParaRPr>
              </a:p>
            </p:txBody>
          </p:sp>
        </mc:Choice>
        <mc:Fallback xmlns="">
          <p:sp>
            <p:nvSpPr>
              <p:cNvPr id="105" name="文本框 104"/>
              <p:cNvSpPr txBox="1">
                <a:spLocks noRot="1" noChangeAspect="1" noMove="1" noResize="1" noEditPoints="1" noAdjustHandles="1" noChangeArrowheads="1" noChangeShapeType="1" noTextEdit="1"/>
              </p:cNvSpPr>
              <p:nvPr/>
            </p:nvSpPr>
            <p:spPr>
              <a:xfrm>
                <a:off x="5636192" y="4230708"/>
                <a:ext cx="1578943" cy="707886"/>
              </a:xfrm>
              <a:prstGeom prst="rect">
                <a:avLst/>
              </a:prstGeom>
              <a:blipFill>
                <a:blip r:embed="rId37"/>
                <a:stretch>
                  <a:fillRect l="-4247" t="-4310" b="-14655"/>
                </a:stretch>
              </a:blipFill>
            </p:spPr>
            <p:txBody>
              <a:bodyPr/>
              <a:lstStyle/>
              <a:p>
                <a:r>
                  <a:rPr lang="zh-CN" altLang="en-US">
                    <a:noFill/>
                  </a:rPr>
                  <a:t> </a:t>
                </a:r>
              </a:p>
            </p:txBody>
          </p:sp>
        </mc:Fallback>
      </mc:AlternateContent>
      <p:grpSp>
        <p:nvGrpSpPr>
          <p:cNvPr id="106" name="组合 105"/>
          <p:cNvGrpSpPr/>
          <p:nvPr/>
        </p:nvGrpSpPr>
        <p:grpSpPr>
          <a:xfrm>
            <a:off x="7229791" y="3845475"/>
            <a:ext cx="2316522" cy="2527932"/>
            <a:chOff x="6504971" y="4005262"/>
            <a:chExt cx="2316522" cy="2527932"/>
          </a:xfrm>
        </p:grpSpPr>
        <p:grpSp>
          <p:nvGrpSpPr>
            <p:cNvPr id="107" name="组合 106"/>
            <p:cNvGrpSpPr/>
            <p:nvPr/>
          </p:nvGrpSpPr>
          <p:grpSpPr>
            <a:xfrm>
              <a:off x="6504971" y="4005262"/>
              <a:ext cx="2316522" cy="2527932"/>
              <a:chOff x="6386479" y="3671722"/>
              <a:chExt cx="2316522" cy="2527932"/>
            </a:xfrm>
          </p:grpSpPr>
          <p:grpSp>
            <p:nvGrpSpPr>
              <p:cNvPr id="111" name="Group 44">
                <a:extLst>
                  <a:ext uri="{FF2B5EF4-FFF2-40B4-BE49-F238E27FC236}">
                    <a16:creationId xmlns:a16="http://schemas.microsoft.com/office/drawing/2014/main" id="{ED5A9ABA-93BB-9048-A4D8-D0E90216AF6E}"/>
                  </a:ext>
                </a:extLst>
              </p:cNvPr>
              <p:cNvGrpSpPr>
                <a:grpSpLocks/>
              </p:cNvGrpSpPr>
              <p:nvPr/>
            </p:nvGrpSpPr>
            <p:grpSpPr bwMode="auto">
              <a:xfrm>
                <a:off x="6386479" y="3671722"/>
                <a:ext cx="2036071" cy="2338388"/>
                <a:chOff x="3171" y="2784"/>
                <a:chExt cx="1389" cy="1473"/>
              </a:xfrm>
            </p:grpSpPr>
            <mc:AlternateContent xmlns:mc="http://schemas.openxmlformats.org/markup-compatibility/2006" xmlns:a14="http://schemas.microsoft.com/office/drawing/2010/main">
              <mc:Choice Requires="a14">
                <p:sp>
                  <p:nvSpPr>
                    <p:cNvPr id="119" name="Text Box 30">
                      <a:extLst>
                        <a:ext uri="{FF2B5EF4-FFF2-40B4-BE49-F238E27FC236}">
                          <a16:creationId xmlns:a16="http://schemas.microsoft.com/office/drawing/2014/main" id="{9A61A4E8-05B8-5F46-9638-8C713A6E8E4B}"/>
                        </a:ext>
                      </a:extLst>
                    </p:cNvPr>
                    <p:cNvSpPr txBox="1">
                      <a:spLocks noChangeArrowheads="1"/>
                    </p:cNvSpPr>
                    <p:nvPr/>
                  </p:nvSpPr>
                  <p:spPr bwMode="auto">
                    <a:xfrm>
                      <a:off x="3314" y="4028"/>
                      <a:ext cx="262" cy="229"/>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type="none" w="sm" len="me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b="0" i="1" dirty="0" smtClean="0">
                                <a:latin typeface="Cambria Math" panose="02040503050406030204" pitchFamily="18" charset="0"/>
                              </a:rPr>
                              <m:t>𝐺</m:t>
                            </m:r>
                          </m:oMath>
                        </m:oMathPara>
                      </a14:m>
                      <a:endParaRPr lang="en-US" altLang="zh-TW" i="1" baseline="-25000" dirty="0">
                        <a:latin typeface="Gill Sans" pitchFamily="34" charset="0"/>
                      </a:endParaRPr>
                    </a:p>
                  </p:txBody>
                </p:sp>
              </mc:Choice>
              <mc:Fallback xmlns="">
                <p:sp>
                  <p:nvSpPr>
                    <p:cNvPr id="9" name="Text Box 30">
                      <a:extLst>
                        <a:ext uri="{FF2B5EF4-FFF2-40B4-BE49-F238E27FC236}">
                          <a16:creationId xmlns:a16="http://schemas.microsoft.com/office/drawing/2014/main" id="{9A61A4E8-05B8-5F46-9638-8C713A6E8E4B}"/>
                        </a:ext>
                      </a:extLst>
                    </p:cNvPr>
                    <p:cNvSpPr txBox="1">
                      <a:spLocks noRot="1" noChangeAspect="1" noMove="1" noResize="1" noEditPoints="1" noAdjustHandles="1" noChangeArrowheads="1" noChangeShapeType="1" noTextEdit="1"/>
                    </p:cNvSpPr>
                    <p:nvPr/>
                  </p:nvSpPr>
                  <p:spPr bwMode="auto">
                    <a:xfrm>
                      <a:off x="3314" y="4028"/>
                      <a:ext cx="262" cy="229"/>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120" name="Group 43">
                  <a:extLst>
                    <a:ext uri="{FF2B5EF4-FFF2-40B4-BE49-F238E27FC236}">
                      <a16:creationId xmlns:a16="http://schemas.microsoft.com/office/drawing/2014/main" id="{80990173-497C-DF44-AF1F-B0F5076A42AE}"/>
                    </a:ext>
                  </a:extLst>
                </p:cNvPr>
                <p:cNvGrpSpPr>
                  <a:grpSpLocks/>
                </p:cNvGrpSpPr>
                <p:nvPr/>
              </p:nvGrpSpPr>
              <p:grpSpPr bwMode="auto">
                <a:xfrm>
                  <a:off x="3171" y="2784"/>
                  <a:ext cx="1389" cy="1150"/>
                  <a:chOff x="3171" y="2880"/>
                  <a:chExt cx="1389" cy="1150"/>
                </a:xfrm>
              </p:grpSpPr>
              <mc:AlternateContent xmlns:mc="http://schemas.openxmlformats.org/markup-compatibility/2006" xmlns:a14="http://schemas.microsoft.com/office/drawing/2010/main">
                <mc:Choice Requires="a14">
                  <p:sp>
                    <p:nvSpPr>
                      <p:cNvPr id="121" name="Oval 32">
                        <a:extLst>
                          <a:ext uri="{FF2B5EF4-FFF2-40B4-BE49-F238E27FC236}">
                            <a16:creationId xmlns:a16="http://schemas.microsoft.com/office/drawing/2014/main" id="{12B82782-F01E-A049-BBE4-D211582EB3DC}"/>
                          </a:ext>
                        </a:extLst>
                      </p:cNvPr>
                      <p:cNvSpPr>
                        <a:spLocks noChangeArrowheads="1"/>
                      </p:cNvSpPr>
                      <p:nvPr/>
                    </p:nvSpPr>
                    <p:spPr bwMode="auto">
                      <a:xfrm>
                        <a:off x="3171" y="379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1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3171" y="3790"/>
                        <a:ext cx="240" cy="240"/>
                      </a:xfrm>
                      <a:prstGeom prst="ellipse">
                        <a:avLst/>
                      </a:prstGeom>
                      <a:blipFill>
                        <a:blip r:embed="rId4"/>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Oval 33">
                        <a:extLst>
                          <a:ext uri="{FF2B5EF4-FFF2-40B4-BE49-F238E27FC236}">
                            <a16:creationId xmlns:a16="http://schemas.microsoft.com/office/drawing/2014/main" id="{BD3D77B4-D5BC-DD4B-A4F6-1F7F76712A48}"/>
                          </a:ext>
                        </a:extLst>
                      </p:cNvPr>
                      <p:cNvSpPr>
                        <a:spLocks noChangeArrowheads="1"/>
                      </p:cNvSpPr>
                      <p:nvPr/>
                    </p:nvSpPr>
                    <p:spPr bwMode="auto">
                      <a:xfrm>
                        <a:off x="4320"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12" name="Oval 33">
                        <a:extLst>
                          <a:ext uri="{FF2B5EF4-FFF2-40B4-BE49-F238E27FC236}">
                            <a16:creationId xmlns:a16="http://schemas.microsoft.com/office/drawing/2014/main" id="{BD3D77B4-D5BC-DD4B-A4F6-1F7F76712A48}"/>
                          </a:ext>
                        </a:extLst>
                      </p:cNvPr>
                      <p:cNvSpPr>
                        <a:spLocks noRot="1" noChangeAspect="1" noMove="1" noResize="1" noEditPoints="1" noAdjustHandles="1" noChangeArrowheads="1" noChangeShapeType="1" noTextEdit="1"/>
                      </p:cNvSpPr>
                      <p:nvPr/>
                    </p:nvSpPr>
                    <p:spPr bwMode="auto">
                      <a:xfrm>
                        <a:off x="4320" y="3312"/>
                        <a:ext cx="240" cy="240"/>
                      </a:xfrm>
                      <a:prstGeom prst="ellipse">
                        <a:avLst/>
                      </a:prstGeom>
                      <a:blipFill>
                        <a:blip r:embed="rId5"/>
                        <a:stretch>
                          <a:fillRect l="-3279"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Oval 34">
                        <a:extLst>
                          <a:ext uri="{FF2B5EF4-FFF2-40B4-BE49-F238E27FC236}">
                            <a16:creationId xmlns:a16="http://schemas.microsoft.com/office/drawing/2014/main" id="{5C8AEA5D-11DD-9F42-A385-7804EE598CBC}"/>
                          </a:ext>
                        </a:extLst>
                      </p:cNvPr>
                      <p:cNvSpPr>
                        <a:spLocks noChangeArrowheads="1"/>
                      </p:cNvSpPr>
                      <p:nvPr/>
                    </p:nvSpPr>
                    <p:spPr bwMode="auto">
                      <a:xfrm>
                        <a:off x="3456"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TW" sz="2000" i="1" dirty="0">
                                  <a:latin typeface="Cambria Math" panose="02040503050406030204" pitchFamily="18" charset="0"/>
                                </a:rPr>
                                <m:t> </m:t>
                              </m:r>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2</m:t>
                                  </m:r>
                                </m:sub>
                              </m:sSub>
                            </m:oMath>
                          </m:oMathPara>
                        </a14:m>
                        <a:endParaRPr lang="zh-TW" altLang="en-US" sz="2000" dirty="0">
                          <a:latin typeface="Gill Sans" pitchFamily="34" charset="0"/>
                        </a:endParaRPr>
                      </a:p>
                    </p:txBody>
                  </p:sp>
                </mc:Choice>
                <mc:Fallback xmlns="">
                  <p:sp>
                    <p:nvSpPr>
                      <p:cNvPr id="11" name="Oval 34"/>
                      <p:cNvSpPr>
                        <a:spLocks noRot="1" noChangeAspect="1" noMove="1" noResize="1" noEditPoints="1" noAdjustHandles="1" noChangeArrowheads="1" noChangeShapeType="1" noTextEdit="1"/>
                      </p:cNvSpPr>
                      <p:nvPr/>
                    </p:nvSpPr>
                    <p:spPr bwMode="auto">
                      <a:xfrm>
                        <a:off x="3456" y="3312"/>
                        <a:ext cx="240" cy="240"/>
                      </a:xfrm>
                      <a:prstGeom prst="ellipse">
                        <a:avLst/>
                      </a:prstGeom>
                      <a:blipFill>
                        <a:blip r:embed="rId6"/>
                        <a:stretch>
                          <a:fillRect l="-4918"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Oval 35">
                        <a:extLst>
                          <a:ext uri="{FF2B5EF4-FFF2-40B4-BE49-F238E27FC236}">
                            <a16:creationId xmlns:a16="http://schemas.microsoft.com/office/drawing/2014/main" id="{83E547DD-31BB-D24D-B9C2-2639631A2DEB}"/>
                          </a:ext>
                        </a:extLst>
                      </p:cNvPr>
                      <p:cNvSpPr>
                        <a:spLocks noChangeArrowheads="1"/>
                      </p:cNvSpPr>
                      <p:nvPr/>
                    </p:nvSpPr>
                    <p:spPr bwMode="auto">
                      <a:xfrm>
                        <a:off x="3888" y="288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1</m:t>
                                  </m:r>
                                </m:sub>
                              </m:sSub>
                            </m:oMath>
                          </m:oMathPara>
                        </a14:m>
                        <a:endParaRPr lang="zh-TW" altLang="en-US" sz="2000" dirty="0">
                          <a:latin typeface="Gill Sans" pitchFamily="34" charset="0"/>
                        </a:endParaRPr>
                      </a:p>
                    </p:txBody>
                  </p:sp>
                </mc:Choice>
                <mc:Fallback xmlns="">
                  <p:sp>
                    <p:nvSpPr>
                      <p:cNvPr id="12" name="Oval 35"/>
                      <p:cNvSpPr>
                        <a:spLocks noRot="1" noChangeAspect="1" noMove="1" noResize="1" noEditPoints="1" noAdjustHandles="1" noChangeArrowheads="1" noChangeShapeType="1" noTextEdit="1"/>
                      </p:cNvSpPr>
                      <p:nvPr/>
                    </p:nvSpPr>
                    <p:spPr bwMode="auto">
                      <a:xfrm>
                        <a:off x="3888" y="2880"/>
                        <a:ext cx="240" cy="240"/>
                      </a:xfrm>
                      <a:prstGeom prst="ellipse">
                        <a:avLst/>
                      </a:prstGeom>
                      <a:blipFill>
                        <a:blip r:embed="rId7"/>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25" name="Line 36">
                    <a:extLst>
                      <a:ext uri="{FF2B5EF4-FFF2-40B4-BE49-F238E27FC236}">
                        <a16:creationId xmlns:a16="http://schemas.microsoft.com/office/drawing/2014/main" id="{3D78AD19-9E8E-6845-A9BC-EB8FF8946481}"/>
                      </a:ext>
                    </a:extLst>
                  </p:cNvPr>
                  <p:cNvSpPr>
                    <a:spLocks noChangeShapeType="1"/>
                  </p:cNvSpPr>
                  <p:nvPr/>
                </p:nvSpPr>
                <p:spPr bwMode="auto">
                  <a:xfrm>
                    <a:off x="4128" y="3026"/>
                    <a:ext cx="288" cy="288"/>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26" name="Line 38">
                    <a:extLst>
                      <a:ext uri="{FF2B5EF4-FFF2-40B4-BE49-F238E27FC236}">
                        <a16:creationId xmlns:a16="http://schemas.microsoft.com/office/drawing/2014/main" id="{7E148B5D-86DD-264D-9C84-AAA9AD33CC6B}"/>
                      </a:ext>
                    </a:extLst>
                  </p:cNvPr>
                  <p:cNvSpPr>
                    <a:spLocks noChangeShapeType="1"/>
                  </p:cNvSpPr>
                  <p:nvPr/>
                </p:nvSpPr>
                <p:spPr bwMode="auto">
                  <a:xfrm flipV="1">
                    <a:off x="3689" y="3096"/>
                    <a:ext cx="240" cy="28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27" name="Line 39">
                    <a:extLst>
                      <a:ext uri="{FF2B5EF4-FFF2-40B4-BE49-F238E27FC236}">
                        <a16:creationId xmlns:a16="http://schemas.microsoft.com/office/drawing/2014/main" id="{F932B38D-06AE-4045-8140-4798F2440DAF}"/>
                      </a:ext>
                    </a:extLst>
                  </p:cNvPr>
                  <p:cNvSpPr>
                    <a:spLocks noChangeShapeType="1"/>
                  </p:cNvSpPr>
                  <p:nvPr/>
                </p:nvSpPr>
                <p:spPr bwMode="auto">
                  <a:xfrm>
                    <a:off x="3603" y="3540"/>
                    <a:ext cx="147" cy="267"/>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28"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3334" y="3532"/>
                    <a:ext cx="182" cy="275"/>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grpSp>
          <mc:AlternateContent xmlns:mc="http://schemas.openxmlformats.org/markup-compatibility/2006" xmlns:a14="http://schemas.microsoft.com/office/drawing/2010/main">
            <mc:Choice Requires="a14">
              <p:sp>
                <p:nvSpPr>
                  <p:cNvPr id="112" name="Oval 32">
                    <a:extLst>
                      <a:ext uri="{FF2B5EF4-FFF2-40B4-BE49-F238E27FC236}">
                        <a16:creationId xmlns:a16="http://schemas.microsoft.com/office/drawing/2014/main" id="{12B82782-F01E-A049-BBE4-D211582EB3DC}"/>
                      </a:ext>
                    </a:extLst>
                  </p:cNvPr>
                  <p:cNvSpPr>
                    <a:spLocks noChangeArrowheads="1"/>
                  </p:cNvSpPr>
                  <p:nvPr/>
                </p:nvSpPr>
                <p:spPr bwMode="auto">
                  <a:xfrm>
                    <a:off x="7111711" y="5143167"/>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19"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111711" y="5143167"/>
                    <a:ext cx="351805" cy="381000"/>
                  </a:xfrm>
                  <a:prstGeom prst="ellipse">
                    <a:avLst/>
                  </a:prstGeom>
                  <a:blipFill>
                    <a:blip r:embed="rId8"/>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Oval 32">
                    <a:extLst>
                      <a:ext uri="{FF2B5EF4-FFF2-40B4-BE49-F238E27FC236}">
                        <a16:creationId xmlns:a16="http://schemas.microsoft.com/office/drawing/2014/main" id="{12B82782-F01E-A049-BBE4-D211582EB3DC}"/>
                      </a:ext>
                    </a:extLst>
                  </p:cNvPr>
                  <p:cNvSpPr>
                    <a:spLocks noChangeArrowheads="1"/>
                  </p:cNvSpPr>
                  <p:nvPr/>
                </p:nvSpPr>
                <p:spPr bwMode="auto">
                  <a:xfrm>
                    <a:off x="7762358"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6</m:t>
                              </m:r>
                            </m:sub>
                          </m:sSub>
                        </m:oMath>
                      </m:oMathPara>
                    </a14:m>
                    <a:endParaRPr lang="zh-TW" altLang="en-US" sz="2000" dirty="0">
                      <a:latin typeface="Gill Sans" pitchFamily="34" charset="0"/>
                    </a:endParaRPr>
                  </a:p>
                </p:txBody>
              </p:sp>
            </mc:Choice>
            <mc:Fallback xmlns="">
              <p:sp>
                <p:nvSpPr>
                  <p:cNvPr id="20"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762358" y="5124260"/>
                    <a:ext cx="351805" cy="381000"/>
                  </a:xfrm>
                  <a:prstGeom prst="ellipse">
                    <a:avLst/>
                  </a:prstGeom>
                  <a:blipFill>
                    <a:blip r:embed="rId9"/>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Oval 32">
                    <a:extLst>
                      <a:ext uri="{FF2B5EF4-FFF2-40B4-BE49-F238E27FC236}">
                        <a16:creationId xmlns:a16="http://schemas.microsoft.com/office/drawing/2014/main" id="{12B82782-F01E-A049-BBE4-D211582EB3DC}"/>
                      </a:ext>
                    </a:extLst>
                  </p:cNvPr>
                  <p:cNvSpPr>
                    <a:spLocks noChangeArrowheads="1"/>
                  </p:cNvSpPr>
                  <p:nvPr/>
                </p:nvSpPr>
                <p:spPr bwMode="auto">
                  <a:xfrm>
                    <a:off x="8351196"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7</m:t>
                              </m:r>
                            </m:sub>
                          </m:sSub>
                        </m:oMath>
                      </m:oMathPara>
                    </a14:m>
                    <a:endParaRPr lang="zh-TW" altLang="en-US" sz="2000" dirty="0">
                      <a:latin typeface="Gill Sans" pitchFamily="34" charset="0"/>
                    </a:endParaRPr>
                  </a:p>
                </p:txBody>
              </p:sp>
            </mc:Choice>
            <mc:Fallback xmlns="">
              <p:sp>
                <p:nvSpPr>
                  <p:cNvPr id="2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8351196" y="5124260"/>
                    <a:ext cx="351805" cy="381000"/>
                  </a:xfrm>
                  <a:prstGeom prst="ellipse">
                    <a:avLst/>
                  </a:prstGeom>
                  <a:blipFill>
                    <a:blip r:embed="rId10"/>
                    <a:stretch>
                      <a:fillRect l="-3279"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15" name="Line 39">
                <a:extLst>
                  <a:ext uri="{FF2B5EF4-FFF2-40B4-BE49-F238E27FC236}">
                    <a16:creationId xmlns:a16="http://schemas.microsoft.com/office/drawing/2014/main" id="{F932B38D-06AE-4045-8140-4798F2440DAF}"/>
                  </a:ext>
                </a:extLst>
              </p:cNvPr>
              <p:cNvSpPr>
                <a:spLocks noChangeShapeType="1"/>
              </p:cNvSpPr>
              <p:nvPr/>
            </p:nvSpPr>
            <p:spPr bwMode="auto">
              <a:xfrm>
                <a:off x="8287866" y="4719471"/>
                <a:ext cx="215481" cy="42386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16"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989947" y="4713121"/>
                <a:ext cx="173959" cy="411139"/>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mc:AlternateContent xmlns:mc="http://schemas.openxmlformats.org/markup-compatibility/2006" xmlns:a14="http://schemas.microsoft.com/office/drawing/2010/main">
            <mc:Choice Requires="a14">
              <p:sp>
                <p:nvSpPr>
                  <p:cNvPr id="117" name="Oval 32">
                    <a:extLst>
                      <a:ext uri="{FF2B5EF4-FFF2-40B4-BE49-F238E27FC236}">
                        <a16:creationId xmlns:a16="http://schemas.microsoft.com/office/drawing/2014/main" id="{12B82782-F01E-A049-BBE4-D211582EB3DC}"/>
                      </a:ext>
                    </a:extLst>
                  </p:cNvPr>
                  <p:cNvSpPr>
                    <a:spLocks noChangeArrowheads="1"/>
                  </p:cNvSpPr>
                  <p:nvPr/>
                </p:nvSpPr>
                <p:spPr bwMode="auto">
                  <a:xfrm>
                    <a:off x="7413884" y="5818654"/>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8</m:t>
                              </m:r>
                            </m:sub>
                          </m:sSub>
                        </m:oMath>
                      </m:oMathPara>
                    </a14:m>
                    <a:endParaRPr lang="zh-TW" altLang="en-US" sz="2000" dirty="0">
                      <a:latin typeface="Gill Sans" pitchFamily="34" charset="0"/>
                    </a:endParaRPr>
                  </a:p>
                </p:txBody>
              </p:sp>
            </mc:Choice>
            <mc:Fallback xmlns="">
              <p:sp>
                <p:nvSpPr>
                  <p:cNvPr id="25"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413884" y="5818654"/>
                    <a:ext cx="351805" cy="381000"/>
                  </a:xfrm>
                  <a:prstGeom prst="ellipse">
                    <a:avLst/>
                  </a:prstGeom>
                  <a:blipFill>
                    <a:blip r:embed="rId11"/>
                    <a:stretch>
                      <a:fillRect l="-5000"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18"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789301" y="5492586"/>
                <a:ext cx="714045" cy="50277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sp>
          <p:nvSpPr>
            <p:cNvPr id="109" name="Line 39">
              <a:extLst>
                <a:ext uri="{FF2B5EF4-FFF2-40B4-BE49-F238E27FC236}">
                  <a16:creationId xmlns:a16="http://schemas.microsoft.com/office/drawing/2014/main" id="{F932B38D-06AE-4045-8140-4798F2440DAF}"/>
                </a:ext>
              </a:extLst>
            </p:cNvPr>
            <p:cNvSpPr>
              <a:spLocks noChangeShapeType="1"/>
            </p:cNvSpPr>
            <p:nvPr/>
          </p:nvSpPr>
          <p:spPr bwMode="auto">
            <a:xfrm>
              <a:off x="7491798" y="5836528"/>
              <a:ext cx="152020" cy="35379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10" name="Line 38">
              <a:extLst>
                <a:ext uri="{FF2B5EF4-FFF2-40B4-BE49-F238E27FC236}">
                  <a16:creationId xmlns:a16="http://schemas.microsoft.com/office/drawing/2014/main" id="{7E148B5D-86DD-264D-9C84-AAA9AD33CC6B}"/>
                </a:ext>
              </a:extLst>
            </p:cNvPr>
            <p:cNvSpPr>
              <a:spLocks noChangeShapeType="1"/>
            </p:cNvSpPr>
            <p:nvPr/>
          </p:nvSpPr>
          <p:spPr bwMode="auto">
            <a:xfrm flipH="1">
              <a:off x="7199147" y="4284004"/>
              <a:ext cx="351804" cy="44515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mc:AlternateContent xmlns:mc="http://schemas.openxmlformats.org/markup-compatibility/2006" xmlns:a14="http://schemas.microsoft.com/office/drawing/2010/main">
        <mc:Choice Requires="a14">
          <p:sp>
            <p:nvSpPr>
              <p:cNvPr id="129" name="Oval 35">
                <a:extLst>
                  <a:ext uri="{FF2B5EF4-FFF2-40B4-BE49-F238E27FC236}">
                    <a16:creationId xmlns:a16="http://schemas.microsoft.com/office/drawing/2014/main" id="{83E547DD-31BB-D24D-B9C2-2639631A2DEB}"/>
                  </a:ext>
                </a:extLst>
              </p:cNvPr>
              <p:cNvSpPr>
                <a:spLocks noChangeArrowheads="1"/>
              </p:cNvSpPr>
              <p:nvPr/>
            </p:nvSpPr>
            <p:spPr bwMode="auto">
              <a:xfrm>
                <a:off x="8914058" y="4531843"/>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129"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8914058" y="4531843"/>
                <a:ext cx="351805" cy="381000"/>
              </a:xfrm>
              <a:prstGeom prst="ellipse">
                <a:avLst/>
              </a:prstGeom>
              <a:blipFill>
                <a:blip r:embed="rId38"/>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0" name="Oval 35">
                <a:extLst>
                  <a:ext uri="{FF2B5EF4-FFF2-40B4-BE49-F238E27FC236}">
                    <a16:creationId xmlns:a16="http://schemas.microsoft.com/office/drawing/2014/main" id="{83E547DD-31BB-D24D-B9C2-2639631A2DEB}"/>
                  </a:ext>
                </a:extLst>
              </p:cNvPr>
              <p:cNvSpPr>
                <a:spLocks noChangeArrowheads="1"/>
              </p:cNvSpPr>
              <p:nvPr/>
            </p:nvSpPr>
            <p:spPr bwMode="auto">
              <a:xfrm>
                <a:off x="8275772" y="3845475"/>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1</m:t>
                          </m:r>
                        </m:sub>
                      </m:sSub>
                    </m:oMath>
                  </m:oMathPara>
                </a14:m>
                <a:endParaRPr lang="zh-TW" altLang="en-US" sz="2000" dirty="0">
                  <a:solidFill>
                    <a:schemeClr val="bg1"/>
                  </a:solidFill>
                  <a:latin typeface="Gill Sans" pitchFamily="34" charset="0"/>
                </a:endParaRPr>
              </a:p>
            </p:txBody>
          </p:sp>
        </mc:Choice>
        <mc:Fallback xmlns="">
          <p:sp>
            <p:nvSpPr>
              <p:cNvPr id="130"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8275772" y="3845475"/>
                <a:ext cx="351805" cy="381000"/>
              </a:xfrm>
              <a:prstGeom prst="ellipse">
                <a:avLst/>
              </a:prstGeom>
              <a:blipFill>
                <a:blip r:embed="rId39"/>
                <a:stretch>
                  <a:fillRect l="-3333"/>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Oval 35">
                <a:extLst>
                  <a:ext uri="{FF2B5EF4-FFF2-40B4-BE49-F238E27FC236}">
                    <a16:creationId xmlns:a16="http://schemas.microsoft.com/office/drawing/2014/main" id="{83E547DD-31BB-D24D-B9C2-2639631A2DEB}"/>
                  </a:ext>
                </a:extLst>
              </p:cNvPr>
              <p:cNvSpPr>
                <a:spLocks noChangeArrowheads="1"/>
              </p:cNvSpPr>
              <p:nvPr/>
            </p:nvSpPr>
            <p:spPr bwMode="auto">
              <a:xfrm>
                <a:off x="7227501" y="5290100"/>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131"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7227501" y="5290100"/>
                <a:ext cx="351805" cy="381000"/>
              </a:xfrm>
              <a:prstGeom prst="ellipse">
                <a:avLst/>
              </a:prstGeom>
              <a:blipFill>
                <a:blip r:embed="rId40"/>
                <a:stretch>
                  <a:fillRect l="-1667"/>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Oval 35">
                <a:extLst>
                  <a:ext uri="{FF2B5EF4-FFF2-40B4-BE49-F238E27FC236}">
                    <a16:creationId xmlns:a16="http://schemas.microsoft.com/office/drawing/2014/main" id="{83E547DD-31BB-D24D-B9C2-2639631A2DEB}"/>
                  </a:ext>
                </a:extLst>
              </p:cNvPr>
              <p:cNvSpPr>
                <a:spLocks noChangeArrowheads="1"/>
              </p:cNvSpPr>
              <p:nvPr/>
            </p:nvSpPr>
            <p:spPr bwMode="auto">
              <a:xfrm>
                <a:off x="7954276" y="5314534"/>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132"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7954276" y="5314534"/>
                <a:ext cx="351805" cy="381000"/>
              </a:xfrm>
              <a:prstGeom prst="ellipse">
                <a:avLst/>
              </a:prstGeom>
              <a:blipFill>
                <a:blip r:embed="rId41"/>
                <a:stretch>
                  <a:fillRect l="-3279" b="-1538"/>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 name="Oval 35">
                <a:extLst>
                  <a:ext uri="{FF2B5EF4-FFF2-40B4-BE49-F238E27FC236}">
                    <a16:creationId xmlns:a16="http://schemas.microsoft.com/office/drawing/2014/main" id="{83E547DD-31BB-D24D-B9C2-2639631A2DEB}"/>
                  </a:ext>
                </a:extLst>
              </p:cNvPr>
              <p:cNvSpPr>
                <a:spLocks noChangeArrowheads="1"/>
              </p:cNvSpPr>
              <p:nvPr/>
            </p:nvSpPr>
            <p:spPr bwMode="auto">
              <a:xfrm>
                <a:off x="7650078" y="4518606"/>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2</m:t>
                          </m:r>
                        </m:sub>
                      </m:sSub>
                    </m:oMath>
                  </m:oMathPara>
                </a14:m>
                <a:endParaRPr lang="zh-TW" altLang="en-US" sz="2000" dirty="0">
                  <a:solidFill>
                    <a:schemeClr val="bg1"/>
                  </a:solidFill>
                  <a:latin typeface="Gill Sans" pitchFamily="34" charset="0"/>
                </a:endParaRPr>
              </a:p>
            </p:txBody>
          </p:sp>
        </mc:Choice>
        <mc:Fallback xmlns="">
          <p:sp>
            <p:nvSpPr>
              <p:cNvPr id="133"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7650078" y="4518606"/>
                <a:ext cx="351805" cy="381000"/>
              </a:xfrm>
              <a:prstGeom prst="ellipse">
                <a:avLst/>
              </a:prstGeom>
              <a:blipFill>
                <a:blip r:embed="rId42"/>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4" name="Oval 35">
                <a:extLst>
                  <a:ext uri="{FF2B5EF4-FFF2-40B4-BE49-F238E27FC236}">
                    <a16:creationId xmlns:a16="http://schemas.microsoft.com/office/drawing/2014/main" id="{83E547DD-31BB-D24D-B9C2-2639631A2DEB}"/>
                  </a:ext>
                </a:extLst>
              </p:cNvPr>
              <p:cNvSpPr>
                <a:spLocks noChangeArrowheads="1"/>
              </p:cNvSpPr>
              <p:nvPr/>
            </p:nvSpPr>
            <p:spPr bwMode="auto">
              <a:xfrm>
                <a:off x="8613653" y="5297445"/>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6</m:t>
                          </m:r>
                        </m:sub>
                      </m:sSub>
                    </m:oMath>
                  </m:oMathPara>
                </a14:m>
                <a:endParaRPr lang="zh-TW" altLang="en-US" sz="2000" dirty="0">
                  <a:latin typeface="Gill Sans" pitchFamily="34" charset="0"/>
                </a:endParaRPr>
              </a:p>
            </p:txBody>
          </p:sp>
        </mc:Choice>
        <mc:Fallback xmlns="">
          <p:sp>
            <p:nvSpPr>
              <p:cNvPr id="134"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8613653" y="5297445"/>
                <a:ext cx="351805" cy="381000"/>
              </a:xfrm>
              <a:prstGeom prst="ellipse">
                <a:avLst/>
              </a:prstGeom>
              <a:blipFill>
                <a:blip r:embed="rId43"/>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5" name="Oval 35">
                <a:extLst>
                  <a:ext uri="{FF2B5EF4-FFF2-40B4-BE49-F238E27FC236}">
                    <a16:creationId xmlns:a16="http://schemas.microsoft.com/office/drawing/2014/main" id="{83E547DD-31BB-D24D-B9C2-2639631A2DEB}"/>
                  </a:ext>
                </a:extLst>
              </p:cNvPr>
              <p:cNvSpPr>
                <a:spLocks noChangeArrowheads="1"/>
              </p:cNvSpPr>
              <p:nvPr/>
            </p:nvSpPr>
            <p:spPr bwMode="auto">
              <a:xfrm>
                <a:off x="9194509" y="5297445"/>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7</m:t>
                          </m:r>
                        </m:sub>
                      </m:sSub>
                    </m:oMath>
                  </m:oMathPara>
                </a14:m>
                <a:endParaRPr lang="zh-TW" altLang="en-US" sz="2000" dirty="0">
                  <a:latin typeface="Gill Sans" pitchFamily="34" charset="0"/>
                </a:endParaRPr>
              </a:p>
            </p:txBody>
          </p:sp>
        </mc:Choice>
        <mc:Fallback xmlns="">
          <p:sp>
            <p:nvSpPr>
              <p:cNvPr id="135"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9194509" y="5297445"/>
                <a:ext cx="351805" cy="381000"/>
              </a:xfrm>
              <a:prstGeom prst="ellipse">
                <a:avLst/>
              </a:prstGeom>
              <a:blipFill>
                <a:blip r:embed="rId44"/>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6" name="Oval 35">
                <a:extLst>
                  <a:ext uri="{FF2B5EF4-FFF2-40B4-BE49-F238E27FC236}">
                    <a16:creationId xmlns:a16="http://schemas.microsoft.com/office/drawing/2014/main" id="{83E547DD-31BB-D24D-B9C2-2639631A2DEB}"/>
                  </a:ext>
                </a:extLst>
              </p:cNvPr>
              <p:cNvSpPr>
                <a:spLocks noChangeArrowheads="1"/>
              </p:cNvSpPr>
              <p:nvPr/>
            </p:nvSpPr>
            <p:spPr bwMode="auto">
              <a:xfrm>
                <a:off x="8917234" y="4525506"/>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3</m:t>
                          </m:r>
                        </m:sub>
                      </m:sSub>
                    </m:oMath>
                  </m:oMathPara>
                </a14:m>
                <a:endParaRPr lang="zh-TW" altLang="en-US" sz="2000" dirty="0">
                  <a:solidFill>
                    <a:schemeClr val="bg1"/>
                  </a:solidFill>
                  <a:latin typeface="Gill Sans" pitchFamily="34" charset="0"/>
                </a:endParaRPr>
              </a:p>
            </p:txBody>
          </p:sp>
        </mc:Choice>
        <mc:Fallback xmlns="">
          <p:sp>
            <p:nvSpPr>
              <p:cNvPr id="136"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8917234" y="4525506"/>
                <a:ext cx="351805" cy="381000"/>
              </a:xfrm>
              <a:prstGeom prst="ellipse">
                <a:avLst/>
              </a:prstGeom>
              <a:blipFill>
                <a:blip r:embed="rId45"/>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7" name="矩形 136"/>
              <p:cNvSpPr/>
              <p:nvPr/>
            </p:nvSpPr>
            <p:spPr>
              <a:xfrm>
                <a:off x="8599438" y="6018226"/>
                <a:ext cx="194982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dirty="0">
                          <a:solidFill>
                            <a:srgbClr val="FF0000"/>
                          </a:solidFill>
                          <a:latin typeface="Cambria Math" panose="02040503050406030204" pitchFamily="18" charset="0"/>
                        </a:rPr>
                        <m:t>𝑄</m:t>
                      </m:r>
                      <m:r>
                        <a:rPr lang="en-US" sz="2000" dirty="0">
                          <a:solidFill>
                            <a:srgbClr val="FF0000"/>
                          </a:solidFill>
                          <a:latin typeface="Cambria Math" panose="02040503050406030204" pitchFamily="18" charset="0"/>
                        </a:rPr>
                        <m:t>=</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5</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6</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7</m:t>
                          </m:r>
                        </m:sub>
                      </m:sSub>
                      <m:r>
                        <a:rPr lang="en-US" sz="2000" i="1">
                          <a:latin typeface="Cambria Math" panose="02040503050406030204" pitchFamily="18" charset="0"/>
                        </a:rPr>
                        <m:t>)</m:t>
                      </m:r>
                    </m:oMath>
                  </m:oMathPara>
                </a14:m>
                <a:endParaRPr lang="en-US" sz="2000" dirty="0">
                  <a:latin typeface="+mn-lt"/>
                </a:endParaRPr>
              </a:p>
            </p:txBody>
          </p:sp>
        </mc:Choice>
        <mc:Fallback xmlns="">
          <p:sp>
            <p:nvSpPr>
              <p:cNvPr id="137" name="矩形 136"/>
              <p:cNvSpPr>
                <a:spLocks noRot="1" noChangeAspect="1" noMove="1" noResize="1" noEditPoints="1" noAdjustHandles="1" noChangeArrowheads="1" noChangeShapeType="1" noTextEdit="1"/>
              </p:cNvSpPr>
              <p:nvPr/>
            </p:nvSpPr>
            <p:spPr>
              <a:xfrm>
                <a:off x="8599438" y="6018226"/>
                <a:ext cx="1949828" cy="400110"/>
              </a:xfrm>
              <a:prstGeom prst="rect">
                <a:avLst/>
              </a:prstGeom>
              <a:blipFill>
                <a:blip r:embed="rId46"/>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8" name="Oval 35">
                <a:extLst>
                  <a:ext uri="{FF2B5EF4-FFF2-40B4-BE49-F238E27FC236}">
                    <a16:creationId xmlns:a16="http://schemas.microsoft.com/office/drawing/2014/main" id="{83E547DD-31BB-D24D-B9C2-2639631A2DEB}"/>
                  </a:ext>
                </a:extLst>
              </p:cNvPr>
              <p:cNvSpPr>
                <a:spLocks noChangeArrowheads="1"/>
              </p:cNvSpPr>
              <p:nvPr/>
            </p:nvSpPr>
            <p:spPr bwMode="auto">
              <a:xfrm>
                <a:off x="7239675" y="5284296"/>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4</m:t>
                          </m:r>
                        </m:sub>
                      </m:sSub>
                    </m:oMath>
                  </m:oMathPara>
                </a14:m>
                <a:endParaRPr lang="zh-TW" altLang="en-US" sz="2000" dirty="0">
                  <a:solidFill>
                    <a:schemeClr val="bg1"/>
                  </a:solidFill>
                  <a:latin typeface="Gill Sans" pitchFamily="34" charset="0"/>
                </a:endParaRPr>
              </a:p>
            </p:txBody>
          </p:sp>
        </mc:Choice>
        <mc:Fallback xmlns="">
          <p:sp>
            <p:nvSpPr>
              <p:cNvPr id="138"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7239675" y="5284296"/>
                <a:ext cx="351805" cy="381000"/>
              </a:xfrm>
              <a:prstGeom prst="ellipse">
                <a:avLst/>
              </a:prstGeom>
              <a:blipFill>
                <a:blip r:embed="rId47"/>
                <a:stretch>
                  <a:fillRect l="-1667"/>
                </a:stretch>
              </a:blipFill>
              <a:ln w="19050">
                <a:solidFill>
                  <a:schemeClr val="tx1"/>
                </a:solidFill>
                <a:round/>
                <a:headEnd/>
                <a:tailEnd type="none" w="sm" len="med"/>
              </a:ln>
              <a:effectLst/>
            </p:spPr>
            <p:txBody>
              <a:bodyPr/>
              <a:lstStyle/>
              <a:p>
                <a:r>
                  <a:rPr lang="zh-CN" altLang="en-US">
                    <a:noFill/>
                  </a:rPr>
                  <a:t> </a:t>
                </a:r>
              </a:p>
            </p:txBody>
          </p:sp>
        </mc:Fallback>
      </mc:AlternateContent>
    </p:spTree>
    <p:extLst>
      <p:ext uri="{BB962C8B-B14F-4D97-AF65-F5344CB8AC3E}">
        <p14:creationId xmlns:p14="http://schemas.microsoft.com/office/powerpoint/2010/main" val="323305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0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3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3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3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3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1" grpId="0" animBg="1"/>
      <p:bldP spid="62" grpId="0" animBg="1"/>
      <p:bldP spid="63" grpId="0" animBg="1"/>
      <p:bldP spid="64" grpId="0"/>
      <p:bldP spid="65" grpId="0" animBg="1"/>
      <p:bldP spid="66" grpId="0" animBg="1"/>
      <p:bldP spid="67" grpId="0" animBg="1"/>
      <p:bldP spid="60" grpId="0" animBg="1"/>
      <p:bldP spid="68" grpId="0" animBg="1"/>
      <p:bldP spid="69" grpId="0"/>
      <p:bldP spid="94" grpId="0" animBg="1"/>
      <p:bldP spid="95" grpId="0" animBg="1"/>
      <p:bldP spid="96" grpId="0" animBg="1"/>
      <p:bldP spid="97" grpId="0" animBg="1"/>
      <p:bldP spid="99" grpId="0" animBg="1"/>
      <p:bldP spid="100" grpId="0"/>
      <p:bldP spid="101" grpId="0" animBg="1"/>
      <p:bldP spid="102" grpId="0" animBg="1"/>
      <p:bldP spid="103" grpId="0" animBg="1"/>
      <p:bldP spid="104" grpId="0" animBg="1"/>
      <p:bldP spid="105" grpId="0"/>
      <p:bldP spid="129" grpId="0" animBg="1"/>
      <p:bldP spid="130" grpId="0" animBg="1"/>
      <p:bldP spid="131" grpId="0" animBg="1"/>
      <p:bldP spid="132" grpId="0" animBg="1"/>
      <p:bldP spid="133" grpId="0" animBg="1"/>
      <p:bldP spid="134" grpId="0" animBg="1"/>
      <p:bldP spid="135" grpId="0" animBg="1"/>
      <p:bldP spid="136" grpId="0" animBg="1"/>
      <p:bldP spid="137" grpId="0"/>
      <p:bldP spid="1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z="3600" dirty="0"/>
              <a:t>Breadth-First Search: Running Example</a:t>
            </a:r>
          </a:p>
        </p:txBody>
      </p:sp>
      <p:sp>
        <p:nvSpPr>
          <p:cNvPr id="4" name="页脚占位符 3"/>
          <p:cNvSpPr>
            <a:spLocks noGrp="1"/>
          </p:cNvSpPr>
          <p:nvPr>
            <p:ph type="ftr" sz="quarter" idx="11"/>
          </p:nvPr>
        </p:nvSpPr>
        <p:spPr/>
        <p:txBody>
          <a:bodyPr/>
          <a:lstStyle/>
          <a:p>
            <a:pPr>
              <a:defRPr/>
            </a:pPr>
            <a:r>
              <a:rPr lang="en-US" altLang="zh-CN" dirty="0"/>
              <a:t>Level Order</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13</a:t>
            </a:fld>
            <a:endParaRPr lang="en-US" dirty="0"/>
          </a:p>
        </p:txBody>
      </p:sp>
      <p:grpSp>
        <p:nvGrpSpPr>
          <p:cNvPr id="6" name="组合 5"/>
          <p:cNvGrpSpPr/>
          <p:nvPr/>
        </p:nvGrpSpPr>
        <p:grpSpPr>
          <a:xfrm>
            <a:off x="1991544" y="1124744"/>
            <a:ext cx="2316522" cy="2527932"/>
            <a:chOff x="6504971" y="4005262"/>
            <a:chExt cx="2316522" cy="2527932"/>
          </a:xfrm>
        </p:grpSpPr>
        <p:grpSp>
          <p:nvGrpSpPr>
            <p:cNvPr id="7" name="组合 6"/>
            <p:cNvGrpSpPr/>
            <p:nvPr/>
          </p:nvGrpSpPr>
          <p:grpSpPr>
            <a:xfrm>
              <a:off x="6504971" y="4005262"/>
              <a:ext cx="2316522" cy="2527932"/>
              <a:chOff x="6386479" y="3671722"/>
              <a:chExt cx="2316522" cy="2527932"/>
            </a:xfrm>
          </p:grpSpPr>
          <p:grpSp>
            <p:nvGrpSpPr>
              <p:cNvPr id="11" name="Group 44">
                <a:extLst>
                  <a:ext uri="{FF2B5EF4-FFF2-40B4-BE49-F238E27FC236}">
                    <a16:creationId xmlns:a16="http://schemas.microsoft.com/office/drawing/2014/main" id="{ED5A9ABA-93BB-9048-A4D8-D0E90216AF6E}"/>
                  </a:ext>
                </a:extLst>
              </p:cNvPr>
              <p:cNvGrpSpPr>
                <a:grpSpLocks/>
              </p:cNvGrpSpPr>
              <p:nvPr/>
            </p:nvGrpSpPr>
            <p:grpSpPr bwMode="auto">
              <a:xfrm>
                <a:off x="6386479" y="3671722"/>
                <a:ext cx="2036071" cy="2338388"/>
                <a:chOff x="3171" y="2784"/>
                <a:chExt cx="1389" cy="1473"/>
              </a:xfrm>
            </p:grpSpPr>
            <mc:AlternateContent xmlns:mc="http://schemas.openxmlformats.org/markup-compatibility/2006" xmlns:a14="http://schemas.microsoft.com/office/drawing/2010/main">
              <mc:Choice Requires="a14">
                <p:sp>
                  <p:nvSpPr>
                    <p:cNvPr id="19" name="Text Box 30">
                      <a:extLst>
                        <a:ext uri="{FF2B5EF4-FFF2-40B4-BE49-F238E27FC236}">
                          <a16:creationId xmlns:a16="http://schemas.microsoft.com/office/drawing/2014/main" id="{9A61A4E8-05B8-5F46-9638-8C713A6E8E4B}"/>
                        </a:ext>
                      </a:extLst>
                    </p:cNvPr>
                    <p:cNvSpPr txBox="1">
                      <a:spLocks noChangeArrowheads="1"/>
                    </p:cNvSpPr>
                    <p:nvPr/>
                  </p:nvSpPr>
                  <p:spPr bwMode="auto">
                    <a:xfrm>
                      <a:off x="3314" y="4028"/>
                      <a:ext cx="262" cy="229"/>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type="none" w="sm" len="me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b="0" i="1" dirty="0" smtClean="0">
                                <a:latin typeface="Cambria Math" panose="02040503050406030204" pitchFamily="18" charset="0"/>
                              </a:rPr>
                              <m:t>𝐺</m:t>
                            </m:r>
                          </m:oMath>
                        </m:oMathPara>
                      </a14:m>
                      <a:endParaRPr lang="en-US" altLang="zh-TW" i="1" baseline="-25000" dirty="0">
                        <a:latin typeface="Gill Sans" pitchFamily="34" charset="0"/>
                      </a:endParaRPr>
                    </a:p>
                  </p:txBody>
                </p:sp>
              </mc:Choice>
              <mc:Fallback xmlns="">
                <p:sp>
                  <p:nvSpPr>
                    <p:cNvPr id="9" name="Text Box 30">
                      <a:extLst>
                        <a:ext uri="{FF2B5EF4-FFF2-40B4-BE49-F238E27FC236}">
                          <a16:creationId xmlns:a16="http://schemas.microsoft.com/office/drawing/2014/main" id="{9A61A4E8-05B8-5F46-9638-8C713A6E8E4B}"/>
                        </a:ext>
                      </a:extLst>
                    </p:cNvPr>
                    <p:cNvSpPr txBox="1">
                      <a:spLocks noRot="1" noChangeAspect="1" noMove="1" noResize="1" noEditPoints="1" noAdjustHandles="1" noChangeArrowheads="1" noChangeShapeType="1" noTextEdit="1"/>
                    </p:cNvSpPr>
                    <p:nvPr/>
                  </p:nvSpPr>
                  <p:spPr bwMode="auto">
                    <a:xfrm>
                      <a:off x="3314" y="4028"/>
                      <a:ext cx="262" cy="229"/>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20" name="Group 43">
                  <a:extLst>
                    <a:ext uri="{FF2B5EF4-FFF2-40B4-BE49-F238E27FC236}">
                      <a16:creationId xmlns:a16="http://schemas.microsoft.com/office/drawing/2014/main" id="{80990173-497C-DF44-AF1F-B0F5076A42AE}"/>
                    </a:ext>
                  </a:extLst>
                </p:cNvPr>
                <p:cNvGrpSpPr>
                  <a:grpSpLocks/>
                </p:cNvGrpSpPr>
                <p:nvPr/>
              </p:nvGrpSpPr>
              <p:grpSpPr bwMode="auto">
                <a:xfrm>
                  <a:off x="3171" y="2784"/>
                  <a:ext cx="1389" cy="1150"/>
                  <a:chOff x="3171" y="2880"/>
                  <a:chExt cx="1389" cy="1150"/>
                </a:xfrm>
              </p:grpSpPr>
              <mc:AlternateContent xmlns:mc="http://schemas.openxmlformats.org/markup-compatibility/2006" xmlns:a14="http://schemas.microsoft.com/office/drawing/2010/main">
                <mc:Choice Requires="a14">
                  <p:sp>
                    <p:nvSpPr>
                      <p:cNvPr id="21" name="Oval 32">
                        <a:extLst>
                          <a:ext uri="{FF2B5EF4-FFF2-40B4-BE49-F238E27FC236}">
                            <a16:creationId xmlns:a16="http://schemas.microsoft.com/office/drawing/2014/main" id="{12B82782-F01E-A049-BBE4-D211582EB3DC}"/>
                          </a:ext>
                        </a:extLst>
                      </p:cNvPr>
                      <p:cNvSpPr>
                        <a:spLocks noChangeArrowheads="1"/>
                      </p:cNvSpPr>
                      <p:nvPr/>
                    </p:nvSpPr>
                    <p:spPr bwMode="auto">
                      <a:xfrm>
                        <a:off x="3171" y="379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1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3171" y="3790"/>
                        <a:ext cx="240" cy="240"/>
                      </a:xfrm>
                      <a:prstGeom prst="ellipse">
                        <a:avLst/>
                      </a:prstGeom>
                      <a:blipFill>
                        <a:blip r:embed="rId4"/>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val 33">
                        <a:extLst>
                          <a:ext uri="{FF2B5EF4-FFF2-40B4-BE49-F238E27FC236}">
                            <a16:creationId xmlns:a16="http://schemas.microsoft.com/office/drawing/2014/main" id="{BD3D77B4-D5BC-DD4B-A4F6-1F7F76712A48}"/>
                          </a:ext>
                        </a:extLst>
                      </p:cNvPr>
                      <p:cNvSpPr>
                        <a:spLocks noChangeArrowheads="1"/>
                      </p:cNvSpPr>
                      <p:nvPr/>
                    </p:nvSpPr>
                    <p:spPr bwMode="auto">
                      <a:xfrm>
                        <a:off x="4320"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12" name="Oval 33">
                        <a:extLst>
                          <a:ext uri="{FF2B5EF4-FFF2-40B4-BE49-F238E27FC236}">
                            <a16:creationId xmlns:a16="http://schemas.microsoft.com/office/drawing/2014/main" id="{BD3D77B4-D5BC-DD4B-A4F6-1F7F76712A48}"/>
                          </a:ext>
                        </a:extLst>
                      </p:cNvPr>
                      <p:cNvSpPr>
                        <a:spLocks noRot="1" noChangeAspect="1" noMove="1" noResize="1" noEditPoints="1" noAdjustHandles="1" noChangeArrowheads="1" noChangeShapeType="1" noTextEdit="1"/>
                      </p:cNvSpPr>
                      <p:nvPr/>
                    </p:nvSpPr>
                    <p:spPr bwMode="auto">
                      <a:xfrm>
                        <a:off x="4320" y="3312"/>
                        <a:ext cx="240" cy="240"/>
                      </a:xfrm>
                      <a:prstGeom prst="ellipse">
                        <a:avLst/>
                      </a:prstGeom>
                      <a:blipFill>
                        <a:blip r:embed="rId5"/>
                        <a:stretch>
                          <a:fillRect l="-3279"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34">
                        <a:extLst>
                          <a:ext uri="{FF2B5EF4-FFF2-40B4-BE49-F238E27FC236}">
                            <a16:creationId xmlns:a16="http://schemas.microsoft.com/office/drawing/2014/main" id="{5C8AEA5D-11DD-9F42-A385-7804EE598CBC}"/>
                          </a:ext>
                        </a:extLst>
                      </p:cNvPr>
                      <p:cNvSpPr>
                        <a:spLocks noChangeArrowheads="1"/>
                      </p:cNvSpPr>
                      <p:nvPr/>
                    </p:nvSpPr>
                    <p:spPr bwMode="auto">
                      <a:xfrm>
                        <a:off x="3456"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TW" sz="2000" i="1" dirty="0">
                                  <a:latin typeface="Cambria Math" panose="02040503050406030204" pitchFamily="18" charset="0"/>
                                </a:rPr>
                                <m:t> </m:t>
                              </m:r>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2</m:t>
                                  </m:r>
                                </m:sub>
                              </m:sSub>
                            </m:oMath>
                          </m:oMathPara>
                        </a14:m>
                        <a:endParaRPr lang="zh-TW" altLang="en-US" sz="2000" dirty="0">
                          <a:latin typeface="Gill Sans" pitchFamily="34" charset="0"/>
                        </a:endParaRPr>
                      </a:p>
                    </p:txBody>
                  </p:sp>
                </mc:Choice>
                <mc:Fallback xmlns="">
                  <p:sp>
                    <p:nvSpPr>
                      <p:cNvPr id="11" name="Oval 34"/>
                      <p:cNvSpPr>
                        <a:spLocks noRot="1" noChangeAspect="1" noMove="1" noResize="1" noEditPoints="1" noAdjustHandles="1" noChangeArrowheads="1" noChangeShapeType="1" noTextEdit="1"/>
                      </p:cNvSpPr>
                      <p:nvPr/>
                    </p:nvSpPr>
                    <p:spPr bwMode="auto">
                      <a:xfrm>
                        <a:off x="3456" y="3312"/>
                        <a:ext cx="240" cy="240"/>
                      </a:xfrm>
                      <a:prstGeom prst="ellipse">
                        <a:avLst/>
                      </a:prstGeom>
                      <a:blipFill>
                        <a:blip r:embed="rId6"/>
                        <a:stretch>
                          <a:fillRect l="-4918"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Oval 35">
                        <a:extLst>
                          <a:ext uri="{FF2B5EF4-FFF2-40B4-BE49-F238E27FC236}">
                            <a16:creationId xmlns:a16="http://schemas.microsoft.com/office/drawing/2014/main" id="{83E547DD-31BB-D24D-B9C2-2639631A2DEB}"/>
                          </a:ext>
                        </a:extLst>
                      </p:cNvPr>
                      <p:cNvSpPr>
                        <a:spLocks noChangeArrowheads="1"/>
                      </p:cNvSpPr>
                      <p:nvPr/>
                    </p:nvSpPr>
                    <p:spPr bwMode="auto">
                      <a:xfrm>
                        <a:off x="3888" y="288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1</m:t>
                                  </m:r>
                                </m:sub>
                              </m:sSub>
                            </m:oMath>
                          </m:oMathPara>
                        </a14:m>
                        <a:endParaRPr lang="zh-TW" altLang="en-US" sz="2000" dirty="0">
                          <a:latin typeface="Gill Sans" pitchFamily="34" charset="0"/>
                        </a:endParaRPr>
                      </a:p>
                    </p:txBody>
                  </p:sp>
                </mc:Choice>
                <mc:Fallback xmlns="">
                  <p:sp>
                    <p:nvSpPr>
                      <p:cNvPr id="12" name="Oval 35"/>
                      <p:cNvSpPr>
                        <a:spLocks noRot="1" noChangeAspect="1" noMove="1" noResize="1" noEditPoints="1" noAdjustHandles="1" noChangeArrowheads="1" noChangeShapeType="1" noTextEdit="1"/>
                      </p:cNvSpPr>
                      <p:nvPr/>
                    </p:nvSpPr>
                    <p:spPr bwMode="auto">
                      <a:xfrm>
                        <a:off x="3888" y="2880"/>
                        <a:ext cx="240" cy="240"/>
                      </a:xfrm>
                      <a:prstGeom prst="ellipse">
                        <a:avLst/>
                      </a:prstGeom>
                      <a:blipFill>
                        <a:blip r:embed="rId7"/>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5" name="Line 36">
                    <a:extLst>
                      <a:ext uri="{FF2B5EF4-FFF2-40B4-BE49-F238E27FC236}">
                        <a16:creationId xmlns:a16="http://schemas.microsoft.com/office/drawing/2014/main" id="{3D78AD19-9E8E-6845-A9BC-EB8FF8946481}"/>
                      </a:ext>
                    </a:extLst>
                  </p:cNvPr>
                  <p:cNvSpPr>
                    <a:spLocks noChangeShapeType="1"/>
                  </p:cNvSpPr>
                  <p:nvPr/>
                </p:nvSpPr>
                <p:spPr bwMode="auto">
                  <a:xfrm>
                    <a:off x="4128" y="3026"/>
                    <a:ext cx="288" cy="288"/>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6" name="Line 38">
                    <a:extLst>
                      <a:ext uri="{FF2B5EF4-FFF2-40B4-BE49-F238E27FC236}">
                        <a16:creationId xmlns:a16="http://schemas.microsoft.com/office/drawing/2014/main" id="{7E148B5D-86DD-264D-9C84-AAA9AD33CC6B}"/>
                      </a:ext>
                    </a:extLst>
                  </p:cNvPr>
                  <p:cNvSpPr>
                    <a:spLocks noChangeShapeType="1"/>
                  </p:cNvSpPr>
                  <p:nvPr/>
                </p:nvSpPr>
                <p:spPr bwMode="auto">
                  <a:xfrm flipV="1">
                    <a:off x="3689" y="3096"/>
                    <a:ext cx="240" cy="28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7" name="Line 39">
                    <a:extLst>
                      <a:ext uri="{FF2B5EF4-FFF2-40B4-BE49-F238E27FC236}">
                        <a16:creationId xmlns:a16="http://schemas.microsoft.com/office/drawing/2014/main" id="{F932B38D-06AE-4045-8140-4798F2440DAF}"/>
                      </a:ext>
                    </a:extLst>
                  </p:cNvPr>
                  <p:cNvSpPr>
                    <a:spLocks noChangeShapeType="1"/>
                  </p:cNvSpPr>
                  <p:nvPr/>
                </p:nvSpPr>
                <p:spPr bwMode="auto">
                  <a:xfrm>
                    <a:off x="3603" y="3540"/>
                    <a:ext cx="147" cy="267"/>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8"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3334" y="3532"/>
                    <a:ext cx="182" cy="275"/>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grpSp>
          <mc:AlternateContent xmlns:mc="http://schemas.openxmlformats.org/markup-compatibility/2006" xmlns:a14="http://schemas.microsoft.com/office/drawing/2010/main">
            <mc:Choice Requires="a14">
              <p:sp>
                <p:nvSpPr>
                  <p:cNvPr id="12" name="Oval 32">
                    <a:extLst>
                      <a:ext uri="{FF2B5EF4-FFF2-40B4-BE49-F238E27FC236}">
                        <a16:creationId xmlns:a16="http://schemas.microsoft.com/office/drawing/2014/main" id="{12B82782-F01E-A049-BBE4-D211582EB3DC}"/>
                      </a:ext>
                    </a:extLst>
                  </p:cNvPr>
                  <p:cNvSpPr>
                    <a:spLocks noChangeArrowheads="1"/>
                  </p:cNvSpPr>
                  <p:nvPr/>
                </p:nvSpPr>
                <p:spPr bwMode="auto">
                  <a:xfrm>
                    <a:off x="7111711" y="5143167"/>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19"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111711" y="5143167"/>
                    <a:ext cx="351805" cy="381000"/>
                  </a:xfrm>
                  <a:prstGeom prst="ellipse">
                    <a:avLst/>
                  </a:prstGeom>
                  <a:blipFill>
                    <a:blip r:embed="rId8"/>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32">
                    <a:extLst>
                      <a:ext uri="{FF2B5EF4-FFF2-40B4-BE49-F238E27FC236}">
                        <a16:creationId xmlns:a16="http://schemas.microsoft.com/office/drawing/2014/main" id="{12B82782-F01E-A049-BBE4-D211582EB3DC}"/>
                      </a:ext>
                    </a:extLst>
                  </p:cNvPr>
                  <p:cNvSpPr>
                    <a:spLocks noChangeArrowheads="1"/>
                  </p:cNvSpPr>
                  <p:nvPr/>
                </p:nvSpPr>
                <p:spPr bwMode="auto">
                  <a:xfrm>
                    <a:off x="7762358"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6</m:t>
                              </m:r>
                            </m:sub>
                          </m:sSub>
                        </m:oMath>
                      </m:oMathPara>
                    </a14:m>
                    <a:endParaRPr lang="zh-TW" altLang="en-US" sz="2000" dirty="0">
                      <a:latin typeface="Gill Sans" pitchFamily="34" charset="0"/>
                    </a:endParaRPr>
                  </a:p>
                </p:txBody>
              </p:sp>
            </mc:Choice>
            <mc:Fallback xmlns="">
              <p:sp>
                <p:nvSpPr>
                  <p:cNvPr id="20"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762358" y="5124260"/>
                    <a:ext cx="351805" cy="381000"/>
                  </a:xfrm>
                  <a:prstGeom prst="ellipse">
                    <a:avLst/>
                  </a:prstGeom>
                  <a:blipFill>
                    <a:blip r:embed="rId9"/>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32">
                    <a:extLst>
                      <a:ext uri="{FF2B5EF4-FFF2-40B4-BE49-F238E27FC236}">
                        <a16:creationId xmlns:a16="http://schemas.microsoft.com/office/drawing/2014/main" id="{12B82782-F01E-A049-BBE4-D211582EB3DC}"/>
                      </a:ext>
                    </a:extLst>
                  </p:cNvPr>
                  <p:cNvSpPr>
                    <a:spLocks noChangeArrowheads="1"/>
                  </p:cNvSpPr>
                  <p:nvPr/>
                </p:nvSpPr>
                <p:spPr bwMode="auto">
                  <a:xfrm>
                    <a:off x="8351196"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7</m:t>
                              </m:r>
                            </m:sub>
                          </m:sSub>
                        </m:oMath>
                      </m:oMathPara>
                    </a14:m>
                    <a:endParaRPr lang="zh-TW" altLang="en-US" sz="2000" dirty="0">
                      <a:latin typeface="Gill Sans" pitchFamily="34" charset="0"/>
                    </a:endParaRPr>
                  </a:p>
                </p:txBody>
              </p:sp>
            </mc:Choice>
            <mc:Fallback xmlns="">
              <p:sp>
                <p:nvSpPr>
                  <p:cNvPr id="2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8351196" y="5124260"/>
                    <a:ext cx="351805" cy="381000"/>
                  </a:xfrm>
                  <a:prstGeom prst="ellipse">
                    <a:avLst/>
                  </a:prstGeom>
                  <a:blipFill>
                    <a:blip r:embed="rId10"/>
                    <a:stretch>
                      <a:fillRect l="-3279"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5" name="Line 39">
                <a:extLst>
                  <a:ext uri="{FF2B5EF4-FFF2-40B4-BE49-F238E27FC236}">
                    <a16:creationId xmlns:a16="http://schemas.microsoft.com/office/drawing/2014/main" id="{F932B38D-06AE-4045-8140-4798F2440DAF}"/>
                  </a:ext>
                </a:extLst>
              </p:cNvPr>
              <p:cNvSpPr>
                <a:spLocks noChangeShapeType="1"/>
              </p:cNvSpPr>
              <p:nvPr/>
            </p:nvSpPr>
            <p:spPr bwMode="auto">
              <a:xfrm>
                <a:off x="8287866" y="4719471"/>
                <a:ext cx="215481" cy="42386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6"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989947" y="4713121"/>
                <a:ext cx="173959" cy="411139"/>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mc:AlternateContent xmlns:mc="http://schemas.openxmlformats.org/markup-compatibility/2006" xmlns:a14="http://schemas.microsoft.com/office/drawing/2010/main">
            <mc:Choice Requires="a14">
              <p:sp>
                <p:nvSpPr>
                  <p:cNvPr id="17" name="Oval 32">
                    <a:extLst>
                      <a:ext uri="{FF2B5EF4-FFF2-40B4-BE49-F238E27FC236}">
                        <a16:creationId xmlns:a16="http://schemas.microsoft.com/office/drawing/2014/main" id="{12B82782-F01E-A049-BBE4-D211582EB3DC}"/>
                      </a:ext>
                    </a:extLst>
                  </p:cNvPr>
                  <p:cNvSpPr>
                    <a:spLocks noChangeArrowheads="1"/>
                  </p:cNvSpPr>
                  <p:nvPr/>
                </p:nvSpPr>
                <p:spPr bwMode="auto">
                  <a:xfrm>
                    <a:off x="7413884" y="5818654"/>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8</m:t>
                              </m:r>
                            </m:sub>
                          </m:sSub>
                        </m:oMath>
                      </m:oMathPara>
                    </a14:m>
                    <a:endParaRPr lang="zh-TW" altLang="en-US" sz="2000" dirty="0">
                      <a:latin typeface="Gill Sans" pitchFamily="34" charset="0"/>
                    </a:endParaRPr>
                  </a:p>
                </p:txBody>
              </p:sp>
            </mc:Choice>
            <mc:Fallback xmlns="">
              <p:sp>
                <p:nvSpPr>
                  <p:cNvPr id="25"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413884" y="5818654"/>
                    <a:ext cx="351805" cy="381000"/>
                  </a:xfrm>
                  <a:prstGeom prst="ellipse">
                    <a:avLst/>
                  </a:prstGeom>
                  <a:blipFill>
                    <a:blip r:embed="rId11"/>
                    <a:stretch>
                      <a:fillRect l="-5000"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8"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789301" y="5492586"/>
                <a:ext cx="714045" cy="50277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sp>
          <p:nvSpPr>
            <p:cNvPr id="9" name="Line 39">
              <a:extLst>
                <a:ext uri="{FF2B5EF4-FFF2-40B4-BE49-F238E27FC236}">
                  <a16:creationId xmlns:a16="http://schemas.microsoft.com/office/drawing/2014/main" id="{F932B38D-06AE-4045-8140-4798F2440DAF}"/>
                </a:ext>
              </a:extLst>
            </p:cNvPr>
            <p:cNvSpPr>
              <a:spLocks noChangeShapeType="1"/>
            </p:cNvSpPr>
            <p:nvPr/>
          </p:nvSpPr>
          <p:spPr bwMode="auto">
            <a:xfrm>
              <a:off x="7491798" y="5836528"/>
              <a:ext cx="152020" cy="35379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0" name="Line 38">
              <a:extLst>
                <a:ext uri="{FF2B5EF4-FFF2-40B4-BE49-F238E27FC236}">
                  <a16:creationId xmlns:a16="http://schemas.microsoft.com/office/drawing/2014/main" id="{7E148B5D-86DD-264D-9C84-AAA9AD33CC6B}"/>
                </a:ext>
              </a:extLst>
            </p:cNvPr>
            <p:cNvSpPr>
              <a:spLocks noChangeShapeType="1"/>
            </p:cNvSpPr>
            <p:nvPr/>
          </p:nvSpPr>
          <p:spPr bwMode="auto">
            <a:xfrm flipH="1">
              <a:off x="7199147" y="4284004"/>
              <a:ext cx="351804" cy="44515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mc:AlternateContent xmlns:mc="http://schemas.openxmlformats.org/markup-compatibility/2006" xmlns:a14="http://schemas.microsoft.com/office/drawing/2010/main">
        <mc:Choice Requires="a14">
          <p:sp>
            <p:nvSpPr>
              <p:cNvPr id="29" name="Oval 35">
                <a:extLst>
                  <a:ext uri="{FF2B5EF4-FFF2-40B4-BE49-F238E27FC236}">
                    <a16:creationId xmlns:a16="http://schemas.microsoft.com/office/drawing/2014/main" id="{83E547DD-31BB-D24D-B9C2-2639631A2DEB}"/>
                  </a:ext>
                </a:extLst>
              </p:cNvPr>
              <p:cNvSpPr>
                <a:spLocks noChangeArrowheads="1"/>
              </p:cNvSpPr>
              <p:nvPr/>
            </p:nvSpPr>
            <p:spPr bwMode="auto">
              <a:xfrm>
                <a:off x="3675811" y="1811112"/>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29"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3675811" y="1811112"/>
                <a:ext cx="351805" cy="381000"/>
              </a:xfrm>
              <a:prstGeom prst="ellipse">
                <a:avLst/>
              </a:prstGeom>
              <a:blipFill>
                <a:blip r:embed="rId12"/>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Oval 35">
                <a:extLst>
                  <a:ext uri="{FF2B5EF4-FFF2-40B4-BE49-F238E27FC236}">
                    <a16:creationId xmlns:a16="http://schemas.microsoft.com/office/drawing/2014/main" id="{83E547DD-31BB-D24D-B9C2-2639631A2DEB}"/>
                  </a:ext>
                </a:extLst>
              </p:cNvPr>
              <p:cNvSpPr>
                <a:spLocks noChangeArrowheads="1"/>
              </p:cNvSpPr>
              <p:nvPr/>
            </p:nvSpPr>
            <p:spPr bwMode="auto">
              <a:xfrm>
                <a:off x="3037525" y="1124744"/>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1</m:t>
                          </m:r>
                        </m:sub>
                      </m:sSub>
                    </m:oMath>
                  </m:oMathPara>
                </a14:m>
                <a:endParaRPr lang="zh-TW" altLang="en-US" sz="2000" dirty="0">
                  <a:solidFill>
                    <a:schemeClr val="bg1"/>
                  </a:solidFill>
                  <a:latin typeface="Gill Sans" pitchFamily="34" charset="0"/>
                </a:endParaRPr>
              </a:p>
            </p:txBody>
          </p:sp>
        </mc:Choice>
        <mc:Fallback xmlns="">
          <p:sp>
            <p:nvSpPr>
              <p:cNvPr id="30"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3037525" y="1124744"/>
                <a:ext cx="351805" cy="381000"/>
              </a:xfrm>
              <a:prstGeom prst="ellipse">
                <a:avLst/>
              </a:prstGeom>
              <a:blipFill>
                <a:blip r:embed="rId13"/>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Oval 35">
                <a:extLst>
                  <a:ext uri="{FF2B5EF4-FFF2-40B4-BE49-F238E27FC236}">
                    <a16:creationId xmlns:a16="http://schemas.microsoft.com/office/drawing/2014/main" id="{83E547DD-31BB-D24D-B9C2-2639631A2DEB}"/>
                  </a:ext>
                </a:extLst>
              </p:cNvPr>
              <p:cNvSpPr>
                <a:spLocks noChangeArrowheads="1"/>
              </p:cNvSpPr>
              <p:nvPr/>
            </p:nvSpPr>
            <p:spPr bwMode="auto">
              <a:xfrm>
                <a:off x="1989254" y="2569369"/>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31"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1989254" y="2569369"/>
                <a:ext cx="351805" cy="381000"/>
              </a:xfrm>
              <a:prstGeom prst="ellipse">
                <a:avLst/>
              </a:prstGeom>
              <a:blipFill>
                <a:blip r:embed="rId14"/>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Oval 35">
                <a:extLst>
                  <a:ext uri="{FF2B5EF4-FFF2-40B4-BE49-F238E27FC236}">
                    <a16:creationId xmlns:a16="http://schemas.microsoft.com/office/drawing/2014/main" id="{83E547DD-31BB-D24D-B9C2-2639631A2DEB}"/>
                  </a:ext>
                </a:extLst>
              </p:cNvPr>
              <p:cNvSpPr>
                <a:spLocks noChangeArrowheads="1"/>
              </p:cNvSpPr>
              <p:nvPr/>
            </p:nvSpPr>
            <p:spPr bwMode="auto">
              <a:xfrm>
                <a:off x="2716029" y="2593803"/>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32"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2716029" y="2593803"/>
                <a:ext cx="351805" cy="381000"/>
              </a:xfrm>
              <a:prstGeom prst="ellipse">
                <a:avLst/>
              </a:prstGeom>
              <a:blipFill>
                <a:blip r:embed="rId15"/>
                <a:stretch>
                  <a:fillRect l="-3333"/>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Oval 35">
                <a:extLst>
                  <a:ext uri="{FF2B5EF4-FFF2-40B4-BE49-F238E27FC236}">
                    <a16:creationId xmlns:a16="http://schemas.microsoft.com/office/drawing/2014/main" id="{83E547DD-31BB-D24D-B9C2-2639631A2DEB}"/>
                  </a:ext>
                </a:extLst>
              </p:cNvPr>
              <p:cNvSpPr>
                <a:spLocks noChangeArrowheads="1"/>
              </p:cNvSpPr>
              <p:nvPr/>
            </p:nvSpPr>
            <p:spPr bwMode="auto">
              <a:xfrm>
                <a:off x="2411831" y="1797875"/>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2</m:t>
                          </m:r>
                        </m:sub>
                      </m:sSub>
                    </m:oMath>
                  </m:oMathPara>
                </a14:m>
                <a:endParaRPr lang="zh-TW" altLang="en-US" sz="2000" dirty="0">
                  <a:solidFill>
                    <a:schemeClr val="bg1"/>
                  </a:solidFill>
                  <a:latin typeface="Gill Sans" pitchFamily="34" charset="0"/>
                </a:endParaRPr>
              </a:p>
            </p:txBody>
          </p:sp>
        </mc:Choice>
        <mc:Fallback xmlns="">
          <p:sp>
            <p:nvSpPr>
              <p:cNvPr id="33"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2411831" y="1797875"/>
                <a:ext cx="351805" cy="381000"/>
              </a:xfrm>
              <a:prstGeom prst="ellipse">
                <a:avLst/>
              </a:prstGeom>
              <a:blipFill>
                <a:blip r:embed="rId16"/>
                <a:stretch>
                  <a:fillRect l="-3333" b="-1538"/>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Oval 35">
                <a:extLst>
                  <a:ext uri="{FF2B5EF4-FFF2-40B4-BE49-F238E27FC236}">
                    <a16:creationId xmlns:a16="http://schemas.microsoft.com/office/drawing/2014/main" id="{83E547DD-31BB-D24D-B9C2-2639631A2DEB}"/>
                  </a:ext>
                </a:extLst>
              </p:cNvPr>
              <p:cNvSpPr>
                <a:spLocks noChangeArrowheads="1"/>
              </p:cNvSpPr>
              <p:nvPr/>
            </p:nvSpPr>
            <p:spPr bwMode="auto">
              <a:xfrm>
                <a:off x="3375406" y="2576714"/>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6</m:t>
                          </m:r>
                        </m:sub>
                      </m:sSub>
                    </m:oMath>
                  </m:oMathPara>
                </a14:m>
                <a:endParaRPr lang="zh-TW" altLang="en-US" sz="2000" dirty="0">
                  <a:latin typeface="Gill Sans" pitchFamily="34" charset="0"/>
                </a:endParaRPr>
              </a:p>
            </p:txBody>
          </p:sp>
        </mc:Choice>
        <mc:Fallback xmlns="">
          <p:sp>
            <p:nvSpPr>
              <p:cNvPr id="34"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3375406" y="2576714"/>
                <a:ext cx="351805" cy="381000"/>
              </a:xfrm>
              <a:prstGeom prst="ellipse">
                <a:avLst/>
              </a:prstGeom>
              <a:blipFill>
                <a:blip r:embed="rId17"/>
                <a:stretch>
                  <a:fillRect l="-3333"/>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Oval 35">
                <a:extLst>
                  <a:ext uri="{FF2B5EF4-FFF2-40B4-BE49-F238E27FC236}">
                    <a16:creationId xmlns:a16="http://schemas.microsoft.com/office/drawing/2014/main" id="{83E547DD-31BB-D24D-B9C2-2639631A2DEB}"/>
                  </a:ext>
                </a:extLst>
              </p:cNvPr>
              <p:cNvSpPr>
                <a:spLocks noChangeArrowheads="1"/>
              </p:cNvSpPr>
              <p:nvPr/>
            </p:nvSpPr>
            <p:spPr bwMode="auto">
              <a:xfrm>
                <a:off x="3956262" y="2576714"/>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7</m:t>
                          </m:r>
                        </m:sub>
                      </m:sSub>
                    </m:oMath>
                  </m:oMathPara>
                </a14:m>
                <a:endParaRPr lang="zh-TW" altLang="en-US" sz="2000" dirty="0">
                  <a:latin typeface="Gill Sans" pitchFamily="34" charset="0"/>
                </a:endParaRPr>
              </a:p>
            </p:txBody>
          </p:sp>
        </mc:Choice>
        <mc:Fallback xmlns="">
          <p:sp>
            <p:nvSpPr>
              <p:cNvPr id="35"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3956262" y="2576714"/>
                <a:ext cx="351805" cy="381000"/>
              </a:xfrm>
              <a:prstGeom prst="ellipse">
                <a:avLst/>
              </a:prstGeom>
              <a:blipFill>
                <a:blip r:embed="rId18"/>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83E547DD-31BB-D24D-B9C2-2639631A2DEB}"/>
                  </a:ext>
                </a:extLst>
              </p:cNvPr>
              <p:cNvSpPr>
                <a:spLocks noChangeArrowheads="1"/>
              </p:cNvSpPr>
              <p:nvPr/>
            </p:nvSpPr>
            <p:spPr bwMode="auto">
              <a:xfrm>
                <a:off x="3678987" y="1804775"/>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3</m:t>
                          </m:r>
                        </m:sub>
                      </m:sSub>
                    </m:oMath>
                  </m:oMathPara>
                </a14:m>
                <a:endParaRPr lang="zh-TW" altLang="en-US" sz="2000" dirty="0">
                  <a:solidFill>
                    <a:schemeClr val="bg1"/>
                  </a:solidFill>
                  <a:latin typeface="Gill Sans" pitchFamily="34" charset="0"/>
                </a:endParaRPr>
              </a:p>
            </p:txBody>
          </p:sp>
        </mc:Choice>
        <mc:Fallback xmlns="">
          <p:sp>
            <p:nvSpPr>
              <p:cNvPr id="36"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3678987" y="1804775"/>
                <a:ext cx="351805" cy="381000"/>
              </a:xfrm>
              <a:prstGeom prst="ellipse">
                <a:avLst/>
              </a:prstGeom>
              <a:blipFill>
                <a:blip r:embed="rId19"/>
                <a:stretch>
                  <a:fillRect l="-3333"/>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矩形 36"/>
              <p:cNvSpPr/>
              <p:nvPr/>
            </p:nvSpPr>
            <p:spPr>
              <a:xfrm>
                <a:off x="3892931" y="3242847"/>
                <a:ext cx="194982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dirty="0">
                          <a:solidFill>
                            <a:srgbClr val="FF0000"/>
                          </a:solidFill>
                          <a:latin typeface="Cambria Math" panose="02040503050406030204" pitchFamily="18" charset="0"/>
                        </a:rPr>
                        <m:t>𝑄</m:t>
                      </m:r>
                      <m:r>
                        <a:rPr lang="en-US" sz="2000" dirty="0">
                          <a:solidFill>
                            <a:srgbClr val="FF0000"/>
                          </a:solidFill>
                          <a:latin typeface="Cambria Math" panose="02040503050406030204" pitchFamily="18" charset="0"/>
                        </a:rPr>
                        <m:t>=</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5</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6</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7</m:t>
                          </m:r>
                        </m:sub>
                      </m:sSub>
                      <m:r>
                        <a:rPr lang="en-US" sz="2000" i="1">
                          <a:latin typeface="Cambria Math" panose="02040503050406030204" pitchFamily="18" charset="0"/>
                        </a:rPr>
                        <m:t>)</m:t>
                      </m:r>
                    </m:oMath>
                  </m:oMathPara>
                </a14:m>
                <a:endParaRPr lang="en-US" sz="2000" dirty="0">
                  <a:latin typeface="+mn-lt"/>
                </a:endParaRPr>
              </a:p>
            </p:txBody>
          </p:sp>
        </mc:Choice>
        <mc:Fallback xmlns="">
          <p:sp>
            <p:nvSpPr>
              <p:cNvPr id="37" name="矩形 36"/>
              <p:cNvSpPr>
                <a:spLocks noRot="1" noChangeAspect="1" noMove="1" noResize="1" noEditPoints="1" noAdjustHandles="1" noChangeArrowheads="1" noChangeShapeType="1" noTextEdit="1"/>
              </p:cNvSpPr>
              <p:nvPr/>
            </p:nvSpPr>
            <p:spPr>
              <a:xfrm>
                <a:off x="3892931" y="3242847"/>
                <a:ext cx="1949828" cy="400110"/>
              </a:xfrm>
              <a:prstGeom prst="rect">
                <a:avLst/>
              </a:prstGeom>
              <a:blipFill>
                <a:blip r:embed="rId20"/>
                <a:stretch>
                  <a:fillRect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Oval 35">
                <a:extLst>
                  <a:ext uri="{FF2B5EF4-FFF2-40B4-BE49-F238E27FC236}">
                    <a16:creationId xmlns:a16="http://schemas.microsoft.com/office/drawing/2014/main" id="{83E547DD-31BB-D24D-B9C2-2639631A2DEB}"/>
                  </a:ext>
                </a:extLst>
              </p:cNvPr>
              <p:cNvSpPr>
                <a:spLocks noChangeArrowheads="1"/>
              </p:cNvSpPr>
              <p:nvPr/>
            </p:nvSpPr>
            <p:spPr bwMode="auto">
              <a:xfrm>
                <a:off x="2001428" y="2563565"/>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4</m:t>
                          </m:r>
                        </m:sub>
                      </m:sSub>
                    </m:oMath>
                  </m:oMathPara>
                </a14:m>
                <a:endParaRPr lang="zh-TW" altLang="en-US" sz="2000" dirty="0">
                  <a:solidFill>
                    <a:schemeClr val="bg1"/>
                  </a:solidFill>
                  <a:latin typeface="Gill Sans" pitchFamily="34" charset="0"/>
                </a:endParaRPr>
              </a:p>
            </p:txBody>
          </p:sp>
        </mc:Choice>
        <mc:Fallback xmlns="">
          <p:sp>
            <p:nvSpPr>
              <p:cNvPr id="38"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2001428" y="2563565"/>
                <a:ext cx="351805" cy="381000"/>
              </a:xfrm>
              <a:prstGeom prst="ellipse">
                <a:avLst/>
              </a:prstGeom>
              <a:blipFill>
                <a:blip r:embed="rId21"/>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p:sp>
        <p:nvSpPr>
          <p:cNvPr id="39" name="右箭头 38"/>
          <p:cNvSpPr/>
          <p:nvPr/>
        </p:nvSpPr>
        <p:spPr>
          <a:xfrm>
            <a:off x="4714080" y="2435515"/>
            <a:ext cx="1008112" cy="377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文本框 39"/>
              <p:cNvSpPr txBox="1"/>
              <p:nvPr/>
            </p:nvSpPr>
            <p:spPr>
              <a:xfrm>
                <a:off x="4517003" y="1700808"/>
                <a:ext cx="1578943" cy="707886"/>
              </a:xfrm>
              <a:prstGeom prst="rect">
                <a:avLst/>
              </a:prstGeom>
              <a:noFill/>
            </p:spPr>
            <p:txBody>
              <a:bodyPr wrap="square" rtlCol="0">
                <a:spAutoFit/>
              </a:bodyPr>
              <a:lstStyle/>
              <a:p>
                <a:r>
                  <a:rPr lang="en-US" sz="2000" dirty="0" err="1">
                    <a:latin typeface="+mn-lt"/>
                  </a:rPr>
                  <a:t>Dequeue</a:t>
                </a:r>
                <a:r>
                  <a:rPr lang="en-US" sz="2000" dirty="0">
                    <a:latin typeface="+mn-lt"/>
                  </a:rPr>
                  <a:t> from </a:t>
                </a:r>
                <a14:m>
                  <m:oMath xmlns:m="http://schemas.openxmlformats.org/officeDocument/2006/math">
                    <m:r>
                      <a:rPr lang="en-US" sz="2000" i="1">
                        <a:latin typeface="Cambria Math" panose="02040503050406030204" pitchFamily="18" charset="0"/>
                      </a:rPr>
                      <m:t>𝑄</m:t>
                    </m:r>
                  </m:oMath>
                </a14:m>
                <a:endParaRPr lang="en-US" sz="2000" dirty="0">
                  <a:latin typeface="+mn-lt"/>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4517003" y="1700808"/>
                <a:ext cx="1578943" cy="707886"/>
              </a:xfrm>
              <a:prstGeom prst="rect">
                <a:avLst/>
              </a:prstGeom>
              <a:blipFill>
                <a:blip r:embed="rId22"/>
                <a:stretch>
                  <a:fillRect l="-4247" t="-4310" b="-14655"/>
                </a:stretch>
              </a:blipFill>
            </p:spPr>
            <p:txBody>
              <a:bodyPr/>
              <a:lstStyle/>
              <a:p>
                <a:r>
                  <a:rPr lang="zh-CN" altLang="en-US">
                    <a:noFill/>
                  </a:rPr>
                  <a:t> </a:t>
                </a:r>
              </a:p>
            </p:txBody>
          </p:sp>
        </mc:Fallback>
      </mc:AlternateContent>
      <p:grpSp>
        <p:nvGrpSpPr>
          <p:cNvPr id="41" name="组合 40"/>
          <p:cNvGrpSpPr/>
          <p:nvPr/>
        </p:nvGrpSpPr>
        <p:grpSpPr>
          <a:xfrm>
            <a:off x="5870406" y="1108080"/>
            <a:ext cx="2316522" cy="2527932"/>
            <a:chOff x="6504971" y="4005262"/>
            <a:chExt cx="2316522" cy="2527932"/>
          </a:xfrm>
        </p:grpSpPr>
        <p:grpSp>
          <p:nvGrpSpPr>
            <p:cNvPr id="42" name="组合 41"/>
            <p:cNvGrpSpPr/>
            <p:nvPr/>
          </p:nvGrpSpPr>
          <p:grpSpPr>
            <a:xfrm>
              <a:off x="6504971" y="4005262"/>
              <a:ext cx="2316522" cy="2527932"/>
              <a:chOff x="6386479" y="3671722"/>
              <a:chExt cx="2316522" cy="2527932"/>
            </a:xfrm>
          </p:grpSpPr>
          <p:grpSp>
            <p:nvGrpSpPr>
              <p:cNvPr id="46" name="Group 44">
                <a:extLst>
                  <a:ext uri="{FF2B5EF4-FFF2-40B4-BE49-F238E27FC236}">
                    <a16:creationId xmlns:a16="http://schemas.microsoft.com/office/drawing/2014/main" id="{ED5A9ABA-93BB-9048-A4D8-D0E90216AF6E}"/>
                  </a:ext>
                </a:extLst>
              </p:cNvPr>
              <p:cNvGrpSpPr>
                <a:grpSpLocks/>
              </p:cNvGrpSpPr>
              <p:nvPr/>
            </p:nvGrpSpPr>
            <p:grpSpPr bwMode="auto">
              <a:xfrm>
                <a:off x="6386479" y="3671722"/>
                <a:ext cx="2036071" cy="2338388"/>
                <a:chOff x="3171" y="2784"/>
                <a:chExt cx="1389" cy="1473"/>
              </a:xfrm>
            </p:grpSpPr>
            <mc:AlternateContent xmlns:mc="http://schemas.openxmlformats.org/markup-compatibility/2006" xmlns:a14="http://schemas.microsoft.com/office/drawing/2010/main">
              <mc:Choice Requires="a14">
                <p:sp>
                  <p:nvSpPr>
                    <p:cNvPr id="54" name="Text Box 30">
                      <a:extLst>
                        <a:ext uri="{FF2B5EF4-FFF2-40B4-BE49-F238E27FC236}">
                          <a16:creationId xmlns:a16="http://schemas.microsoft.com/office/drawing/2014/main" id="{9A61A4E8-05B8-5F46-9638-8C713A6E8E4B}"/>
                        </a:ext>
                      </a:extLst>
                    </p:cNvPr>
                    <p:cNvSpPr txBox="1">
                      <a:spLocks noChangeArrowheads="1"/>
                    </p:cNvSpPr>
                    <p:nvPr/>
                  </p:nvSpPr>
                  <p:spPr bwMode="auto">
                    <a:xfrm>
                      <a:off x="3314" y="4028"/>
                      <a:ext cx="262" cy="229"/>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type="none" w="sm" len="me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b="0" i="1" dirty="0" smtClean="0">
                                <a:latin typeface="Cambria Math" panose="02040503050406030204" pitchFamily="18" charset="0"/>
                              </a:rPr>
                              <m:t>𝐺</m:t>
                            </m:r>
                          </m:oMath>
                        </m:oMathPara>
                      </a14:m>
                      <a:endParaRPr lang="en-US" altLang="zh-TW" i="1" baseline="-25000" dirty="0">
                        <a:latin typeface="Gill Sans" pitchFamily="34" charset="0"/>
                      </a:endParaRPr>
                    </a:p>
                  </p:txBody>
                </p:sp>
              </mc:Choice>
              <mc:Fallback xmlns="">
                <p:sp>
                  <p:nvSpPr>
                    <p:cNvPr id="9" name="Text Box 30">
                      <a:extLst>
                        <a:ext uri="{FF2B5EF4-FFF2-40B4-BE49-F238E27FC236}">
                          <a16:creationId xmlns:a16="http://schemas.microsoft.com/office/drawing/2014/main" id="{9A61A4E8-05B8-5F46-9638-8C713A6E8E4B}"/>
                        </a:ext>
                      </a:extLst>
                    </p:cNvPr>
                    <p:cNvSpPr txBox="1">
                      <a:spLocks noRot="1" noChangeAspect="1" noMove="1" noResize="1" noEditPoints="1" noAdjustHandles="1" noChangeArrowheads="1" noChangeShapeType="1" noTextEdit="1"/>
                    </p:cNvSpPr>
                    <p:nvPr/>
                  </p:nvSpPr>
                  <p:spPr bwMode="auto">
                    <a:xfrm>
                      <a:off x="3314" y="4028"/>
                      <a:ext cx="262" cy="229"/>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55" name="Group 43">
                  <a:extLst>
                    <a:ext uri="{FF2B5EF4-FFF2-40B4-BE49-F238E27FC236}">
                      <a16:creationId xmlns:a16="http://schemas.microsoft.com/office/drawing/2014/main" id="{80990173-497C-DF44-AF1F-B0F5076A42AE}"/>
                    </a:ext>
                  </a:extLst>
                </p:cNvPr>
                <p:cNvGrpSpPr>
                  <a:grpSpLocks/>
                </p:cNvGrpSpPr>
                <p:nvPr/>
              </p:nvGrpSpPr>
              <p:grpSpPr bwMode="auto">
                <a:xfrm>
                  <a:off x="3171" y="2784"/>
                  <a:ext cx="1389" cy="1150"/>
                  <a:chOff x="3171" y="2880"/>
                  <a:chExt cx="1389" cy="1150"/>
                </a:xfrm>
              </p:grpSpPr>
              <mc:AlternateContent xmlns:mc="http://schemas.openxmlformats.org/markup-compatibility/2006" xmlns:a14="http://schemas.microsoft.com/office/drawing/2010/main">
                <mc:Choice Requires="a14">
                  <p:sp>
                    <p:nvSpPr>
                      <p:cNvPr id="56" name="Oval 32">
                        <a:extLst>
                          <a:ext uri="{FF2B5EF4-FFF2-40B4-BE49-F238E27FC236}">
                            <a16:creationId xmlns:a16="http://schemas.microsoft.com/office/drawing/2014/main" id="{12B82782-F01E-A049-BBE4-D211582EB3DC}"/>
                          </a:ext>
                        </a:extLst>
                      </p:cNvPr>
                      <p:cNvSpPr>
                        <a:spLocks noChangeArrowheads="1"/>
                      </p:cNvSpPr>
                      <p:nvPr/>
                    </p:nvSpPr>
                    <p:spPr bwMode="auto">
                      <a:xfrm>
                        <a:off x="3171" y="379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1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3171" y="3790"/>
                        <a:ext cx="240" cy="240"/>
                      </a:xfrm>
                      <a:prstGeom prst="ellipse">
                        <a:avLst/>
                      </a:prstGeom>
                      <a:blipFill>
                        <a:blip r:embed="rId4"/>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Oval 33">
                        <a:extLst>
                          <a:ext uri="{FF2B5EF4-FFF2-40B4-BE49-F238E27FC236}">
                            <a16:creationId xmlns:a16="http://schemas.microsoft.com/office/drawing/2014/main" id="{BD3D77B4-D5BC-DD4B-A4F6-1F7F76712A48}"/>
                          </a:ext>
                        </a:extLst>
                      </p:cNvPr>
                      <p:cNvSpPr>
                        <a:spLocks noChangeArrowheads="1"/>
                      </p:cNvSpPr>
                      <p:nvPr/>
                    </p:nvSpPr>
                    <p:spPr bwMode="auto">
                      <a:xfrm>
                        <a:off x="4320"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12" name="Oval 33">
                        <a:extLst>
                          <a:ext uri="{FF2B5EF4-FFF2-40B4-BE49-F238E27FC236}">
                            <a16:creationId xmlns:a16="http://schemas.microsoft.com/office/drawing/2014/main" id="{BD3D77B4-D5BC-DD4B-A4F6-1F7F76712A48}"/>
                          </a:ext>
                        </a:extLst>
                      </p:cNvPr>
                      <p:cNvSpPr>
                        <a:spLocks noRot="1" noChangeAspect="1" noMove="1" noResize="1" noEditPoints="1" noAdjustHandles="1" noChangeArrowheads="1" noChangeShapeType="1" noTextEdit="1"/>
                      </p:cNvSpPr>
                      <p:nvPr/>
                    </p:nvSpPr>
                    <p:spPr bwMode="auto">
                      <a:xfrm>
                        <a:off x="4320" y="3312"/>
                        <a:ext cx="240" cy="240"/>
                      </a:xfrm>
                      <a:prstGeom prst="ellipse">
                        <a:avLst/>
                      </a:prstGeom>
                      <a:blipFill>
                        <a:blip r:embed="rId5"/>
                        <a:stretch>
                          <a:fillRect l="-3279"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Oval 34">
                        <a:extLst>
                          <a:ext uri="{FF2B5EF4-FFF2-40B4-BE49-F238E27FC236}">
                            <a16:creationId xmlns:a16="http://schemas.microsoft.com/office/drawing/2014/main" id="{5C8AEA5D-11DD-9F42-A385-7804EE598CBC}"/>
                          </a:ext>
                        </a:extLst>
                      </p:cNvPr>
                      <p:cNvSpPr>
                        <a:spLocks noChangeArrowheads="1"/>
                      </p:cNvSpPr>
                      <p:nvPr/>
                    </p:nvSpPr>
                    <p:spPr bwMode="auto">
                      <a:xfrm>
                        <a:off x="3456"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TW" sz="2000" i="1" dirty="0">
                                  <a:latin typeface="Cambria Math" panose="02040503050406030204" pitchFamily="18" charset="0"/>
                                </a:rPr>
                                <m:t> </m:t>
                              </m:r>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2</m:t>
                                  </m:r>
                                </m:sub>
                              </m:sSub>
                            </m:oMath>
                          </m:oMathPara>
                        </a14:m>
                        <a:endParaRPr lang="zh-TW" altLang="en-US" sz="2000" dirty="0">
                          <a:latin typeface="Gill Sans" pitchFamily="34" charset="0"/>
                        </a:endParaRPr>
                      </a:p>
                    </p:txBody>
                  </p:sp>
                </mc:Choice>
                <mc:Fallback xmlns="">
                  <p:sp>
                    <p:nvSpPr>
                      <p:cNvPr id="11" name="Oval 34"/>
                      <p:cNvSpPr>
                        <a:spLocks noRot="1" noChangeAspect="1" noMove="1" noResize="1" noEditPoints="1" noAdjustHandles="1" noChangeArrowheads="1" noChangeShapeType="1" noTextEdit="1"/>
                      </p:cNvSpPr>
                      <p:nvPr/>
                    </p:nvSpPr>
                    <p:spPr bwMode="auto">
                      <a:xfrm>
                        <a:off x="3456" y="3312"/>
                        <a:ext cx="240" cy="240"/>
                      </a:xfrm>
                      <a:prstGeom prst="ellipse">
                        <a:avLst/>
                      </a:prstGeom>
                      <a:blipFill>
                        <a:blip r:embed="rId6"/>
                        <a:stretch>
                          <a:fillRect l="-4918"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Oval 35">
                        <a:extLst>
                          <a:ext uri="{FF2B5EF4-FFF2-40B4-BE49-F238E27FC236}">
                            <a16:creationId xmlns:a16="http://schemas.microsoft.com/office/drawing/2014/main" id="{83E547DD-31BB-D24D-B9C2-2639631A2DEB}"/>
                          </a:ext>
                        </a:extLst>
                      </p:cNvPr>
                      <p:cNvSpPr>
                        <a:spLocks noChangeArrowheads="1"/>
                      </p:cNvSpPr>
                      <p:nvPr/>
                    </p:nvSpPr>
                    <p:spPr bwMode="auto">
                      <a:xfrm>
                        <a:off x="3888" y="288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1</m:t>
                                  </m:r>
                                </m:sub>
                              </m:sSub>
                            </m:oMath>
                          </m:oMathPara>
                        </a14:m>
                        <a:endParaRPr lang="zh-TW" altLang="en-US" sz="2000" dirty="0">
                          <a:latin typeface="Gill Sans" pitchFamily="34" charset="0"/>
                        </a:endParaRPr>
                      </a:p>
                    </p:txBody>
                  </p:sp>
                </mc:Choice>
                <mc:Fallback xmlns="">
                  <p:sp>
                    <p:nvSpPr>
                      <p:cNvPr id="12" name="Oval 35"/>
                      <p:cNvSpPr>
                        <a:spLocks noRot="1" noChangeAspect="1" noMove="1" noResize="1" noEditPoints="1" noAdjustHandles="1" noChangeArrowheads="1" noChangeShapeType="1" noTextEdit="1"/>
                      </p:cNvSpPr>
                      <p:nvPr/>
                    </p:nvSpPr>
                    <p:spPr bwMode="auto">
                      <a:xfrm>
                        <a:off x="3888" y="2880"/>
                        <a:ext cx="240" cy="240"/>
                      </a:xfrm>
                      <a:prstGeom prst="ellipse">
                        <a:avLst/>
                      </a:prstGeom>
                      <a:blipFill>
                        <a:blip r:embed="rId7"/>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60" name="Line 36">
                    <a:extLst>
                      <a:ext uri="{FF2B5EF4-FFF2-40B4-BE49-F238E27FC236}">
                        <a16:creationId xmlns:a16="http://schemas.microsoft.com/office/drawing/2014/main" id="{3D78AD19-9E8E-6845-A9BC-EB8FF8946481}"/>
                      </a:ext>
                    </a:extLst>
                  </p:cNvPr>
                  <p:cNvSpPr>
                    <a:spLocks noChangeShapeType="1"/>
                  </p:cNvSpPr>
                  <p:nvPr/>
                </p:nvSpPr>
                <p:spPr bwMode="auto">
                  <a:xfrm>
                    <a:off x="4128" y="3026"/>
                    <a:ext cx="288" cy="288"/>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61" name="Line 38">
                    <a:extLst>
                      <a:ext uri="{FF2B5EF4-FFF2-40B4-BE49-F238E27FC236}">
                        <a16:creationId xmlns:a16="http://schemas.microsoft.com/office/drawing/2014/main" id="{7E148B5D-86DD-264D-9C84-AAA9AD33CC6B}"/>
                      </a:ext>
                    </a:extLst>
                  </p:cNvPr>
                  <p:cNvSpPr>
                    <a:spLocks noChangeShapeType="1"/>
                  </p:cNvSpPr>
                  <p:nvPr/>
                </p:nvSpPr>
                <p:spPr bwMode="auto">
                  <a:xfrm flipV="1">
                    <a:off x="3689" y="3096"/>
                    <a:ext cx="240" cy="28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62" name="Line 39">
                    <a:extLst>
                      <a:ext uri="{FF2B5EF4-FFF2-40B4-BE49-F238E27FC236}">
                        <a16:creationId xmlns:a16="http://schemas.microsoft.com/office/drawing/2014/main" id="{F932B38D-06AE-4045-8140-4798F2440DAF}"/>
                      </a:ext>
                    </a:extLst>
                  </p:cNvPr>
                  <p:cNvSpPr>
                    <a:spLocks noChangeShapeType="1"/>
                  </p:cNvSpPr>
                  <p:nvPr/>
                </p:nvSpPr>
                <p:spPr bwMode="auto">
                  <a:xfrm>
                    <a:off x="3603" y="3540"/>
                    <a:ext cx="147" cy="267"/>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63"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3334" y="3532"/>
                    <a:ext cx="182" cy="275"/>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grpSp>
          <mc:AlternateContent xmlns:mc="http://schemas.openxmlformats.org/markup-compatibility/2006" xmlns:a14="http://schemas.microsoft.com/office/drawing/2010/main">
            <mc:Choice Requires="a14">
              <p:sp>
                <p:nvSpPr>
                  <p:cNvPr id="47" name="Oval 32">
                    <a:extLst>
                      <a:ext uri="{FF2B5EF4-FFF2-40B4-BE49-F238E27FC236}">
                        <a16:creationId xmlns:a16="http://schemas.microsoft.com/office/drawing/2014/main" id="{12B82782-F01E-A049-BBE4-D211582EB3DC}"/>
                      </a:ext>
                    </a:extLst>
                  </p:cNvPr>
                  <p:cNvSpPr>
                    <a:spLocks noChangeArrowheads="1"/>
                  </p:cNvSpPr>
                  <p:nvPr/>
                </p:nvSpPr>
                <p:spPr bwMode="auto">
                  <a:xfrm>
                    <a:off x="7111711" y="5143167"/>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19"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111711" y="5143167"/>
                    <a:ext cx="351805" cy="381000"/>
                  </a:xfrm>
                  <a:prstGeom prst="ellipse">
                    <a:avLst/>
                  </a:prstGeom>
                  <a:blipFill>
                    <a:blip r:embed="rId8"/>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32">
                    <a:extLst>
                      <a:ext uri="{FF2B5EF4-FFF2-40B4-BE49-F238E27FC236}">
                        <a16:creationId xmlns:a16="http://schemas.microsoft.com/office/drawing/2014/main" id="{12B82782-F01E-A049-BBE4-D211582EB3DC}"/>
                      </a:ext>
                    </a:extLst>
                  </p:cNvPr>
                  <p:cNvSpPr>
                    <a:spLocks noChangeArrowheads="1"/>
                  </p:cNvSpPr>
                  <p:nvPr/>
                </p:nvSpPr>
                <p:spPr bwMode="auto">
                  <a:xfrm>
                    <a:off x="7762358"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6</m:t>
                              </m:r>
                            </m:sub>
                          </m:sSub>
                        </m:oMath>
                      </m:oMathPara>
                    </a14:m>
                    <a:endParaRPr lang="zh-TW" altLang="en-US" sz="2000" dirty="0">
                      <a:latin typeface="Gill Sans" pitchFamily="34" charset="0"/>
                    </a:endParaRPr>
                  </a:p>
                </p:txBody>
              </p:sp>
            </mc:Choice>
            <mc:Fallback xmlns="">
              <p:sp>
                <p:nvSpPr>
                  <p:cNvPr id="20"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762358" y="5124260"/>
                    <a:ext cx="351805" cy="381000"/>
                  </a:xfrm>
                  <a:prstGeom prst="ellipse">
                    <a:avLst/>
                  </a:prstGeom>
                  <a:blipFill>
                    <a:blip r:embed="rId9"/>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32">
                    <a:extLst>
                      <a:ext uri="{FF2B5EF4-FFF2-40B4-BE49-F238E27FC236}">
                        <a16:creationId xmlns:a16="http://schemas.microsoft.com/office/drawing/2014/main" id="{12B82782-F01E-A049-BBE4-D211582EB3DC}"/>
                      </a:ext>
                    </a:extLst>
                  </p:cNvPr>
                  <p:cNvSpPr>
                    <a:spLocks noChangeArrowheads="1"/>
                  </p:cNvSpPr>
                  <p:nvPr/>
                </p:nvSpPr>
                <p:spPr bwMode="auto">
                  <a:xfrm>
                    <a:off x="8351196"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7</m:t>
                              </m:r>
                            </m:sub>
                          </m:sSub>
                        </m:oMath>
                      </m:oMathPara>
                    </a14:m>
                    <a:endParaRPr lang="zh-TW" altLang="en-US" sz="2000" dirty="0">
                      <a:latin typeface="Gill Sans" pitchFamily="34" charset="0"/>
                    </a:endParaRPr>
                  </a:p>
                </p:txBody>
              </p:sp>
            </mc:Choice>
            <mc:Fallback xmlns="">
              <p:sp>
                <p:nvSpPr>
                  <p:cNvPr id="2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8351196" y="5124260"/>
                    <a:ext cx="351805" cy="381000"/>
                  </a:xfrm>
                  <a:prstGeom prst="ellipse">
                    <a:avLst/>
                  </a:prstGeom>
                  <a:blipFill>
                    <a:blip r:embed="rId10"/>
                    <a:stretch>
                      <a:fillRect l="-3279"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50" name="Line 39">
                <a:extLst>
                  <a:ext uri="{FF2B5EF4-FFF2-40B4-BE49-F238E27FC236}">
                    <a16:creationId xmlns:a16="http://schemas.microsoft.com/office/drawing/2014/main" id="{F932B38D-06AE-4045-8140-4798F2440DAF}"/>
                  </a:ext>
                </a:extLst>
              </p:cNvPr>
              <p:cNvSpPr>
                <a:spLocks noChangeShapeType="1"/>
              </p:cNvSpPr>
              <p:nvPr/>
            </p:nvSpPr>
            <p:spPr bwMode="auto">
              <a:xfrm>
                <a:off x="8287866" y="4719471"/>
                <a:ext cx="215481" cy="42386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51"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989947" y="4713121"/>
                <a:ext cx="173959" cy="411139"/>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mc:AlternateContent xmlns:mc="http://schemas.openxmlformats.org/markup-compatibility/2006" xmlns:a14="http://schemas.microsoft.com/office/drawing/2010/main">
            <mc:Choice Requires="a14">
              <p:sp>
                <p:nvSpPr>
                  <p:cNvPr id="52" name="Oval 32">
                    <a:extLst>
                      <a:ext uri="{FF2B5EF4-FFF2-40B4-BE49-F238E27FC236}">
                        <a16:creationId xmlns:a16="http://schemas.microsoft.com/office/drawing/2014/main" id="{12B82782-F01E-A049-BBE4-D211582EB3DC}"/>
                      </a:ext>
                    </a:extLst>
                  </p:cNvPr>
                  <p:cNvSpPr>
                    <a:spLocks noChangeArrowheads="1"/>
                  </p:cNvSpPr>
                  <p:nvPr/>
                </p:nvSpPr>
                <p:spPr bwMode="auto">
                  <a:xfrm>
                    <a:off x="7413884" y="5818654"/>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8</m:t>
                              </m:r>
                            </m:sub>
                          </m:sSub>
                        </m:oMath>
                      </m:oMathPara>
                    </a14:m>
                    <a:endParaRPr lang="zh-TW" altLang="en-US" sz="2000" dirty="0">
                      <a:latin typeface="Gill Sans" pitchFamily="34" charset="0"/>
                    </a:endParaRPr>
                  </a:p>
                </p:txBody>
              </p:sp>
            </mc:Choice>
            <mc:Fallback xmlns="">
              <p:sp>
                <p:nvSpPr>
                  <p:cNvPr id="25"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413884" y="5818654"/>
                    <a:ext cx="351805" cy="381000"/>
                  </a:xfrm>
                  <a:prstGeom prst="ellipse">
                    <a:avLst/>
                  </a:prstGeom>
                  <a:blipFill>
                    <a:blip r:embed="rId11"/>
                    <a:stretch>
                      <a:fillRect l="-5000"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53"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789301" y="5492586"/>
                <a:ext cx="714045" cy="50277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sp>
          <p:nvSpPr>
            <p:cNvPr id="44" name="Line 39">
              <a:extLst>
                <a:ext uri="{FF2B5EF4-FFF2-40B4-BE49-F238E27FC236}">
                  <a16:creationId xmlns:a16="http://schemas.microsoft.com/office/drawing/2014/main" id="{F932B38D-06AE-4045-8140-4798F2440DAF}"/>
                </a:ext>
              </a:extLst>
            </p:cNvPr>
            <p:cNvSpPr>
              <a:spLocks noChangeShapeType="1"/>
            </p:cNvSpPr>
            <p:nvPr/>
          </p:nvSpPr>
          <p:spPr bwMode="auto">
            <a:xfrm>
              <a:off x="7491798" y="5836528"/>
              <a:ext cx="152020" cy="35379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45" name="Line 38">
              <a:extLst>
                <a:ext uri="{FF2B5EF4-FFF2-40B4-BE49-F238E27FC236}">
                  <a16:creationId xmlns:a16="http://schemas.microsoft.com/office/drawing/2014/main" id="{7E148B5D-86DD-264D-9C84-AAA9AD33CC6B}"/>
                </a:ext>
              </a:extLst>
            </p:cNvPr>
            <p:cNvSpPr>
              <a:spLocks noChangeShapeType="1"/>
            </p:cNvSpPr>
            <p:nvPr/>
          </p:nvSpPr>
          <p:spPr bwMode="auto">
            <a:xfrm flipH="1">
              <a:off x="7199147" y="4284004"/>
              <a:ext cx="351804" cy="44515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mc:AlternateContent xmlns:mc="http://schemas.openxmlformats.org/markup-compatibility/2006" xmlns:a14="http://schemas.microsoft.com/office/drawing/2010/main">
        <mc:Choice Requires="a14">
          <p:sp>
            <p:nvSpPr>
              <p:cNvPr id="64" name="Oval 35">
                <a:extLst>
                  <a:ext uri="{FF2B5EF4-FFF2-40B4-BE49-F238E27FC236}">
                    <a16:creationId xmlns:a16="http://schemas.microsoft.com/office/drawing/2014/main" id="{83E547DD-31BB-D24D-B9C2-2639631A2DEB}"/>
                  </a:ext>
                </a:extLst>
              </p:cNvPr>
              <p:cNvSpPr>
                <a:spLocks noChangeArrowheads="1"/>
              </p:cNvSpPr>
              <p:nvPr/>
            </p:nvSpPr>
            <p:spPr bwMode="auto">
              <a:xfrm>
                <a:off x="7554673" y="1794448"/>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64"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7554673" y="1794448"/>
                <a:ext cx="351805" cy="381000"/>
              </a:xfrm>
              <a:prstGeom prst="ellipse">
                <a:avLst/>
              </a:prstGeom>
              <a:blipFill>
                <a:blip r:embed="rId23"/>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Oval 35">
                <a:extLst>
                  <a:ext uri="{FF2B5EF4-FFF2-40B4-BE49-F238E27FC236}">
                    <a16:creationId xmlns:a16="http://schemas.microsoft.com/office/drawing/2014/main" id="{83E547DD-31BB-D24D-B9C2-2639631A2DEB}"/>
                  </a:ext>
                </a:extLst>
              </p:cNvPr>
              <p:cNvSpPr>
                <a:spLocks noChangeArrowheads="1"/>
              </p:cNvSpPr>
              <p:nvPr/>
            </p:nvSpPr>
            <p:spPr bwMode="auto">
              <a:xfrm>
                <a:off x="6916387" y="1108080"/>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1</m:t>
                          </m:r>
                        </m:sub>
                      </m:sSub>
                    </m:oMath>
                  </m:oMathPara>
                </a14:m>
                <a:endParaRPr lang="zh-TW" altLang="en-US" sz="2000" dirty="0">
                  <a:solidFill>
                    <a:schemeClr val="bg1"/>
                  </a:solidFill>
                  <a:latin typeface="Gill Sans" pitchFamily="34" charset="0"/>
                </a:endParaRPr>
              </a:p>
            </p:txBody>
          </p:sp>
        </mc:Choice>
        <mc:Fallback xmlns="">
          <p:sp>
            <p:nvSpPr>
              <p:cNvPr id="65"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6916387" y="1108080"/>
                <a:ext cx="351805" cy="381000"/>
              </a:xfrm>
              <a:prstGeom prst="ellipse">
                <a:avLst/>
              </a:prstGeom>
              <a:blipFill>
                <a:blip r:embed="rId24"/>
                <a:stretch>
                  <a:fillRect l="-3333"/>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Oval 35">
                <a:extLst>
                  <a:ext uri="{FF2B5EF4-FFF2-40B4-BE49-F238E27FC236}">
                    <a16:creationId xmlns:a16="http://schemas.microsoft.com/office/drawing/2014/main" id="{83E547DD-31BB-D24D-B9C2-2639631A2DEB}"/>
                  </a:ext>
                </a:extLst>
              </p:cNvPr>
              <p:cNvSpPr>
                <a:spLocks noChangeArrowheads="1"/>
              </p:cNvSpPr>
              <p:nvPr/>
            </p:nvSpPr>
            <p:spPr bwMode="auto">
              <a:xfrm>
                <a:off x="5868116" y="2552705"/>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66"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5868116" y="2552705"/>
                <a:ext cx="351805" cy="381000"/>
              </a:xfrm>
              <a:prstGeom prst="ellipse">
                <a:avLst/>
              </a:prstGeom>
              <a:blipFill>
                <a:blip r:embed="rId25"/>
                <a:stretch>
                  <a:fillRect l="-1667"/>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Oval 35">
                <a:extLst>
                  <a:ext uri="{FF2B5EF4-FFF2-40B4-BE49-F238E27FC236}">
                    <a16:creationId xmlns:a16="http://schemas.microsoft.com/office/drawing/2014/main" id="{83E547DD-31BB-D24D-B9C2-2639631A2DEB}"/>
                  </a:ext>
                </a:extLst>
              </p:cNvPr>
              <p:cNvSpPr>
                <a:spLocks noChangeArrowheads="1"/>
              </p:cNvSpPr>
              <p:nvPr/>
            </p:nvSpPr>
            <p:spPr bwMode="auto">
              <a:xfrm>
                <a:off x="6594891" y="2577139"/>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67"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6594891" y="2577139"/>
                <a:ext cx="351805" cy="381000"/>
              </a:xfrm>
              <a:prstGeom prst="ellipse">
                <a:avLst/>
              </a:prstGeom>
              <a:blipFill>
                <a:blip r:embed="rId26"/>
                <a:stretch>
                  <a:fillRect l="-3279" b="-1538"/>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Oval 35">
                <a:extLst>
                  <a:ext uri="{FF2B5EF4-FFF2-40B4-BE49-F238E27FC236}">
                    <a16:creationId xmlns:a16="http://schemas.microsoft.com/office/drawing/2014/main" id="{83E547DD-31BB-D24D-B9C2-2639631A2DEB}"/>
                  </a:ext>
                </a:extLst>
              </p:cNvPr>
              <p:cNvSpPr>
                <a:spLocks noChangeArrowheads="1"/>
              </p:cNvSpPr>
              <p:nvPr/>
            </p:nvSpPr>
            <p:spPr bwMode="auto">
              <a:xfrm>
                <a:off x="6290693" y="1781211"/>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2</m:t>
                          </m:r>
                        </m:sub>
                      </m:sSub>
                    </m:oMath>
                  </m:oMathPara>
                </a14:m>
                <a:endParaRPr lang="zh-TW" altLang="en-US" sz="2000" dirty="0">
                  <a:solidFill>
                    <a:schemeClr val="bg1"/>
                  </a:solidFill>
                  <a:latin typeface="Gill Sans" pitchFamily="34" charset="0"/>
                </a:endParaRPr>
              </a:p>
            </p:txBody>
          </p:sp>
        </mc:Choice>
        <mc:Fallback xmlns="">
          <p:sp>
            <p:nvSpPr>
              <p:cNvPr id="68"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6290693" y="1781211"/>
                <a:ext cx="351805" cy="381000"/>
              </a:xfrm>
              <a:prstGeom prst="ellipse">
                <a:avLst/>
              </a:prstGeom>
              <a:blipFill>
                <a:blip r:embed="rId27"/>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Oval 35">
                <a:extLst>
                  <a:ext uri="{FF2B5EF4-FFF2-40B4-BE49-F238E27FC236}">
                    <a16:creationId xmlns:a16="http://schemas.microsoft.com/office/drawing/2014/main" id="{83E547DD-31BB-D24D-B9C2-2639631A2DEB}"/>
                  </a:ext>
                </a:extLst>
              </p:cNvPr>
              <p:cNvSpPr>
                <a:spLocks noChangeArrowheads="1"/>
              </p:cNvSpPr>
              <p:nvPr/>
            </p:nvSpPr>
            <p:spPr bwMode="auto">
              <a:xfrm>
                <a:off x="7254268" y="2560050"/>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6</m:t>
                          </m:r>
                        </m:sub>
                      </m:sSub>
                    </m:oMath>
                  </m:oMathPara>
                </a14:m>
                <a:endParaRPr lang="zh-TW" altLang="en-US" sz="2000" dirty="0">
                  <a:latin typeface="Gill Sans" pitchFamily="34" charset="0"/>
                </a:endParaRPr>
              </a:p>
            </p:txBody>
          </p:sp>
        </mc:Choice>
        <mc:Fallback xmlns="">
          <p:sp>
            <p:nvSpPr>
              <p:cNvPr id="69"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7254268" y="2560050"/>
                <a:ext cx="351805" cy="381000"/>
              </a:xfrm>
              <a:prstGeom prst="ellipse">
                <a:avLst/>
              </a:prstGeom>
              <a:blipFill>
                <a:blip r:embed="rId28"/>
                <a:stretch>
                  <a:fillRect l="-3279" b="-1538"/>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Oval 35">
                <a:extLst>
                  <a:ext uri="{FF2B5EF4-FFF2-40B4-BE49-F238E27FC236}">
                    <a16:creationId xmlns:a16="http://schemas.microsoft.com/office/drawing/2014/main" id="{83E547DD-31BB-D24D-B9C2-2639631A2DEB}"/>
                  </a:ext>
                </a:extLst>
              </p:cNvPr>
              <p:cNvSpPr>
                <a:spLocks noChangeArrowheads="1"/>
              </p:cNvSpPr>
              <p:nvPr/>
            </p:nvSpPr>
            <p:spPr bwMode="auto">
              <a:xfrm>
                <a:off x="7835124" y="2560050"/>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7</m:t>
                          </m:r>
                        </m:sub>
                      </m:sSub>
                    </m:oMath>
                  </m:oMathPara>
                </a14:m>
                <a:endParaRPr lang="zh-TW" altLang="en-US" sz="2000" dirty="0">
                  <a:latin typeface="Gill Sans" pitchFamily="34" charset="0"/>
                </a:endParaRPr>
              </a:p>
            </p:txBody>
          </p:sp>
        </mc:Choice>
        <mc:Fallback xmlns="">
          <p:sp>
            <p:nvSpPr>
              <p:cNvPr id="70"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7835124" y="2560050"/>
                <a:ext cx="351805" cy="381000"/>
              </a:xfrm>
              <a:prstGeom prst="ellipse">
                <a:avLst/>
              </a:prstGeom>
              <a:blipFill>
                <a:blip r:embed="rId29"/>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Oval 35">
                <a:extLst>
                  <a:ext uri="{FF2B5EF4-FFF2-40B4-BE49-F238E27FC236}">
                    <a16:creationId xmlns:a16="http://schemas.microsoft.com/office/drawing/2014/main" id="{83E547DD-31BB-D24D-B9C2-2639631A2DEB}"/>
                  </a:ext>
                </a:extLst>
              </p:cNvPr>
              <p:cNvSpPr>
                <a:spLocks noChangeArrowheads="1"/>
              </p:cNvSpPr>
              <p:nvPr/>
            </p:nvSpPr>
            <p:spPr bwMode="auto">
              <a:xfrm>
                <a:off x="7557849" y="1788111"/>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3</m:t>
                          </m:r>
                        </m:sub>
                      </m:sSub>
                    </m:oMath>
                  </m:oMathPara>
                </a14:m>
                <a:endParaRPr lang="zh-TW" altLang="en-US" sz="2000" dirty="0">
                  <a:solidFill>
                    <a:schemeClr val="bg1"/>
                  </a:solidFill>
                  <a:latin typeface="Gill Sans" pitchFamily="34" charset="0"/>
                </a:endParaRPr>
              </a:p>
            </p:txBody>
          </p:sp>
        </mc:Choice>
        <mc:Fallback xmlns="">
          <p:sp>
            <p:nvSpPr>
              <p:cNvPr id="71"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7557849" y="1788111"/>
                <a:ext cx="351805" cy="381000"/>
              </a:xfrm>
              <a:prstGeom prst="ellipse">
                <a:avLst/>
              </a:prstGeom>
              <a:blipFill>
                <a:blip r:embed="rId30"/>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Oval 35">
                <a:extLst>
                  <a:ext uri="{FF2B5EF4-FFF2-40B4-BE49-F238E27FC236}">
                    <a16:creationId xmlns:a16="http://schemas.microsoft.com/office/drawing/2014/main" id="{83E547DD-31BB-D24D-B9C2-2639631A2DEB}"/>
                  </a:ext>
                </a:extLst>
              </p:cNvPr>
              <p:cNvSpPr>
                <a:spLocks noChangeArrowheads="1"/>
              </p:cNvSpPr>
              <p:nvPr/>
            </p:nvSpPr>
            <p:spPr bwMode="auto">
              <a:xfrm>
                <a:off x="5880290" y="2546901"/>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4</m:t>
                          </m:r>
                        </m:sub>
                      </m:sSub>
                    </m:oMath>
                  </m:oMathPara>
                </a14:m>
                <a:endParaRPr lang="zh-TW" altLang="en-US" sz="2000" dirty="0">
                  <a:solidFill>
                    <a:schemeClr val="bg1"/>
                  </a:solidFill>
                  <a:latin typeface="Gill Sans" pitchFamily="34" charset="0"/>
                </a:endParaRPr>
              </a:p>
            </p:txBody>
          </p:sp>
        </mc:Choice>
        <mc:Fallback xmlns="">
          <p:sp>
            <p:nvSpPr>
              <p:cNvPr id="72"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5880290" y="2546901"/>
                <a:ext cx="351805" cy="381000"/>
              </a:xfrm>
              <a:prstGeom prst="ellipse">
                <a:avLst/>
              </a:prstGeom>
              <a:blipFill>
                <a:blip r:embed="rId31"/>
                <a:stretch>
                  <a:fillRect l="-1667"/>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矩形 72"/>
              <p:cNvSpPr/>
              <p:nvPr/>
            </p:nvSpPr>
            <p:spPr>
              <a:xfrm>
                <a:off x="7529999" y="3210058"/>
                <a:ext cx="194982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dirty="0">
                          <a:solidFill>
                            <a:srgbClr val="FF0000"/>
                          </a:solidFill>
                          <a:latin typeface="Cambria Math" panose="02040503050406030204" pitchFamily="18" charset="0"/>
                        </a:rPr>
                        <m:t>𝑄</m:t>
                      </m:r>
                      <m:r>
                        <a:rPr lang="en-US" sz="2000" dirty="0">
                          <a:solidFill>
                            <a:srgbClr val="FF0000"/>
                          </a:solidFill>
                          <a:latin typeface="Cambria Math" panose="02040503050406030204" pitchFamily="18" charset="0"/>
                        </a:rPr>
                        <m:t>=</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6</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7</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8</m:t>
                          </m:r>
                        </m:sub>
                      </m:sSub>
                      <m:r>
                        <a:rPr lang="en-US" sz="2000" i="1">
                          <a:latin typeface="Cambria Math" panose="02040503050406030204" pitchFamily="18" charset="0"/>
                        </a:rPr>
                        <m:t>)</m:t>
                      </m:r>
                    </m:oMath>
                  </m:oMathPara>
                </a14:m>
                <a:endParaRPr lang="en-US" sz="2000" dirty="0">
                  <a:latin typeface="+mn-lt"/>
                </a:endParaRPr>
              </a:p>
            </p:txBody>
          </p:sp>
        </mc:Choice>
        <mc:Fallback xmlns="">
          <p:sp>
            <p:nvSpPr>
              <p:cNvPr id="73" name="矩形 72"/>
              <p:cNvSpPr>
                <a:spLocks noRot="1" noChangeAspect="1" noMove="1" noResize="1" noEditPoints="1" noAdjustHandles="1" noChangeArrowheads="1" noChangeShapeType="1" noTextEdit="1"/>
              </p:cNvSpPr>
              <p:nvPr/>
            </p:nvSpPr>
            <p:spPr>
              <a:xfrm>
                <a:off x="7529999" y="3210058"/>
                <a:ext cx="1949829" cy="400110"/>
              </a:xfrm>
              <a:prstGeom prst="rect">
                <a:avLst/>
              </a:prstGeom>
              <a:blipFill>
                <a:blip r:embed="rId32"/>
                <a:stretch>
                  <a:fillRect b="-1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Oval 35">
                <a:extLst>
                  <a:ext uri="{FF2B5EF4-FFF2-40B4-BE49-F238E27FC236}">
                    <a16:creationId xmlns:a16="http://schemas.microsoft.com/office/drawing/2014/main" id="{83E547DD-31BB-D24D-B9C2-2639631A2DEB}"/>
                  </a:ext>
                </a:extLst>
              </p:cNvPr>
              <p:cNvSpPr>
                <a:spLocks noChangeArrowheads="1"/>
              </p:cNvSpPr>
              <p:nvPr/>
            </p:nvSpPr>
            <p:spPr bwMode="auto">
              <a:xfrm>
                <a:off x="6902463" y="3255012"/>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8</m:t>
                          </m:r>
                        </m:sub>
                      </m:sSub>
                    </m:oMath>
                  </m:oMathPara>
                </a14:m>
                <a:endParaRPr lang="zh-TW" altLang="en-US" sz="2000" dirty="0">
                  <a:latin typeface="Gill Sans" pitchFamily="34" charset="0"/>
                </a:endParaRPr>
              </a:p>
            </p:txBody>
          </p:sp>
        </mc:Choice>
        <mc:Fallback xmlns="">
          <p:sp>
            <p:nvSpPr>
              <p:cNvPr id="74"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6902463" y="3255012"/>
                <a:ext cx="351805" cy="381000"/>
              </a:xfrm>
              <a:prstGeom prst="ellipse">
                <a:avLst/>
              </a:prstGeom>
              <a:blipFill>
                <a:blip r:embed="rId33"/>
                <a:stretch>
                  <a:fillRect l="-1639" b="-1538"/>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Oval 35">
                <a:extLst>
                  <a:ext uri="{FF2B5EF4-FFF2-40B4-BE49-F238E27FC236}">
                    <a16:creationId xmlns:a16="http://schemas.microsoft.com/office/drawing/2014/main" id="{83E547DD-31BB-D24D-B9C2-2639631A2DEB}"/>
                  </a:ext>
                </a:extLst>
              </p:cNvPr>
              <p:cNvSpPr>
                <a:spLocks noChangeArrowheads="1"/>
              </p:cNvSpPr>
              <p:nvPr/>
            </p:nvSpPr>
            <p:spPr bwMode="auto">
              <a:xfrm>
                <a:off x="6597235" y="2584064"/>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5</m:t>
                          </m:r>
                        </m:sub>
                      </m:sSub>
                    </m:oMath>
                  </m:oMathPara>
                </a14:m>
                <a:endParaRPr lang="zh-TW" altLang="en-US" sz="2000" dirty="0">
                  <a:solidFill>
                    <a:schemeClr val="bg1"/>
                  </a:solidFill>
                  <a:latin typeface="Gill Sans" pitchFamily="34" charset="0"/>
                </a:endParaRPr>
              </a:p>
            </p:txBody>
          </p:sp>
        </mc:Choice>
        <mc:Fallback xmlns="">
          <p:sp>
            <p:nvSpPr>
              <p:cNvPr id="75"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6597235" y="2584064"/>
                <a:ext cx="351805" cy="381000"/>
              </a:xfrm>
              <a:prstGeom prst="ellipse">
                <a:avLst/>
              </a:prstGeom>
              <a:blipFill>
                <a:blip r:embed="rId34"/>
                <a:stretch>
                  <a:fillRect l="-3279" b="-1538"/>
                </a:stretch>
              </a:blipFill>
              <a:ln w="19050">
                <a:solidFill>
                  <a:schemeClr val="tx1"/>
                </a:solidFill>
                <a:round/>
                <a:headEnd/>
                <a:tailEnd type="none" w="sm" len="med"/>
              </a:ln>
              <a:effectLst/>
            </p:spPr>
            <p:txBody>
              <a:bodyPr/>
              <a:lstStyle/>
              <a:p>
                <a:r>
                  <a:rPr lang="zh-CN" altLang="en-US">
                    <a:noFill/>
                  </a:rPr>
                  <a:t> </a:t>
                </a:r>
              </a:p>
            </p:txBody>
          </p:sp>
        </mc:Fallback>
      </mc:AlternateContent>
      <p:sp>
        <p:nvSpPr>
          <p:cNvPr id="76" name="右箭头 75"/>
          <p:cNvSpPr/>
          <p:nvPr/>
        </p:nvSpPr>
        <p:spPr>
          <a:xfrm>
            <a:off x="1957985" y="5324944"/>
            <a:ext cx="1008112" cy="377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7" name="文本框 76"/>
              <p:cNvSpPr txBox="1"/>
              <p:nvPr/>
            </p:nvSpPr>
            <p:spPr>
              <a:xfrm>
                <a:off x="1760908" y="4590237"/>
                <a:ext cx="1578943" cy="707886"/>
              </a:xfrm>
              <a:prstGeom prst="rect">
                <a:avLst/>
              </a:prstGeom>
              <a:noFill/>
            </p:spPr>
            <p:txBody>
              <a:bodyPr wrap="square" rtlCol="0">
                <a:spAutoFit/>
              </a:bodyPr>
              <a:lstStyle/>
              <a:p>
                <a:r>
                  <a:rPr lang="en-US" sz="2000" dirty="0" err="1">
                    <a:latin typeface="+mn-lt"/>
                  </a:rPr>
                  <a:t>Dequeue</a:t>
                </a:r>
                <a:r>
                  <a:rPr lang="en-US" sz="2000" dirty="0">
                    <a:latin typeface="+mn-lt"/>
                  </a:rPr>
                  <a:t> from </a:t>
                </a:r>
                <a14:m>
                  <m:oMath xmlns:m="http://schemas.openxmlformats.org/officeDocument/2006/math">
                    <m:r>
                      <a:rPr lang="en-US" sz="2000" i="1">
                        <a:latin typeface="Cambria Math" panose="02040503050406030204" pitchFamily="18" charset="0"/>
                      </a:rPr>
                      <m:t>𝑄</m:t>
                    </m:r>
                  </m:oMath>
                </a14:m>
                <a:endParaRPr lang="en-US" sz="2000" dirty="0">
                  <a:latin typeface="+mn-lt"/>
                </a:endParaRPr>
              </a:p>
            </p:txBody>
          </p:sp>
        </mc:Choice>
        <mc:Fallback xmlns="">
          <p:sp>
            <p:nvSpPr>
              <p:cNvPr id="77" name="文本框 76"/>
              <p:cNvSpPr txBox="1">
                <a:spLocks noRot="1" noChangeAspect="1" noMove="1" noResize="1" noEditPoints="1" noAdjustHandles="1" noChangeArrowheads="1" noChangeShapeType="1" noTextEdit="1"/>
              </p:cNvSpPr>
              <p:nvPr/>
            </p:nvSpPr>
            <p:spPr>
              <a:xfrm>
                <a:off x="1760908" y="4590237"/>
                <a:ext cx="1578943" cy="707886"/>
              </a:xfrm>
              <a:prstGeom prst="rect">
                <a:avLst/>
              </a:prstGeom>
              <a:blipFill>
                <a:blip r:embed="rId35"/>
                <a:stretch>
                  <a:fillRect l="-4247" t="-5172" b="-14655"/>
                </a:stretch>
              </a:blipFill>
            </p:spPr>
            <p:txBody>
              <a:bodyPr/>
              <a:lstStyle/>
              <a:p>
                <a:r>
                  <a:rPr lang="zh-CN" altLang="en-US">
                    <a:noFill/>
                  </a:rPr>
                  <a:t> </a:t>
                </a:r>
              </a:p>
            </p:txBody>
          </p:sp>
        </mc:Fallback>
      </mc:AlternateContent>
      <p:grpSp>
        <p:nvGrpSpPr>
          <p:cNvPr id="78" name="组合 77"/>
          <p:cNvGrpSpPr/>
          <p:nvPr/>
        </p:nvGrpSpPr>
        <p:grpSpPr>
          <a:xfrm>
            <a:off x="3067833" y="3900486"/>
            <a:ext cx="2316522" cy="2527932"/>
            <a:chOff x="6504971" y="4005262"/>
            <a:chExt cx="2316522" cy="2527932"/>
          </a:xfrm>
        </p:grpSpPr>
        <p:grpSp>
          <p:nvGrpSpPr>
            <p:cNvPr id="79" name="组合 78"/>
            <p:cNvGrpSpPr/>
            <p:nvPr/>
          </p:nvGrpSpPr>
          <p:grpSpPr>
            <a:xfrm>
              <a:off x="6504971" y="4005262"/>
              <a:ext cx="2316522" cy="2527932"/>
              <a:chOff x="6386479" y="3671722"/>
              <a:chExt cx="2316522" cy="2527932"/>
            </a:xfrm>
          </p:grpSpPr>
          <p:grpSp>
            <p:nvGrpSpPr>
              <p:cNvPr id="83" name="Group 44">
                <a:extLst>
                  <a:ext uri="{FF2B5EF4-FFF2-40B4-BE49-F238E27FC236}">
                    <a16:creationId xmlns:a16="http://schemas.microsoft.com/office/drawing/2014/main" id="{ED5A9ABA-93BB-9048-A4D8-D0E90216AF6E}"/>
                  </a:ext>
                </a:extLst>
              </p:cNvPr>
              <p:cNvGrpSpPr>
                <a:grpSpLocks/>
              </p:cNvGrpSpPr>
              <p:nvPr/>
            </p:nvGrpSpPr>
            <p:grpSpPr bwMode="auto">
              <a:xfrm>
                <a:off x="6386479" y="3671722"/>
                <a:ext cx="2036071" cy="2338388"/>
                <a:chOff x="3171" y="2784"/>
                <a:chExt cx="1389" cy="1473"/>
              </a:xfrm>
            </p:grpSpPr>
            <mc:AlternateContent xmlns:mc="http://schemas.openxmlformats.org/markup-compatibility/2006" xmlns:a14="http://schemas.microsoft.com/office/drawing/2010/main">
              <mc:Choice Requires="a14">
                <p:sp>
                  <p:nvSpPr>
                    <p:cNvPr id="91" name="Text Box 30">
                      <a:extLst>
                        <a:ext uri="{FF2B5EF4-FFF2-40B4-BE49-F238E27FC236}">
                          <a16:creationId xmlns:a16="http://schemas.microsoft.com/office/drawing/2014/main" id="{9A61A4E8-05B8-5F46-9638-8C713A6E8E4B}"/>
                        </a:ext>
                      </a:extLst>
                    </p:cNvPr>
                    <p:cNvSpPr txBox="1">
                      <a:spLocks noChangeArrowheads="1"/>
                    </p:cNvSpPr>
                    <p:nvPr/>
                  </p:nvSpPr>
                  <p:spPr bwMode="auto">
                    <a:xfrm>
                      <a:off x="3314" y="4028"/>
                      <a:ext cx="262" cy="229"/>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type="none" w="sm" len="me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b="0" i="1" dirty="0" smtClean="0">
                                <a:latin typeface="Cambria Math" panose="02040503050406030204" pitchFamily="18" charset="0"/>
                              </a:rPr>
                              <m:t>𝐺</m:t>
                            </m:r>
                          </m:oMath>
                        </m:oMathPara>
                      </a14:m>
                      <a:endParaRPr lang="en-US" altLang="zh-TW" i="1" baseline="-25000" dirty="0">
                        <a:latin typeface="Gill Sans" pitchFamily="34" charset="0"/>
                      </a:endParaRPr>
                    </a:p>
                  </p:txBody>
                </p:sp>
              </mc:Choice>
              <mc:Fallback xmlns="">
                <p:sp>
                  <p:nvSpPr>
                    <p:cNvPr id="9" name="Text Box 30">
                      <a:extLst>
                        <a:ext uri="{FF2B5EF4-FFF2-40B4-BE49-F238E27FC236}">
                          <a16:creationId xmlns:a16="http://schemas.microsoft.com/office/drawing/2014/main" id="{9A61A4E8-05B8-5F46-9638-8C713A6E8E4B}"/>
                        </a:ext>
                      </a:extLst>
                    </p:cNvPr>
                    <p:cNvSpPr txBox="1">
                      <a:spLocks noRot="1" noChangeAspect="1" noMove="1" noResize="1" noEditPoints="1" noAdjustHandles="1" noChangeArrowheads="1" noChangeShapeType="1" noTextEdit="1"/>
                    </p:cNvSpPr>
                    <p:nvPr/>
                  </p:nvSpPr>
                  <p:spPr bwMode="auto">
                    <a:xfrm>
                      <a:off x="3314" y="4028"/>
                      <a:ext cx="262" cy="229"/>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92" name="Group 43">
                  <a:extLst>
                    <a:ext uri="{FF2B5EF4-FFF2-40B4-BE49-F238E27FC236}">
                      <a16:creationId xmlns:a16="http://schemas.microsoft.com/office/drawing/2014/main" id="{80990173-497C-DF44-AF1F-B0F5076A42AE}"/>
                    </a:ext>
                  </a:extLst>
                </p:cNvPr>
                <p:cNvGrpSpPr>
                  <a:grpSpLocks/>
                </p:cNvGrpSpPr>
                <p:nvPr/>
              </p:nvGrpSpPr>
              <p:grpSpPr bwMode="auto">
                <a:xfrm>
                  <a:off x="3171" y="2784"/>
                  <a:ext cx="1389" cy="1150"/>
                  <a:chOff x="3171" y="2880"/>
                  <a:chExt cx="1389" cy="1150"/>
                </a:xfrm>
              </p:grpSpPr>
              <mc:AlternateContent xmlns:mc="http://schemas.openxmlformats.org/markup-compatibility/2006" xmlns:a14="http://schemas.microsoft.com/office/drawing/2010/main">
                <mc:Choice Requires="a14">
                  <p:sp>
                    <p:nvSpPr>
                      <p:cNvPr id="93" name="Oval 32">
                        <a:extLst>
                          <a:ext uri="{FF2B5EF4-FFF2-40B4-BE49-F238E27FC236}">
                            <a16:creationId xmlns:a16="http://schemas.microsoft.com/office/drawing/2014/main" id="{12B82782-F01E-A049-BBE4-D211582EB3DC}"/>
                          </a:ext>
                        </a:extLst>
                      </p:cNvPr>
                      <p:cNvSpPr>
                        <a:spLocks noChangeArrowheads="1"/>
                      </p:cNvSpPr>
                      <p:nvPr/>
                    </p:nvSpPr>
                    <p:spPr bwMode="auto">
                      <a:xfrm>
                        <a:off x="3171" y="379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1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3171" y="3790"/>
                        <a:ext cx="240" cy="240"/>
                      </a:xfrm>
                      <a:prstGeom prst="ellipse">
                        <a:avLst/>
                      </a:prstGeom>
                      <a:blipFill>
                        <a:blip r:embed="rId4"/>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Oval 33">
                        <a:extLst>
                          <a:ext uri="{FF2B5EF4-FFF2-40B4-BE49-F238E27FC236}">
                            <a16:creationId xmlns:a16="http://schemas.microsoft.com/office/drawing/2014/main" id="{BD3D77B4-D5BC-DD4B-A4F6-1F7F76712A48}"/>
                          </a:ext>
                        </a:extLst>
                      </p:cNvPr>
                      <p:cNvSpPr>
                        <a:spLocks noChangeArrowheads="1"/>
                      </p:cNvSpPr>
                      <p:nvPr/>
                    </p:nvSpPr>
                    <p:spPr bwMode="auto">
                      <a:xfrm>
                        <a:off x="4320"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12" name="Oval 33">
                        <a:extLst>
                          <a:ext uri="{FF2B5EF4-FFF2-40B4-BE49-F238E27FC236}">
                            <a16:creationId xmlns:a16="http://schemas.microsoft.com/office/drawing/2014/main" id="{BD3D77B4-D5BC-DD4B-A4F6-1F7F76712A48}"/>
                          </a:ext>
                        </a:extLst>
                      </p:cNvPr>
                      <p:cNvSpPr>
                        <a:spLocks noRot="1" noChangeAspect="1" noMove="1" noResize="1" noEditPoints="1" noAdjustHandles="1" noChangeArrowheads="1" noChangeShapeType="1" noTextEdit="1"/>
                      </p:cNvSpPr>
                      <p:nvPr/>
                    </p:nvSpPr>
                    <p:spPr bwMode="auto">
                      <a:xfrm>
                        <a:off x="4320" y="3312"/>
                        <a:ext cx="240" cy="240"/>
                      </a:xfrm>
                      <a:prstGeom prst="ellipse">
                        <a:avLst/>
                      </a:prstGeom>
                      <a:blipFill>
                        <a:blip r:embed="rId5"/>
                        <a:stretch>
                          <a:fillRect l="-3279"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Oval 34">
                        <a:extLst>
                          <a:ext uri="{FF2B5EF4-FFF2-40B4-BE49-F238E27FC236}">
                            <a16:creationId xmlns:a16="http://schemas.microsoft.com/office/drawing/2014/main" id="{5C8AEA5D-11DD-9F42-A385-7804EE598CBC}"/>
                          </a:ext>
                        </a:extLst>
                      </p:cNvPr>
                      <p:cNvSpPr>
                        <a:spLocks noChangeArrowheads="1"/>
                      </p:cNvSpPr>
                      <p:nvPr/>
                    </p:nvSpPr>
                    <p:spPr bwMode="auto">
                      <a:xfrm>
                        <a:off x="3456"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TW" sz="2000" i="1" dirty="0">
                                  <a:latin typeface="Cambria Math" panose="02040503050406030204" pitchFamily="18" charset="0"/>
                                </a:rPr>
                                <m:t> </m:t>
                              </m:r>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2</m:t>
                                  </m:r>
                                </m:sub>
                              </m:sSub>
                            </m:oMath>
                          </m:oMathPara>
                        </a14:m>
                        <a:endParaRPr lang="zh-TW" altLang="en-US" sz="2000" dirty="0">
                          <a:latin typeface="Gill Sans" pitchFamily="34" charset="0"/>
                        </a:endParaRPr>
                      </a:p>
                    </p:txBody>
                  </p:sp>
                </mc:Choice>
                <mc:Fallback xmlns="">
                  <p:sp>
                    <p:nvSpPr>
                      <p:cNvPr id="11" name="Oval 34"/>
                      <p:cNvSpPr>
                        <a:spLocks noRot="1" noChangeAspect="1" noMove="1" noResize="1" noEditPoints="1" noAdjustHandles="1" noChangeArrowheads="1" noChangeShapeType="1" noTextEdit="1"/>
                      </p:cNvSpPr>
                      <p:nvPr/>
                    </p:nvSpPr>
                    <p:spPr bwMode="auto">
                      <a:xfrm>
                        <a:off x="3456" y="3312"/>
                        <a:ext cx="240" cy="240"/>
                      </a:xfrm>
                      <a:prstGeom prst="ellipse">
                        <a:avLst/>
                      </a:prstGeom>
                      <a:blipFill>
                        <a:blip r:embed="rId6"/>
                        <a:stretch>
                          <a:fillRect l="-4918"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Oval 35">
                        <a:extLst>
                          <a:ext uri="{FF2B5EF4-FFF2-40B4-BE49-F238E27FC236}">
                            <a16:creationId xmlns:a16="http://schemas.microsoft.com/office/drawing/2014/main" id="{83E547DD-31BB-D24D-B9C2-2639631A2DEB}"/>
                          </a:ext>
                        </a:extLst>
                      </p:cNvPr>
                      <p:cNvSpPr>
                        <a:spLocks noChangeArrowheads="1"/>
                      </p:cNvSpPr>
                      <p:nvPr/>
                    </p:nvSpPr>
                    <p:spPr bwMode="auto">
                      <a:xfrm>
                        <a:off x="3888" y="288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1</m:t>
                                  </m:r>
                                </m:sub>
                              </m:sSub>
                            </m:oMath>
                          </m:oMathPara>
                        </a14:m>
                        <a:endParaRPr lang="zh-TW" altLang="en-US" sz="2000" dirty="0">
                          <a:latin typeface="Gill Sans" pitchFamily="34" charset="0"/>
                        </a:endParaRPr>
                      </a:p>
                    </p:txBody>
                  </p:sp>
                </mc:Choice>
                <mc:Fallback xmlns="">
                  <p:sp>
                    <p:nvSpPr>
                      <p:cNvPr id="12" name="Oval 35"/>
                      <p:cNvSpPr>
                        <a:spLocks noRot="1" noChangeAspect="1" noMove="1" noResize="1" noEditPoints="1" noAdjustHandles="1" noChangeArrowheads="1" noChangeShapeType="1" noTextEdit="1"/>
                      </p:cNvSpPr>
                      <p:nvPr/>
                    </p:nvSpPr>
                    <p:spPr bwMode="auto">
                      <a:xfrm>
                        <a:off x="3888" y="2880"/>
                        <a:ext cx="240" cy="240"/>
                      </a:xfrm>
                      <a:prstGeom prst="ellipse">
                        <a:avLst/>
                      </a:prstGeom>
                      <a:blipFill>
                        <a:blip r:embed="rId7"/>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7" name="Line 36">
                    <a:extLst>
                      <a:ext uri="{FF2B5EF4-FFF2-40B4-BE49-F238E27FC236}">
                        <a16:creationId xmlns:a16="http://schemas.microsoft.com/office/drawing/2014/main" id="{3D78AD19-9E8E-6845-A9BC-EB8FF8946481}"/>
                      </a:ext>
                    </a:extLst>
                  </p:cNvPr>
                  <p:cNvSpPr>
                    <a:spLocks noChangeShapeType="1"/>
                  </p:cNvSpPr>
                  <p:nvPr/>
                </p:nvSpPr>
                <p:spPr bwMode="auto">
                  <a:xfrm>
                    <a:off x="4128" y="3026"/>
                    <a:ext cx="288" cy="288"/>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98" name="Line 38">
                    <a:extLst>
                      <a:ext uri="{FF2B5EF4-FFF2-40B4-BE49-F238E27FC236}">
                        <a16:creationId xmlns:a16="http://schemas.microsoft.com/office/drawing/2014/main" id="{7E148B5D-86DD-264D-9C84-AAA9AD33CC6B}"/>
                      </a:ext>
                    </a:extLst>
                  </p:cNvPr>
                  <p:cNvSpPr>
                    <a:spLocks noChangeShapeType="1"/>
                  </p:cNvSpPr>
                  <p:nvPr/>
                </p:nvSpPr>
                <p:spPr bwMode="auto">
                  <a:xfrm flipV="1">
                    <a:off x="3689" y="3096"/>
                    <a:ext cx="240" cy="28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99" name="Line 39">
                    <a:extLst>
                      <a:ext uri="{FF2B5EF4-FFF2-40B4-BE49-F238E27FC236}">
                        <a16:creationId xmlns:a16="http://schemas.microsoft.com/office/drawing/2014/main" id="{F932B38D-06AE-4045-8140-4798F2440DAF}"/>
                      </a:ext>
                    </a:extLst>
                  </p:cNvPr>
                  <p:cNvSpPr>
                    <a:spLocks noChangeShapeType="1"/>
                  </p:cNvSpPr>
                  <p:nvPr/>
                </p:nvSpPr>
                <p:spPr bwMode="auto">
                  <a:xfrm>
                    <a:off x="3603" y="3540"/>
                    <a:ext cx="147" cy="267"/>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00"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3334" y="3532"/>
                    <a:ext cx="182" cy="275"/>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grpSp>
          <mc:AlternateContent xmlns:mc="http://schemas.openxmlformats.org/markup-compatibility/2006" xmlns:a14="http://schemas.microsoft.com/office/drawing/2010/main">
            <mc:Choice Requires="a14">
              <p:sp>
                <p:nvSpPr>
                  <p:cNvPr id="84" name="Oval 32">
                    <a:extLst>
                      <a:ext uri="{FF2B5EF4-FFF2-40B4-BE49-F238E27FC236}">
                        <a16:creationId xmlns:a16="http://schemas.microsoft.com/office/drawing/2014/main" id="{12B82782-F01E-A049-BBE4-D211582EB3DC}"/>
                      </a:ext>
                    </a:extLst>
                  </p:cNvPr>
                  <p:cNvSpPr>
                    <a:spLocks noChangeArrowheads="1"/>
                  </p:cNvSpPr>
                  <p:nvPr/>
                </p:nvSpPr>
                <p:spPr bwMode="auto">
                  <a:xfrm>
                    <a:off x="7111711" y="5143167"/>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19"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111711" y="5143167"/>
                    <a:ext cx="351805" cy="381000"/>
                  </a:xfrm>
                  <a:prstGeom prst="ellipse">
                    <a:avLst/>
                  </a:prstGeom>
                  <a:blipFill>
                    <a:blip r:embed="rId8"/>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Oval 32">
                    <a:extLst>
                      <a:ext uri="{FF2B5EF4-FFF2-40B4-BE49-F238E27FC236}">
                        <a16:creationId xmlns:a16="http://schemas.microsoft.com/office/drawing/2014/main" id="{12B82782-F01E-A049-BBE4-D211582EB3DC}"/>
                      </a:ext>
                    </a:extLst>
                  </p:cNvPr>
                  <p:cNvSpPr>
                    <a:spLocks noChangeArrowheads="1"/>
                  </p:cNvSpPr>
                  <p:nvPr/>
                </p:nvSpPr>
                <p:spPr bwMode="auto">
                  <a:xfrm>
                    <a:off x="7762358"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6</m:t>
                              </m:r>
                            </m:sub>
                          </m:sSub>
                        </m:oMath>
                      </m:oMathPara>
                    </a14:m>
                    <a:endParaRPr lang="zh-TW" altLang="en-US" sz="2000" dirty="0">
                      <a:latin typeface="Gill Sans" pitchFamily="34" charset="0"/>
                    </a:endParaRPr>
                  </a:p>
                </p:txBody>
              </p:sp>
            </mc:Choice>
            <mc:Fallback xmlns="">
              <p:sp>
                <p:nvSpPr>
                  <p:cNvPr id="20"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762358" y="5124260"/>
                    <a:ext cx="351805" cy="381000"/>
                  </a:xfrm>
                  <a:prstGeom prst="ellipse">
                    <a:avLst/>
                  </a:prstGeom>
                  <a:blipFill>
                    <a:blip r:embed="rId9"/>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Oval 32">
                    <a:extLst>
                      <a:ext uri="{FF2B5EF4-FFF2-40B4-BE49-F238E27FC236}">
                        <a16:creationId xmlns:a16="http://schemas.microsoft.com/office/drawing/2014/main" id="{12B82782-F01E-A049-BBE4-D211582EB3DC}"/>
                      </a:ext>
                    </a:extLst>
                  </p:cNvPr>
                  <p:cNvSpPr>
                    <a:spLocks noChangeArrowheads="1"/>
                  </p:cNvSpPr>
                  <p:nvPr/>
                </p:nvSpPr>
                <p:spPr bwMode="auto">
                  <a:xfrm>
                    <a:off x="8351196"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7</m:t>
                              </m:r>
                            </m:sub>
                          </m:sSub>
                        </m:oMath>
                      </m:oMathPara>
                    </a14:m>
                    <a:endParaRPr lang="zh-TW" altLang="en-US" sz="2000" dirty="0">
                      <a:latin typeface="Gill Sans" pitchFamily="34" charset="0"/>
                    </a:endParaRPr>
                  </a:p>
                </p:txBody>
              </p:sp>
            </mc:Choice>
            <mc:Fallback xmlns="">
              <p:sp>
                <p:nvSpPr>
                  <p:cNvPr id="2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8351196" y="5124260"/>
                    <a:ext cx="351805" cy="381000"/>
                  </a:xfrm>
                  <a:prstGeom prst="ellipse">
                    <a:avLst/>
                  </a:prstGeom>
                  <a:blipFill>
                    <a:blip r:embed="rId10"/>
                    <a:stretch>
                      <a:fillRect l="-3279"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87" name="Line 39">
                <a:extLst>
                  <a:ext uri="{FF2B5EF4-FFF2-40B4-BE49-F238E27FC236}">
                    <a16:creationId xmlns:a16="http://schemas.microsoft.com/office/drawing/2014/main" id="{F932B38D-06AE-4045-8140-4798F2440DAF}"/>
                  </a:ext>
                </a:extLst>
              </p:cNvPr>
              <p:cNvSpPr>
                <a:spLocks noChangeShapeType="1"/>
              </p:cNvSpPr>
              <p:nvPr/>
            </p:nvSpPr>
            <p:spPr bwMode="auto">
              <a:xfrm>
                <a:off x="8287866" y="4719471"/>
                <a:ext cx="215481" cy="42386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88"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989947" y="4713121"/>
                <a:ext cx="173959" cy="411139"/>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mc:AlternateContent xmlns:mc="http://schemas.openxmlformats.org/markup-compatibility/2006" xmlns:a14="http://schemas.microsoft.com/office/drawing/2010/main">
            <mc:Choice Requires="a14">
              <p:sp>
                <p:nvSpPr>
                  <p:cNvPr id="89" name="Oval 32">
                    <a:extLst>
                      <a:ext uri="{FF2B5EF4-FFF2-40B4-BE49-F238E27FC236}">
                        <a16:creationId xmlns:a16="http://schemas.microsoft.com/office/drawing/2014/main" id="{12B82782-F01E-A049-BBE4-D211582EB3DC}"/>
                      </a:ext>
                    </a:extLst>
                  </p:cNvPr>
                  <p:cNvSpPr>
                    <a:spLocks noChangeArrowheads="1"/>
                  </p:cNvSpPr>
                  <p:nvPr/>
                </p:nvSpPr>
                <p:spPr bwMode="auto">
                  <a:xfrm>
                    <a:off x="7413884" y="5818654"/>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8</m:t>
                              </m:r>
                            </m:sub>
                          </m:sSub>
                        </m:oMath>
                      </m:oMathPara>
                    </a14:m>
                    <a:endParaRPr lang="zh-TW" altLang="en-US" sz="2000" dirty="0">
                      <a:latin typeface="Gill Sans" pitchFamily="34" charset="0"/>
                    </a:endParaRPr>
                  </a:p>
                </p:txBody>
              </p:sp>
            </mc:Choice>
            <mc:Fallback xmlns="">
              <p:sp>
                <p:nvSpPr>
                  <p:cNvPr id="25"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413884" y="5818654"/>
                    <a:ext cx="351805" cy="381000"/>
                  </a:xfrm>
                  <a:prstGeom prst="ellipse">
                    <a:avLst/>
                  </a:prstGeom>
                  <a:blipFill>
                    <a:blip r:embed="rId11"/>
                    <a:stretch>
                      <a:fillRect l="-5000"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0"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789301" y="5492586"/>
                <a:ext cx="714045" cy="50277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sp>
          <p:nvSpPr>
            <p:cNvPr id="81" name="Line 39">
              <a:extLst>
                <a:ext uri="{FF2B5EF4-FFF2-40B4-BE49-F238E27FC236}">
                  <a16:creationId xmlns:a16="http://schemas.microsoft.com/office/drawing/2014/main" id="{F932B38D-06AE-4045-8140-4798F2440DAF}"/>
                </a:ext>
              </a:extLst>
            </p:cNvPr>
            <p:cNvSpPr>
              <a:spLocks noChangeShapeType="1"/>
            </p:cNvSpPr>
            <p:nvPr/>
          </p:nvSpPr>
          <p:spPr bwMode="auto">
            <a:xfrm>
              <a:off x="7491798" y="5836528"/>
              <a:ext cx="152020" cy="35379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82" name="Line 38">
              <a:extLst>
                <a:ext uri="{FF2B5EF4-FFF2-40B4-BE49-F238E27FC236}">
                  <a16:creationId xmlns:a16="http://schemas.microsoft.com/office/drawing/2014/main" id="{7E148B5D-86DD-264D-9C84-AAA9AD33CC6B}"/>
                </a:ext>
              </a:extLst>
            </p:cNvPr>
            <p:cNvSpPr>
              <a:spLocks noChangeShapeType="1"/>
            </p:cNvSpPr>
            <p:nvPr/>
          </p:nvSpPr>
          <p:spPr bwMode="auto">
            <a:xfrm flipH="1">
              <a:off x="7199147" y="4284004"/>
              <a:ext cx="351804" cy="44515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mc:AlternateContent xmlns:mc="http://schemas.openxmlformats.org/markup-compatibility/2006" xmlns:a14="http://schemas.microsoft.com/office/drawing/2010/main">
        <mc:Choice Requires="a14">
          <p:sp>
            <p:nvSpPr>
              <p:cNvPr id="101" name="Oval 35">
                <a:extLst>
                  <a:ext uri="{FF2B5EF4-FFF2-40B4-BE49-F238E27FC236}">
                    <a16:creationId xmlns:a16="http://schemas.microsoft.com/office/drawing/2014/main" id="{83E547DD-31BB-D24D-B9C2-2639631A2DEB}"/>
                  </a:ext>
                </a:extLst>
              </p:cNvPr>
              <p:cNvSpPr>
                <a:spLocks noChangeArrowheads="1"/>
              </p:cNvSpPr>
              <p:nvPr/>
            </p:nvSpPr>
            <p:spPr bwMode="auto">
              <a:xfrm>
                <a:off x="4752100" y="4586854"/>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101"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4752100" y="4586854"/>
                <a:ext cx="351805" cy="381000"/>
              </a:xfrm>
              <a:prstGeom prst="ellipse">
                <a:avLst/>
              </a:prstGeom>
              <a:blipFill>
                <a:blip r:embed="rId36"/>
                <a:stretch>
                  <a:fillRect l="-3333"/>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Oval 35">
                <a:extLst>
                  <a:ext uri="{FF2B5EF4-FFF2-40B4-BE49-F238E27FC236}">
                    <a16:creationId xmlns:a16="http://schemas.microsoft.com/office/drawing/2014/main" id="{83E547DD-31BB-D24D-B9C2-2639631A2DEB}"/>
                  </a:ext>
                </a:extLst>
              </p:cNvPr>
              <p:cNvSpPr>
                <a:spLocks noChangeArrowheads="1"/>
              </p:cNvSpPr>
              <p:nvPr/>
            </p:nvSpPr>
            <p:spPr bwMode="auto">
              <a:xfrm>
                <a:off x="4113814" y="3900486"/>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1</m:t>
                          </m:r>
                        </m:sub>
                      </m:sSub>
                    </m:oMath>
                  </m:oMathPara>
                </a14:m>
                <a:endParaRPr lang="zh-TW" altLang="en-US" sz="2000" dirty="0">
                  <a:solidFill>
                    <a:schemeClr val="bg1"/>
                  </a:solidFill>
                  <a:latin typeface="Gill Sans" pitchFamily="34" charset="0"/>
                </a:endParaRPr>
              </a:p>
            </p:txBody>
          </p:sp>
        </mc:Choice>
        <mc:Fallback xmlns="">
          <p:sp>
            <p:nvSpPr>
              <p:cNvPr id="102"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4113814" y="3900486"/>
                <a:ext cx="351805" cy="381000"/>
              </a:xfrm>
              <a:prstGeom prst="ellipse">
                <a:avLst/>
              </a:prstGeom>
              <a:blipFill>
                <a:blip r:embed="rId37"/>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 name="Oval 35">
                <a:extLst>
                  <a:ext uri="{FF2B5EF4-FFF2-40B4-BE49-F238E27FC236}">
                    <a16:creationId xmlns:a16="http://schemas.microsoft.com/office/drawing/2014/main" id="{83E547DD-31BB-D24D-B9C2-2639631A2DEB}"/>
                  </a:ext>
                </a:extLst>
              </p:cNvPr>
              <p:cNvSpPr>
                <a:spLocks noChangeArrowheads="1"/>
              </p:cNvSpPr>
              <p:nvPr/>
            </p:nvSpPr>
            <p:spPr bwMode="auto">
              <a:xfrm>
                <a:off x="3065543" y="5345111"/>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103"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3065543" y="5345111"/>
                <a:ext cx="351805" cy="381000"/>
              </a:xfrm>
              <a:prstGeom prst="ellipse">
                <a:avLst/>
              </a:prstGeom>
              <a:blipFill>
                <a:blip r:embed="rId38"/>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 name="Oval 35">
                <a:extLst>
                  <a:ext uri="{FF2B5EF4-FFF2-40B4-BE49-F238E27FC236}">
                    <a16:creationId xmlns:a16="http://schemas.microsoft.com/office/drawing/2014/main" id="{83E547DD-31BB-D24D-B9C2-2639631A2DEB}"/>
                  </a:ext>
                </a:extLst>
              </p:cNvPr>
              <p:cNvSpPr>
                <a:spLocks noChangeArrowheads="1"/>
              </p:cNvSpPr>
              <p:nvPr/>
            </p:nvSpPr>
            <p:spPr bwMode="auto">
              <a:xfrm>
                <a:off x="3792318" y="5369545"/>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104"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3792318" y="5369545"/>
                <a:ext cx="351805" cy="381000"/>
              </a:xfrm>
              <a:prstGeom prst="ellipse">
                <a:avLst/>
              </a:prstGeom>
              <a:blipFill>
                <a:blip r:embed="rId39"/>
                <a:stretch>
                  <a:fillRect l="-3279" b="-1538"/>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Oval 35">
                <a:extLst>
                  <a:ext uri="{FF2B5EF4-FFF2-40B4-BE49-F238E27FC236}">
                    <a16:creationId xmlns:a16="http://schemas.microsoft.com/office/drawing/2014/main" id="{83E547DD-31BB-D24D-B9C2-2639631A2DEB}"/>
                  </a:ext>
                </a:extLst>
              </p:cNvPr>
              <p:cNvSpPr>
                <a:spLocks noChangeArrowheads="1"/>
              </p:cNvSpPr>
              <p:nvPr/>
            </p:nvSpPr>
            <p:spPr bwMode="auto">
              <a:xfrm>
                <a:off x="3488120" y="4573617"/>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2</m:t>
                          </m:r>
                        </m:sub>
                      </m:sSub>
                    </m:oMath>
                  </m:oMathPara>
                </a14:m>
                <a:endParaRPr lang="zh-TW" altLang="en-US" sz="2000" dirty="0">
                  <a:solidFill>
                    <a:schemeClr val="bg1"/>
                  </a:solidFill>
                  <a:latin typeface="Gill Sans" pitchFamily="34" charset="0"/>
                </a:endParaRPr>
              </a:p>
            </p:txBody>
          </p:sp>
        </mc:Choice>
        <mc:Fallback xmlns="">
          <p:sp>
            <p:nvSpPr>
              <p:cNvPr id="105"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3488120" y="4573617"/>
                <a:ext cx="351805" cy="381000"/>
              </a:xfrm>
              <a:prstGeom prst="ellipse">
                <a:avLst/>
              </a:prstGeom>
              <a:blipFill>
                <a:blip r:embed="rId40"/>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Oval 35">
                <a:extLst>
                  <a:ext uri="{FF2B5EF4-FFF2-40B4-BE49-F238E27FC236}">
                    <a16:creationId xmlns:a16="http://schemas.microsoft.com/office/drawing/2014/main" id="{83E547DD-31BB-D24D-B9C2-2639631A2DEB}"/>
                  </a:ext>
                </a:extLst>
              </p:cNvPr>
              <p:cNvSpPr>
                <a:spLocks noChangeArrowheads="1"/>
              </p:cNvSpPr>
              <p:nvPr/>
            </p:nvSpPr>
            <p:spPr bwMode="auto">
              <a:xfrm>
                <a:off x="4451695" y="5352456"/>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6</m:t>
                          </m:r>
                        </m:sub>
                      </m:sSub>
                    </m:oMath>
                  </m:oMathPara>
                </a14:m>
                <a:endParaRPr lang="zh-TW" altLang="en-US" sz="2000" dirty="0">
                  <a:latin typeface="Gill Sans" pitchFamily="34" charset="0"/>
                </a:endParaRPr>
              </a:p>
            </p:txBody>
          </p:sp>
        </mc:Choice>
        <mc:Fallback xmlns="">
          <p:sp>
            <p:nvSpPr>
              <p:cNvPr id="106"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4451695" y="5352456"/>
                <a:ext cx="351805" cy="381000"/>
              </a:xfrm>
              <a:prstGeom prst="ellipse">
                <a:avLst/>
              </a:prstGeom>
              <a:blipFill>
                <a:blip r:embed="rId41"/>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Oval 35">
                <a:extLst>
                  <a:ext uri="{FF2B5EF4-FFF2-40B4-BE49-F238E27FC236}">
                    <a16:creationId xmlns:a16="http://schemas.microsoft.com/office/drawing/2014/main" id="{83E547DD-31BB-D24D-B9C2-2639631A2DEB}"/>
                  </a:ext>
                </a:extLst>
              </p:cNvPr>
              <p:cNvSpPr>
                <a:spLocks noChangeArrowheads="1"/>
              </p:cNvSpPr>
              <p:nvPr/>
            </p:nvSpPr>
            <p:spPr bwMode="auto">
              <a:xfrm>
                <a:off x="5032551" y="5352456"/>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7</m:t>
                          </m:r>
                        </m:sub>
                      </m:sSub>
                    </m:oMath>
                  </m:oMathPara>
                </a14:m>
                <a:endParaRPr lang="zh-TW" altLang="en-US" sz="2000" dirty="0">
                  <a:latin typeface="Gill Sans" pitchFamily="34" charset="0"/>
                </a:endParaRPr>
              </a:p>
            </p:txBody>
          </p:sp>
        </mc:Choice>
        <mc:Fallback xmlns="">
          <p:sp>
            <p:nvSpPr>
              <p:cNvPr id="107"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5032551" y="5352456"/>
                <a:ext cx="351805" cy="381000"/>
              </a:xfrm>
              <a:prstGeom prst="ellipse">
                <a:avLst/>
              </a:prstGeom>
              <a:blipFill>
                <a:blip r:embed="rId42"/>
                <a:stretch>
                  <a:fillRect l="-3333"/>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 name="Oval 35">
                <a:extLst>
                  <a:ext uri="{FF2B5EF4-FFF2-40B4-BE49-F238E27FC236}">
                    <a16:creationId xmlns:a16="http://schemas.microsoft.com/office/drawing/2014/main" id="{83E547DD-31BB-D24D-B9C2-2639631A2DEB}"/>
                  </a:ext>
                </a:extLst>
              </p:cNvPr>
              <p:cNvSpPr>
                <a:spLocks noChangeArrowheads="1"/>
              </p:cNvSpPr>
              <p:nvPr/>
            </p:nvSpPr>
            <p:spPr bwMode="auto">
              <a:xfrm>
                <a:off x="4755276" y="4580517"/>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3</m:t>
                          </m:r>
                        </m:sub>
                      </m:sSub>
                    </m:oMath>
                  </m:oMathPara>
                </a14:m>
                <a:endParaRPr lang="zh-TW" altLang="en-US" sz="2000" dirty="0">
                  <a:solidFill>
                    <a:schemeClr val="bg1"/>
                  </a:solidFill>
                  <a:latin typeface="Gill Sans" pitchFamily="34" charset="0"/>
                </a:endParaRPr>
              </a:p>
            </p:txBody>
          </p:sp>
        </mc:Choice>
        <mc:Fallback xmlns="">
          <p:sp>
            <p:nvSpPr>
              <p:cNvPr id="108"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4755276" y="4580517"/>
                <a:ext cx="351805" cy="381000"/>
              </a:xfrm>
              <a:prstGeom prst="ellipse">
                <a:avLst/>
              </a:prstGeom>
              <a:blipFill>
                <a:blip r:embed="rId43"/>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Oval 35">
                <a:extLst>
                  <a:ext uri="{FF2B5EF4-FFF2-40B4-BE49-F238E27FC236}">
                    <a16:creationId xmlns:a16="http://schemas.microsoft.com/office/drawing/2014/main" id="{83E547DD-31BB-D24D-B9C2-2639631A2DEB}"/>
                  </a:ext>
                </a:extLst>
              </p:cNvPr>
              <p:cNvSpPr>
                <a:spLocks noChangeArrowheads="1"/>
              </p:cNvSpPr>
              <p:nvPr/>
            </p:nvSpPr>
            <p:spPr bwMode="auto">
              <a:xfrm>
                <a:off x="3077717" y="5339307"/>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4</m:t>
                          </m:r>
                        </m:sub>
                      </m:sSub>
                    </m:oMath>
                  </m:oMathPara>
                </a14:m>
                <a:endParaRPr lang="zh-TW" altLang="en-US" sz="2000" dirty="0">
                  <a:solidFill>
                    <a:schemeClr val="bg1"/>
                  </a:solidFill>
                  <a:latin typeface="Gill Sans" pitchFamily="34" charset="0"/>
                </a:endParaRPr>
              </a:p>
            </p:txBody>
          </p:sp>
        </mc:Choice>
        <mc:Fallback xmlns="">
          <p:sp>
            <p:nvSpPr>
              <p:cNvPr id="109"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3077717" y="5339307"/>
                <a:ext cx="351805" cy="381000"/>
              </a:xfrm>
              <a:prstGeom prst="ellipse">
                <a:avLst/>
              </a:prstGeom>
              <a:blipFill>
                <a:blip r:embed="rId44"/>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 name="Oval 35">
                <a:extLst>
                  <a:ext uri="{FF2B5EF4-FFF2-40B4-BE49-F238E27FC236}">
                    <a16:creationId xmlns:a16="http://schemas.microsoft.com/office/drawing/2014/main" id="{83E547DD-31BB-D24D-B9C2-2639631A2DEB}"/>
                  </a:ext>
                </a:extLst>
              </p:cNvPr>
              <p:cNvSpPr>
                <a:spLocks noChangeArrowheads="1"/>
              </p:cNvSpPr>
              <p:nvPr/>
            </p:nvSpPr>
            <p:spPr bwMode="auto">
              <a:xfrm>
                <a:off x="4099890" y="6047418"/>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8</m:t>
                          </m:r>
                        </m:sub>
                      </m:sSub>
                    </m:oMath>
                  </m:oMathPara>
                </a14:m>
                <a:endParaRPr lang="zh-TW" altLang="en-US" sz="2000" dirty="0">
                  <a:latin typeface="Gill Sans" pitchFamily="34" charset="0"/>
                </a:endParaRPr>
              </a:p>
            </p:txBody>
          </p:sp>
        </mc:Choice>
        <mc:Fallback xmlns="">
          <p:sp>
            <p:nvSpPr>
              <p:cNvPr id="110"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4099890" y="6047418"/>
                <a:ext cx="351805" cy="381000"/>
              </a:xfrm>
              <a:prstGeom prst="ellipse">
                <a:avLst/>
              </a:prstGeom>
              <a:blipFill>
                <a:blip r:embed="rId45"/>
                <a:stretch>
                  <a:fillRect l="-3333"/>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Oval 35">
                <a:extLst>
                  <a:ext uri="{FF2B5EF4-FFF2-40B4-BE49-F238E27FC236}">
                    <a16:creationId xmlns:a16="http://schemas.microsoft.com/office/drawing/2014/main" id="{83E547DD-31BB-D24D-B9C2-2639631A2DEB}"/>
                  </a:ext>
                </a:extLst>
              </p:cNvPr>
              <p:cNvSpPr>
                <a:spLocks noChangeArrowheads="1"/>
              </p:cNvSpPr>
              <p:nvPr/>
            </p:nvSpPr>
            <p:spPr bwMode="auto">
              <a:xfrm>
                <a:off x="3794662" y="5376470"/>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5</m:t>
                          </m:r>
                        </m:sub>
                      </m:sSub>
                    </m:oMath>
                  </m:oMathPara>
                </a14:m>
                <a:endParaRPr lang="zh-TW" altLang="en-US" sz="2000" dirty="0">
                  <a:solidFill>
                    <a:schemeClr val="bg1"/>
                  </a:solidFill>
                  <a:latin typeface="Gill Sans" pitchFamily="34" charset="0"/>
                </a:endParaRPr>
              </a:p>
            </p:txBody>
          </p:sp>
        </mc:Choice>
        <mc:Fallback xmlns="">
          <p:sp>
            <p:nvSpPr>
              <p:cNvPr id="111"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3794662" y="5376470"/>
                <a:ext cx="351805" cy="381000"/>
              </a:xfrm>
              <a:prstGeom prst="ellipse">
                <a:avLst/>
              </a:prstGeom>
              <a:blipFill>
                <a:blip r:embed="rId46"/>
                <a:stretch>
                  <a:fillRect l="-1639" b="-1538"/>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 name="矩形 111"/>
              <p:cNvSpPr/>
              <p:nvPr/>
            </p:nvSpPr>
            <p:spPr>
              <a:xfrm>
                <a:off x="4764398" y="6032487"/>
                <a:ext cx="159755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dirty="0">
                          <a:solidFill>
                            <a:srgbClr val="FF0000"/>
                          </a:solidFill>
                          <a:latin typeface="Cambria Math" panose="02040503050406030204" pitchFamily="18" charset="0"/>
                        </a:rPr>
                        <m:t>𝑄</m:t>
                      </m:r>
                      <m:r>
                        <a:rPr lang="en-US" sz="2000" dirty="0">
                          <a:solidFill>
                            <a:srgbClr val="FF0000"/>
                          </a:solidFill>
                          <a:latin typeface="Cambria Math" panose="02040503050406030204" pitchFamily="18" charset="0"/>
                        </a:rPr>
                        <m:t>=</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7</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8</m:t>
                          </m:r>
                        </m:sub>
                      </m:sSub>
                      <m:r>
                        <a:rPr lang="en-US" sz="2000" i="1">
                          <a:latin typeface="Cambria Math" panose="02040503050406030204" pitchFamily="18" charset="0"/>
                        </a:rPr>
                        <m:t>)</m:t>
                      </m:r>
                    </m:oMath>
                  </m:oMathPara>
                </a14:m>
                <a:endParaRPr lang="en-US" sz="2000" dirty="0">
                  <a:latin typeface="+mn-lt"/>
                </a:endParaRPr>
              </a:p>
            </p:txBody>
          </p:sp>
        </mc:Choice>
        <mc:Fallback xmlns="">
          <p:sp>
            <p:nvSpPr>
              <p:cNvPr id="112" name="矩形 111"/>
              <p:cNvSpPr>
                <a:spLocks noRot="1" noChangeAspect="1" noMove="1" noResize="1" noEditPoints="1" noAdjustHandles="1" noChangeArrowheads="1" noChangeShapeType="1" noTextEdit="1"/>
              </p:cNvSpPr>
              <p:nvPr/>
            </p:nvSpPr>
            <p:spPr>
              <a:xfrm>
                <a:off x="4764398" y="6032487"/>
                <a:ext cx="1597552" cy="400110"/>
              </a:xfrm>
              <a:prstGeom prst="rect">
                <a:avLst/>
              </a:prstGeom>
              <a:blipFill>
                <a:blip r:embed="rId47"/>
                <a:stretch>
                  <a:fillRect b="-1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3" name="Oval 35">
                <a:extLst>
                  <a:ext uri="{FF2B5EF4-FFF2-40B4-BE49-F238E27FC236}">
                    <a16:creationId xmlns:a16="http://schemas.microsoft.com/office/drawing/2014/main" id="{83E547DD-31BB-D24D-B9C2-2639631A2DEB}"/>
                  </a:ext>
                </a:extLst>
              </p:cNvPr>
              <p:cNvSpPr>
                <a:spLocks noChangeArrowheads="1"/>
              </p:cNvSpPr>
              <p:nvPr/>
            </p:nvSpPr>
            <p:spPr bwMode="auto">
              <a:xfrm>
                <a:off x="4450570" y="5358793"/>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6</m:t>
                          </m:r>
                        </m:sub>
                      </m:sSub>
                    </m:oMath>
                  </m:oMathPara>
                </a14:m>
                <a:endParaRPr lang="zh-TW" altLang="en-US" sz="2000" dirty="0">
                  <a:solidFill>
                    <a:schemeClr val="bg1"/>
                  </a:solidFill>
                  <a:latin typeface="Gill Sans" pitchFamily="34" charset="0"/>
                </a:endParaRPr>
              </a:p>
            </p:txBody>
          </p:sp>
        </mc:Choice>
        <mc:Fallback xmlns="">
          <p:sp>
            <p:nvSpPr>
              <p:cNvPr id="113"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4450570" y="5358793"/>
                <a:ext cx="351805" cy="381000"/>
              </a:xfrm>
              <a:prstGeom prst="ellipse">
                <a:avLst/>
              </a:prstGeom>
              <a:blipFill>
                <a:blip r:embed="rId48"/>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p:sp>
        <p:nvSpPr>
          <p:cNvPr id="115" name="右箭头 114"/>
          <p:cNvSpPr/>
          <p:nvPr/>
        </p:nvSpPr>
        <p:spPr>
          <a:xfrm>
            <a:off x="6150352" y="5315742"/>
            <a:ext cx="1008112" cy="377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6" name="文本框 115"/>
              <p:cNvSpPr txBox="1"/>
              <p:nvPr/>
            </p:nvSpPr>
            <p:spPr>
              <a:xfrm>
                <a:off x="5953275" y="4581035"/>
                <a:ext cx="1578943" cy="707886"/>
              </a:xfrm>
              <a:prstGeom prst="rect">
                <a:avLst/>
              </a:prstGeom>
              <a:noFill/>
            </p:spPr>
            <p:txBody>
              <a:bodyPr wrap="square" rtlCol="0">
                <a:spAutoFit/>
              </a:bodyPr>
              <a:lstStyle/>
              <a:p>
                <a:r>
                  <a:rPr lang="en-US" sz="2000" dirty="0" err="1">
                    <a:latin typeface="+mn-lt"/>
                  </a:rPr>
                  <a:t>Dequeue</a:t>
                </a:r>
                <a:r>
                  <a:rPr lang="en-US" sz="2000" dirty="0">
                    <a:latin typeface="+mn-lt"/>
                  </a:rPr>
                  <a:t> from </a:t>
                </a:r>
                <a14:m>
                  <m:oMath xmlns:m="http://schemas.openxmlformats.org/officeDocument/2006/math">
                    <m:r>
                      <a:rPr lang="en-US" sz="2000" i="1">
                        <a:latin typeface="Cambria Math" panose="02040503050406030204" pitchFamily="18" charset="0"/>
                      </a:rPr>
                      <m:t>𝑄</m:t>
                    </m:r>
                  </m:oMath>
                </a14:m>
                <a:endParaRPr lang="en-US" sz="2000" dirty="0">
                  <a:latin typeface="+mn-lt"/>
                </a:endParaRPr>
              </a:p>
            </p:txBody>
          </p:sp>
        </mc:Choice>
        <mc:Fallback xmlns="">
          <p:sp>
            <p:nvSpPr>
              <p:cNvPr id="116" name="文本框 115"/>
              <p:cNvSpPr txBox="1">
                <a:spLocks noRot="1" noChangeAspect="1" noMove="1" noResize="1" noEditPoints="1" noAdjustHandles="1" noChangeArrowheads="1" noChangeShapeType="1" noTextEdit="1"/>
              </p:cNvSpPr>
              <p:nvPr/>
            </p:nvSpPr>
            <p:spPr>
              <a:xfrm>
                <a:off x="5953275" y="4581035"/>
                <a:ext cx="1578943" cy="707886"/>
              </a:xfrm>
              <a:prstGeom prst="rect">
                <a:avLst/>
              </a:prstGeom>
              <a:blipFill>
                <a:blip r:embed="rId49"/>
                <a:stretch>
                  <a:fillRect l="-4247" t="-4274" b="-13675"/>
                </a:stretch>
              </a:blipFill>
            </p:spPr>
            <p:txBody>
              <a:bodyPr/>
              <a:lstStyle/>
              <a:p>
                <a:r>
                  <a:rPr lang="zh-CN" altLang="en-US">
                    <a:noFill/>
                  </a:rPr>
                  <a:t> </a:t>
                </a:r>
              </a:p>
            </p:txBody>
          </p:sp>
        </mc:Fallback>
      </mc:AlternateContent>
      <p:grpSp>
        <p:nvGrpSpPr>
          <p:cNvPr id="117" name="组合 116"/>
          <p:cNvGrpSpPr/>
          <p:nvPr/>
        </p:nvGrpSpPr>
        <p:grpSpPr>
          <a:xfrm>
            <a:off x="7327601" y="3972315"/>
            <a:ext cx="2316522" cy="2527932"/>
            <a:chOff x="6504971" y="4005262"/>
            <a:chExt cx="2316522" cy="2527932"/>
          </a:xfrm>
        </p:grpSpPr>
        <p:grpSp>
          <p:nvGrpSpPr>
            <p:cNvPr id="118" name="组合 117"/>
            <p:cNvGrpSpPr/>
            <p:nvPr/>
          </p:nvGrpSpPr>
          <p:grpSpPr>
            <a:xfrm>
              <a:off x="6504971" y="4005262"/>
              <a:ext cx="2316522" cy="2527932"/>
              <a:chOff x="6386479" y="3671722"/>
              <a:chExt cx="2316522" cy="2527932"/>
            </a:xfrm>
          </p:grpSpPr>
          <p:grpSp>
            <p:nvGrpSpPr>
              <p:cNvPr id="122" name="Group 44">
                <a:extLst>
                  <a:ext uri="{FF2B5EF4-FFF2-40B4-BE49-F238E27FC236}">
                    <a16:creationId xmlns:a16="http://schemas.microsoft.com/office/drawing/2014/main" id="{ED5A9ABA-93BB-9048-A4D8-D0E90216AF6E}"/>
                  </a:ext>
                </a:extLst>
              </p:cNvPr>
              <p:cNvGrpSpPr>
                <a:grpSpLocks/>
              </p:cNvGrpSpPr>
              <p:nvPr/>
            </p:nvGrpSpPr>
            <p:grpSpPr bwMode="auto">
              <a:xfrm>
                <a:off x="6386479" y="3671722"/>
                <a:ext cx="2036071" cy="2338388"/>
                <a:chOff x="3171" y="2784"/>
                <a:chExt cx="1389" cy="1473"/>
              </a:xfrm>
            </p:grpSpPr>
            <mc:AlternateContent xmlns:mc="http://schemas.openxmlformats.org/markup-compatibility/2006" xmlns:a14="http://schemas.microsoft.com/office/drawing/2010/main">
              <mc:Choice Requires="a14">
                <p:sp>
                  <p:nvSpPr>
                    <p:cNvPr id="130" name="Text Box 30">
                      <a:extLst>
                        <a:ext uri="{FF2B5EF4-FFF2-40B4-BE49-F238E27FC236}">
                          <a16:creationId xmlns:a16="http://schemas.microsoft.com/office/drawing/2014/main" id="{9A61A4E8-05B8-5F46-9638-8C713A6E8E4B}"/>
                        </a:ext>
                      </a:extLst>
                    </p:cNvPr>
                    <p:cNvSpPr txBox="1">
                      <a:spLocks noChangeArrowheads="1"/>
                    </p:cNvSpPr>
                    <p:nvPr/>
                  </p:nvSpPr>
                  <p:spPr bwMode="auto">
                    <a:xfrm>
                      <a:off x="3314" y="4028"/>
                      <a:ext cx="262" cy="229"/>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type="none" w="sm" len="me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b="0" i="1" dirty="0" smtClean="0">
                                <a:latin typeface="Cambria Math" panose="02040503050406030204" pitchFamily="18" charset="0"/>
                              </a:rPr>
                              <m:t>𝐺</m:t>
                            </m:r>
                          </m:oMath>
                        </m:oMathPara>
                      </a14:m>
                      <a:endParaRPr lang="en-US" altLang="zh-TW" i="1" baseline="-25000" dirty="0">
                        <a:latin typeface="Gill Sans" pitchFamily="34" charset="0"/>
                      </a:endParaRPr>
                    </a:p>
                  </p:txBody>
                </p:sp>
              </mc:Choice>
              <mc:Fallback xmlns="">
                <p:sp>
                  <p:nvSpPr>
                    <p:cNvPr id="9" name="Text Box 30">
                      <a:extLst>
                        <a:ext uri="{FF2B5EF4-FFF2-40B4-BE49-F238E27FC236}">
                          <a16:creationId xmlns:a16="http://schemas.microsoft.com/office/drawing/2014/main" id="{9A61A4E8-05B8-5F46-9638-8C713A6E8E4B}"/>
                        </a:ext>
                      </a:extLst>
                    </p:cNvPr>
                    <p:cNvSpPr txBox="1">
                      <a:spLocks noRot="1" noChangeAspect="1" noMove="1" noResize="1" noEditPoints="1" noAdjustHandles="1" noChangeArrowheads="1" noChangeShapeType="1" noTextEdit="1"/>
                    </p:cNvSpPr>
                    <p:nvPr/>
                  </p:nvSpPr>
                  <p:spPr bwMode="auto">
                    <a:xfrm>
                      <a:off x="3314" y="4028"/>
                      <a:ext cx="262" cy="229"/>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131" name="Group 43">
                  <a:extLst>
                    <a:ext uri="{FF2B5EF4-FFF2-40B4-BE49-F238E27FC236}">
                      <a16:creationId xmlns:a16="http://schemas.microsoft.com/office/drawing/2014/main" id="{80990173-497C-DF44-AF1F-B0F5076A42AE}"/>
                    </a:ext>
                  </a:extLst>
                </p:cNvPr>
                <p:cNvGrpSpPr>
                  <a:grpSpLocks/>
                </p:cNvGrpSpPr>
                <p:nvPr/>
              </p:nvGrpSpPr>
              <p:grpSpPr bwMode="auto">
                <a:xfrm>
                  <a:off x="3171" y="2784"/>
                  <a:ext cx="1389" cy="1150"/>
                  <a:chOff x="3171" y="2880"/>
                  <a:chExt cx="1389" cy="1150"/>
                </a:xfrm>
              </p:grpSpPr>
              <mc:AlternateContent xmlns:mc="http://schemas.openxmlformats.org/markup-compatibility/2006" xmlns:a14="http://schemas.microsoft.com/office/drawing/2010/main">
                <mc:Choice Requires="a14">
                  <p:sp>
                    <p:nvSpPr>
                      <p:cNvPr id="132" name="Oval 32">
                        <a:extLst>
                          <a:ext uri="{FF2B5EF4-FFF2-40B4-BE49-F238E27FC236}">
                            <a16:creationId xmlns:a16="http://schemas.microsoft.com/office/drawing/2014/main" id="{12B82782-F01E-A049-BBE4-D211582EB3DC}"/>
                          </a:ext>
                        </a:extLst>
                      </p:cNvPr>
                      <p:cNvSpPr>
                        <a:spLocks noChangeArrowheads="1"/>
                      </p:cNvSpPr>
                      <p:nvPr/>
                    </p:nvSpPr>
                    <p:spPr bwMode="auto">
                      <a:xfrm>
                        <a:off x="3171" y="379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1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3171" y="3790"/>
                        <a:ext cx="240" cy="240"/>
                      </a:xfrm>
                      <a:prstGeom prst="ellipse">
                        <a:avLst/>
                      </a:prstGeom>
                      <a:blipFill>
                        <a:blip r:embed="rId4"/>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Oval 33">
                        <a:extLst>
                          <a:ext uri="{FF2B5EF4-FFF2-40B4-BE49-F238E27FC236}">
                            <a16:creationId xmlns:a16="http://schemas.microsoft.com/office/drawing/2014/main" id="{BD3D77B4-D5BC-DD4B-A4F6-1F7F76712A48}"/>
                          </a:ext>
                        </a:extLst>
                      </p:cNvPr>
                      <p:cNvSpPr>
                        <a:spLocks noChangeArrowheads="1"/>
                      </p:cNvSpPr>
                      <p:nvPr/>
                    </p:nvSpPr>
                    <p:spPr bwMode="auto">
                      <a:xfrm>
                        <a:off x="4320"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12" name="Oval 33">
                        <a:extLst>
                          <a:ext uri="{FF2B5EF4-FFF2-40B4-BE49-F238E27FC236}">
                            <a16:creationId xmlns:a16="http://schemas.microsoft.com/office/drawing/2014/main" id="{BD3D77B4-D5BC-DD4B-A4F6-1F7F76712A48}"/>
                          </a:ext>
                        </a:extLst>
                      </p:cNvPr>
                      <p:cNvSpPr>
                        <a:spLocks noRot="1" noChangeAspect="1" noMove="1" noResize="1" noEditPoints="1" noAdjustHandles="1" noChangeArrowheads="1" noChangeShapeType="1" noTextEdit="1"/>
                      </p:cNvSpPr>
                      <p:nvPr/>
                    </p:nvSpPr>
                    <p:spPr bwMode="auto">
                      <a:xfrm>
                        <a:off x="4320" y="3312"/>
                        <a:ext cx="240" cy="240"/>
                      </a:xfrm>
                      <a:prstGeom prst="ellipse">
                        <a:avLst/>
                      </a:prstGeom>
                      <a:blipFill>
                        <a:blip r:embed="rId5"/>
                        <a:stretch>
                          <a:fillRect l="-3279"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Oval 34">
                        <a:extLst>
                          <a:ext uri="{FF2B5EF4-FFF2-40B4-BE49-F238E27FC236}">
                            <a16:creationId xmlns:a16="http://schemas.microsoft.com/office/drawing/2014/main" id="{5C8AEA5D-11DD-9F42-A385-7804EE598CBC}"/>
                          </a:ext>
                        </a:extLst>
                      </p:cNvPr>
                      <p:cNvSpPr>
                        <a:spLocks noChangeArrowheads="1"/>
                      </p:cNvSpPr>
                      <p:nvPr/>
                    </p:nvSpPr>
                    <p:spPr bwMode="auto">
                      <a:xfrm>
                        <a:off x="3456"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TW" sz="2000" i="1" dirty="0">
                                  <a:latin typeface="Cambria Math" panose="02040503050406030204" pitchFamily="18" charset="0"/>
                                </a:rPr>
                                <m:t> </m:t>
                              </m:r>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2</m:t>
                                  </m:r>
                                </m:sub>
                              </m:sSub>
                            </m:oMath>
                          </m:oMathPara>
                        </a14:m>
                        <a:endParaRPr lang="zh-TW" altLang="en-US" sz="2000" dirty="0">
                          <a:latin typeface="Gill Sans" pitchFamily="34" charset="0"/>
                        </a:endParaRPr>
                      </a:p>
                    </p:txBody>
                  </p:sp>
                </mc:Choice>
                <mc:Fallback xmlns="">
                  <p:sp>
                    <p:nvSpPr>
                      <p:cNvPr id="11" name="Oval 34"/>
                      <p:cNvSpPr>
                        <a:spLocks noRot="1" noChangeAspect="1" noMove="1" noResize="1" noEditPoints="1" noAdjustHandles="1" noChangeArrowheads="1" noChangeShapeType="1" noTextEdit="1"/>
                      </p:cNvSpPr>
                      <p:nvPr/>
                    </p:nvSpPr>
                    <p:spPr bwMode="auto">
                      <a:xfrm>
                        <a:off x="3456" y="3312"/>
                        <a:ext cx="240" cy="240"/>
                      </a:xfrm>
                      <a:prstGeom prst="ellipse">
                        <a:avLst/>
                      </a:prstGeom>
                      <a:blipFill>
                        <a:blip r:embed="rId6"/>
                        <a:stretch>
                          <a:fillRect l="-4918"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5" name="Oval 35">
                        <a:extLst>
                          <a:ext uri="{FF2B5EF4-FFF2-40B4-BE49-F238E27FC236}">
                            <a16:creationId xmlns:a16="http://schemas.microsoft.com/office/drawing/2014/main" id="{83E547DD-31BB-D24D-B9C2-2639631A2DEB}"/>
                          </a:ext>
                        </a:extLst>
                      </p:cNvPr>
                      <p:cNvSpPr>
                        <a:spLocks noChangeArrowheads="1"/>
                      </p:cNvSpPr>
                      <p:nvPr/>
                    </p:nvSpPr>
                    <p:spPr bwMode="auto">
                      <a:xfrm>
                        <a:off x="3888" y="288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1</m:t>
                                  </m:r>
                                </m:sub>
                              </m:sSub>
                            </m:oMath>
                          </m:oMathPara>
                        </a14:m>
                        <a:endParaRPr lang="zh-TW" altLang="en-US" sz="2000" dirty="0">
                          <a:latin typeface="Gill Sans" pitchFamily="34" charset="0"/>
                        </a:endParaRPr>
                      </a:p>
                    </p:txBody>
                  </p:sp>
                </mc:Choice>
                <mc:Fallback xmlns="">
                  <p:sp>
                    <p:nvSpPr>
                      <p:cNvPr id="12" name="Oval 35"/>
                      <p:cNvSpPr>
                        <a:spLocks noRot="1" noChangeAspect="1" noMove="1" noResize="1" noEditPoints="1" noAdjustHandles="1" noChangeArrowheads="1" noChangeShapeType="1" noTextEdit="1"/>
                      </p:cNvSpPr>
                      <p:nvPr/>
                    </p:nvSpPr>
                    <p:spPr bwMode="auto">
                      <a:xfrm>
                        <a:off x="3888" y="2880"/>
                        <a:ext cx="240" cy="240"/>
                      </a:xfrm>
                      <a:prstGeom prst="ellipse">
                        <a:avLst/>
                      </a:prstGeom>
                      <a:blipFill>
                        <a:blip r:embed="rId7"/>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36" name="Line 36">
                    <a:extLst>
                      <a:ext uri="{FF2B5EF4-FFF2-40B4-BE49-F238E27FC236}">
                        <a16:creationId xmlns:a16="http://schemas.microsoft.com/office/drawing/2014/main" id="{3D78AD19-9E8E-6845-A9BC-EB8FF8946481}"/>
                      </a:ext>
                    </a:extLst>
                  </p:cNvPr>
                  <p:cNvSpPr>
                    <a:spLocks noChangeShapeType="1"/>
                  </p:cNvSpPr>
                  <p:nvPr/>
                </p:nvSpPr>
                <p:spPr bwMode="auto">
                  <a:xfrm>
                    <a:off x="4128" y="3026"/>
                    <a:ext cx="288" cy="288"/>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37" name="Line 38">
                    <a:extLst>
                      <a:ext uri="{FF2B5EF4-FFF2-40B4-BE49-F238E27FC236}">
                        <a16:creationId xmlns:a16="http://schemas.microsoft.com/office/drawing/2014/main" id="{7E148B5D-86DD-264D-9C84-AAA9AD33CC6B}"/>
                      </a:ext>
                    </a:extLst>
                  </p:cNvPr>
                  <p:cNvSpPr>
                    <a:spLocks noChangeShapeType="1"/>
                  </p:cNvSpPr>
                  <p:nvPr/>
                </p:nvSpPr>
                <p:spPr bwMode="auto">
                  <a:xfrm flipV="1">
                    <a:off x="3689" y="3096"/>
                    <a:ext cx="240" cy="28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38" name="Line 39">
                    <a:extLst>
                      <a:ext uri="{FF2B5EF4-FFF2-40B4-BE49-F238E27FC236}">
                        <a16:creationId xmlns:a16="http://schemas.microsoft.com/office/drawing/2014/main" id="{F932B38D-06AE-4045-8140-4798F2440DAF}"/>
                      </a:ext>
                    </a:extLst>
                  </p:cNvPr>
                  <p:cNvSpPr>
                    <a:spLocks noChangeShapeType="1"/>
                  </p:cNvSpPr>
                  <p:nvPr/>
                </p:nvSpPr>
                <p:spPr bwMode="auto">
                  <a:xfrm>
                    <a:off x="3603" y="3540"/>
                    <a:ext cx="147" cy="267"/>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39"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3334" y="3532"/>
                    <a:ext cx="182" cy="275"/>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grpSp>
          <mc:AlternateContent xmlns:mc="http://schemas.openxmlformats.org/markup-compatibility/2006" xmlns:a14="http://schemas.microsoft.com/office/drawing/2010/main">
            <mc:Choice Requires="a14">
              <p:sp>
                <p:nvSpPr>
                  <p:cNvPr id="123" name="Oval 32">
                    <a:extLst>
                      <a:ext uri="{FF2B5EF4-FFF2-40B4-BE49-F238E27FC236}">
                        <a16:creationId xmlns:a16="http://schemas.microsoft.com/office/drawing/2014/main" id="{12B82782-F01E-A049-BBE4-D211582EB3DC}"/>
                      </a:ext>
                    </a:extLst>
                  </p:cNvPr>
                  <p:cNvSpPr>
                    <a:spLocks noChangeArrowheads="1"/>
                  </p:cNvSpPr>
                  <p:nvPr/>
                </p:nvSpPr>
                <p:spPr bwMode="auto">
                  <a:xfrm>
                    <a:off x="7111711" y="5143167"/>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19"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111711" y="5143167"/>
                    <a:ext cx="351805" cy="381000"/>
                  </a:xfrm>
                  <a:prstGeom prst="ellipse">
                    <a:avLst/>
                  </a:prstGeom>
                  <a:blipFill>
                    <a:blip r:embed="rId8"/>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Oval 32">
                    <a:extLst>
                      <a:ext uri="{FF2B5EF4-FFF2-40B4-BE49-F238E27FC236}">
                        <a16:creationId xmlns:a16="http://schemas.microsoft.com/office/drawing/2014/main" id="{12B82782-F01E-A049-BBE4-D211582EB3DC}"/>
                      </a:ext>
                    </a:extLst>
                  </p:cNvPr>
                  <p:cNvSpPr>
                    <a:spLocks noChangeArrowheads="1"/>
                  </p:cNvSpPr>
                  <p:nvPr/>
                </p:nvSpPr>
                <p:spPr bwMode="auto">
                  <a:xfrm>
                    <a:off x="7762358"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6</m:t>
                              </m:r>
                            </m:sub>
                          </m:sSub>
                        </m:oMath>
                      </m:oMathPara>
                    </a14:m>
                    <a:endParaRPr lang="zh-TW" altLang="en-US" sz="2000" dirty="0">
                      <a:latin typeface="Gill Sans" pitchFamily="34" charset="0"/>
                    </a:endParaRPr>
                  </a:p>
                </p:txBody>
              </p:sp>
            </mc:Choice>
            <mc:Fallback xmlns="">
              <p:sp>
                <p:nvSpPr>
                  <p:cNvPr id="20"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762358" y="5124260"/>
                    <a:ext cx="351805" cy="381000"/>
                  </a:xfrm>
                  <a:prstGeom prst="ellipse">
                    <a:avLst/>
                  </a:prstGeom>
                  <a:blipFill>
                    <a:blip r:embed="rId9"/>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Oval 32">
                    <a:extLst>
                      <a:ext uri="{FF2B5EF4-FFF2-40B4-BE49-F238E27FC236}">
                        <a16:creationId xmlns:a16="http://schemas.microsoft.com/office/drawing/2014/main" id="{12B82782-F01E-A049-BBE4-D211582EB3DC}"/>
                      </a:ext>
                    </a:extLst>
                  </p:cNvPr>
                  <p:cNvSpPr>
                    <a:spLocks noChangeArrowheads="1"/>
                  </p:cNvSpPr>
                  <p:nvPr/>
                </p:nvSpPr>
                <p:spPr bwMode="auto">
                  <a:xfrm>
                    <a:off x="8351196"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7</m:t>
                              </m:r>
                            </m:sub>
                          </m:sSub>
                        </m:oMath>
                      </m:oMathPara>
                    </a14:m>
                    <a:endParaRPr lang="zh-TW" altLang="en-US" sz="2000" dirty="0">
                      <a:latin typeface="Gill Sans" pitchFamily="34" charset="0"/>
                    </a:endParaRPr>
                  </a:p>
                </p:txBody>
              </p:sp>
            </mc:Choice>
            <mc:Fallback xmlns="">
              <p:sp>
                <p:nvSpPr>
                  <p:cNvPr id="2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8351196" y="5124260"/>
                    <a:ext cx="351805" cy="381000"/>
                  </a:xfrm>
                  <a:prstGeom prst="ellipse">
                    <a:avLst/>
                  </a:prstGeom>
                  <a:blipFill>
                    <a:blip r:embed="rId10"/>
                    <a:stretch>
                      <a:fillRect l="-3279"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26" name="Line 39">
                <a:extLst>
                  <a:ext uri="{FF2B5EF4-FFF2-40B4-BE49-F238E27FC236}">
                    <a16:creationId xmlns:a16="http://schemas.microsoft.com/office/drawing/2014/main" id="{F932B38D-06AE-4045-8140-4798F2440DAF}"/>
                  </a:ext>
                </a:extLst>
              </p:cNvPr>
              <p:cNvSpPr>
                <a:spLocks noChangeShapeType="1"/>
              </p:cNvSpPr>
              <p:nvPr/>
            </p:nvSpPr>
            <p:spPr bwMode="auto">
              <a:xfrm>
                <a:off x="8287866" y="4719471"/>
                <a:ext cx="215481" cy="42386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27"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989947" y="4713121"/>
                <a:ext cx="173959" cy="411139"/>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mc:AlternateContent xmlns:mc="http://schemas.openxmlformats.org/markup-compatibility/2006" xmlns:a14="http://schemas.microsoft.com/office/drawing/2010/main">
            <mc:Choice Requires="a14">
              <p:sp>
                <p:nvSpPr>
                  <p:cNvPr id="128" name="Oval 32">
                    <a:extLst>
                      <a:ext uri="{FF2B5EF4-FFF2-40B4-BE49-F238E27FC236}">
                        <a16:creationId xmlns:a16="http://schemas.microsoft.com/office/drawing/2014/main" id="{12B82782-F01E-A049-BBE4-D211582EB3DC}"/>
                      </a:ext>
                    </a:extLst>
                  </p:cNvPr>
                  <p:cNvSpPr>
                    <a:spLocks noChangeArrowheads="1"/>
                  </p:cNvSpPr>
                  <p:nvPr/>
                </p:nvSpPr>
                <p:spPr bwMode="auto">
                  <a:xfrm>
                    <a:off x="7413884" y="5818654"/>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8</m:t>
                              </m:r>
                            </m:sub>
                          </m:sSub>
                        </m:oMath>
                      </m:oMathPara>
                    </a14:m>
                    <a:endParaRPr lang="zh-TW" altLang="en-US" sz="2000" dirty="0">
                      <a:latin typeface="Gill Sans" pitchFamily="34" charset="0"/>
                    </a:endParaRPr>
                  </a:p>
                </p:txBody>
              </p:sp>
            </mc:Choice>
            <mc:Fallback xmlns="">
              <p:sp>
                <p:nvSpPr>
                  <p:cNvPr id="25"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413884" y="5818654"/>
                    <a:ext cx="351805" cy="381000"/>
                  </a:xfrm>
                  <a:prstGeom prst="ellipse">
                    <a:avLst/>
                  </a:prstGeom>
                  <a:blipFill>
                    <a:blip r:embed="rId11"/>
                    <a:stretch>
                      <a:fillRect l="-5000"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29"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789301" y="5492586"/>
                <a:ext cx="714045" cy="50277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sp>
          <p:nvSpPr>
            <p:cNvPr id="120" name="Line 39">
              <a:extLst>
                <a:ext uri="{FF2B5EF4-FFF2-40B4-BE49-F238E27FC236}">
                  <a16:creationId xmlns:a16="http://schemas.microsoft.com/office/drawing/2014/main" id="{F932B38D-06AE-4045-8140-4798F2440DAF}"/>
                </a:ext>
              </a:extLst>
            </p:cNvPr>
            <p:cNvSpPr>
              <a:spLocks noChangeShapeType="1"/>
            </p:cNvSpPr>
            <p:nvPr/>
          </p:nvSpPr>
          <p:spPr bwMode="auto">
            <a:xfrm>
              <a:off x="7491798" y="5836528"/>
              <a:ext cx="152020" cy="35379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21" name="Line 38">
              <a:extLst>
                <a:ext uri="{FF2B5EF4-FFF2-40B4-BE49-F238E27FC236}">
                  <a16:creationId xmlns:a16="http://schemas.microsoft.com/office/drawing/2014/main" id="{7E148B5D-86DD-264D-9C84-AAA9AD33CC6B}"/>
                </a:ext>
              </a:extLst>
            </p:cNvPr>
            <p:cNvSpPr>
              <a:spLocks noChangeShapeType="1"/>
            </p:cNvSpPr>
            <p:nvPr/>
          </p:nvSpPr>
          <p:spPr bwMode="auto">
            <a:xfrm flipH="1">
              <a:off x="7199147" y="4284004"/>
              <a:ext cx="351804" cy="44515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mc:AlternateContent xmlns:mc="http://schemas.openxmlformats.org/markup-compatibility/2006" xmlns:a14="http://schemas.microsoft.com/office/drawing/2010/main">
        <mc:Choice Requires="a14">
          <p:sp>
            <p:nvSpPr>
              <p:cNvPr id="140" name="Oval 35">
                <a:extLst>
                  <a:ext uri="{FF2B5EF4-FFF2-40B4-BE49-F238E27FC236}">
                    <a16:creationId xmlns:a16="http://schemas.microsoft.com/office/drawing/2014/main" id="{83E547DD-31BB-D24D-B9C2-2639631A2DEB}"/>
                  </a:ext>
                </a:extLst>
              </p:cNvPr>
              <p:cNvSpPr>
                <a:spLocks noChangeArrowheads="1"/>
              </p:cNvSpPr>
              <p:nvPr/>
            </p:nvSpPr>
            <p:spPr bwMode="auto">
              <a:xfrm>
                <a:off x="9011868" y="4658683"/>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140"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9011868" y="4658683"/>
                <a:ext cx="351805" cy="381000"/>
              </a:xfrm>
              <a:prstGeom prst="ellipse">
                <a:avLst/>
              </a:prstGeom>
              <a:blipFill>
                <a:blip r:embed="rId50"/>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1" name="Oval 35">
                <a:extLst>
                  <a:ext uri="{FF2B5EF4-FFF2-40B4-BE49-F238E27FC236}">
                    <a16:creationId xmlns:a16="http://schemas.microsoft.com/office/drawing/2014/main" id="{83E547DD-31BB-D24D-B9C2-2639631A2DEB}"/>
                  </a:ext>
                </a:extLst>
              </p:cNvPr>
              <p:cNvSpPr>
                <a:spLocks noChangeArrowheads="1"/>
              </p:cNvSpPr>
              <p:nvPr/>
            </p:nvSpPr>
            <p:spPr bwMode="auto">
              <a:xfrm>
                <a:off x="8373582" y="3972315"/>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1</m:t>
                          </m:r>
                        </m:sub>
                      </m:sSub>
                    </m:oMath>
                  </m:oMathPara>
                </a14:m>
                <a:endParaRPr lang="zh-TW" altLang="en-US" sz="2000" dirty="0">
                  <a:solidFill>
                    <a:schemeClr val="bg1"/>
                  </a:solidFill>
                  <a:latin typeface="Gill Sans" pitchFamily="34" charset="0"/>
                </a:endParaRPr>
              </a:p>
            </p:txBody>
          </p:sp>
        </mc:Choice>
        <mc:Fallback xmlns="">
          <p:sp>
            <p:nvSpPr>
              <p:cNvPr id="141"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8373582" y="3972315"/>
                <a:ext cx="351805" cy="381000"/>
              </a:xfrm>
              <a:prstGeom prst="ellipse">
                <a:avLst/>
              </a:prstGeom>
              <a:blipFill>
                <a:blip r:embed="rId51"/>
                <a:stretch>
                  <a:fillRect l="-3333"/>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2" name="Oval 35">
                <a:extLst>
                  <a:ext uri="{FF2B5EF4-FFF2-40B4-BE49-F238E27FC236}">
                    <a16:creationId xmlns:a16="http://schemas.microsoft.com/office/drawing/2014/main" id="{83E547DD-31BB-D24D-B9C2-2639631A2DEB}"/>
                  </a:ext>
                </a:extLst>
              </p:cNvPr>
              <p:cNvSpPr>
                <a:spLocks noChangeArrowheads="1"/>
              </p:cNvSpPr>
              <p:nvPr/>
            </p:nvSpPr>
            <p:spPr bwMode="auto">
              <a:xfrm>
                <a:off x="7325311" y="5416940"/>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142"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7325311" y="5416940"/>
                <a:ext cx="351805" cy="381000"/>
              </a:xfrm>
              <a:prstGeom prst="ellipse">
                <a:avLst/>
              </a:prstGeom>
              <a:blipFill>
                <a:blip r:embed="rId52"/>
                <a:stretch>
                  <a:fillRect l="-1667"/>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3" name="Oval 35">
                <a:extLst>
                  <a:ext uri="{FF2B5EF4-FFF2-40B4-BE49-F238E27FC236}">
                    <a16:creationId xmlns:a16="http://schemas.microsoft.com/office/drawing/2014/main" id="{83E547DD-31BB-D24D-B9C2-2639631A2DEB}"/>
                  </a:ext>
                </a:extLst>
              </p:cNvPr>
              <p:cNvSpPr>
                <a:spLocks noChangeArrowheads="1"/>
              </p:cNvSpPr>
              <p:nvPr/>
            </p:nvSpPr>
            <p:spPr bwMode="auto">
              <a:xfrm>
                <a:off x="8052086" y="5441374"/>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143"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8052086" y="5441374"/>
                <a:ext cx="351805" cy="381000"/>
              </a:xfrm>
              <a:prstGeom prst="ellipse">
                <a:avLst/>
              </a:prstGeom>
              <a:blipFill>
                <a:blip r:embed="rId53"/>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4" name="Oval 35">
                <a:extLst>
                  <a:ext uri="{FF2B5EF4-FFF2-40B4-BE49-F238E27FC236}">
                    <a16:creationId xmlns:a16="http://schemas.microsoft.com/office/drawing/2014/main" id="{83E547DD-31BB-D24D-B9C2-2639631A2DEB}"/>
                  </a:ext>
                </a:extLst>
              </p:cNvPr>
              <p:cNvSpPr>
                <a:spLocks noChangeArrowheads="1"/>
              </p:cNvSpPr>
              <p:nvPr/>
            </p:nvSpPr>
            <p:spPr bwMode="auto">
              <a:xfrm>
                <a:off x="7747888" y="4645446"/>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2</m:t>
                          </m:r>
                        </m:sub>
                      </m:sSub>
                    </m:oMath>
                  </m:oMathPara>
                </a14:m>
                <a:endParaRPr lang="zh-TW" altLang="en-US" sz="2000" dirty="0">
                  <a:solidFill>
                    <a:schemeClr val="bg1"/>
                  </a:solidFill>
                  <a:latin typeface="Gill Sans" pitchFamily="34" charset="0"/>
                </a:endParaRPr>
              </a:p>
            </p:txBody>
          </p:sp>
        </mc:Choice>
        <mc:Fallback xmlns="">
          <p:sp>
            <p:nvSpPr>
              <p:cNvPr id="144"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7747888" y="4645446"/>
                <a:ext cx="351805" cy="381000"/>
              </a:xfrm>
              <a:prstGeom prst="ellipse">
                <a:avLst/>
              </a:prstGeom>
              <a:blipFill>
                <a:blip r:embed="rId54"/>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5" name="Oval 35">
                <a:extLst>
                  <a:ext uri="{FF2B5EF4-FFF2-40B4-BE49-F238E27FC236}">
                    <a16:creationId xmlns:a16="http://schemas.microsoft.com/office/drawing/2014/main" id="{83E547DD-31BB-D24D-B9C2-2639631A2DEB}"/>
                  </a:ext>
                </a:extLst>
              </p:cNvPr>
              <p:cNvSpPr>
                <a:spLocks noChangeArrowheads="1"/>
              </p:cNvSpPr>
              <p:nvPr/>
            </p:nvSpPr>
            <p:spPr bwMode="auto">
              <a:xfrm>
                <a:off x="8711463" y="5424285"/>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6</m:t>
                          </m:r>
                        </m:sub>
                      </m:sSub>
                    </m:oMath>
                  </m:oMathPara>
                </a14:m>
                <a:endParaRPr lang="zh-TW" altLang="en-US" sz="2000" dirty="0">
                  <a:latin typeface="Gill Sans" pitchFamily="34" charset="0"/>
                </a:endParaRPr>
              </a:p>
            </p:txBody>
          </p:sp>
        </mc:Choice>
        <mc:Fallback xmlns="">
          <p:sp>
            <p:nvSpPr>
              <p:cNvPr id="145"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8711463" y="5424285"/>
                <a:ext cx="351805" cy="381000"/>
              </a:xfrm>
              <a:prstGeom prst="ellipse">
                <a:avLst/>
              </a:prstGeom>
              <a:blipFill>
                <a:blip r:embed="rId55"/>
                <a:stretch>
                  <a:fillRect l="-3279" b="-1538"/>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6" name="Oval 35">
                <a:extLst>
                  <a:ext uri="{FF2B5EF4-FFF2-40B4-BE49-F238E27FC236}">
                    <a16:creationId xmlns:a16="http://schemas.microsoft.com/office/drawing/2014/main" id="{83E547DD-31BB-D24D-B9C2-2639631A2DEB}"/>
                  </a:ext>
                </a:extLst>
              </p:cNvPr>
              <p:cNvSpPr>
                <a:spLocks noChangeArrowheads="1"/>
              </p:cNvSpPr>
              <p:nvPr/>
            </p:nvSpPr>
            <p:spPr bwMode="auto">
              <a:xfrm>
                <a:off x="9292319" y="5424285"/>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7</m:t>
                          </m:r>
                        </m:sub>
                      </m:sSub>
                    </m:oMath>
                  </m:oMathPara>
                </a14:m>
                <a:endParaRPr lang="zh-TW" altLang="en-US" sz="2000" dirty="0">
                  <a:latin typeface="Gill Sans" pitchFamily="34" charset="0"/>
                </a:endParaRPr>
              </a:p>
            </p:txBody>
          </p:sp>
        </mc:Choice>
        <mc:Fallback xmlns="">
          <p:sp>
            <p:nvSpPr>
              <p:cNvPr id="146"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9292319" y="5424285"/>
                <a:ext cx="351805" cy="381000"/>
              </a:xfrm>
              <a:prstGeom prst="ellipse">
                <a:avLst/>
              </a:prstGeom>
              <a:blipFill>
                <a:blip r:embed="rId56"/>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7" name="Oval 35">
                <a:extLst>
                  <a:ext uri="{FF2B5EF4-FFF2-40B4-BE49-F238E27FC236}">
                    <a16:creationId xmlns:a16="http://schemas.microsoft.com/office/drawing/2014/main" id="{83E547DD-31BB-D24D-B9C2-2639631A2DEB}"/>
                  </a:ext>
                </a:extLst>
              </p:cNvPr>
              <p:cNvSpPr>
                <a:spLocks noChangeArrowheads="1"/>
              </p:cNvSpPr>
              <p:nvPr/>
            </p:nvSpPr>
            <p:spPr bwMode="auto">
              <a:xfrm>
                <a:off x="9015044" y="4652346"/>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3</m:t>
                          </m:r>
                        </m:sub>
                      </m:sSub>
                    </m:oMath>
                  </m:oMathPara>
                </a14:m>
                <a:endParaRPr lang="zh-TW" altLang="en-US" sz="2000" dirty="0">
                  <a:solidFill>
                    <a:schemeClr val="bg1"/>
                  </a:solidFill>
                  <a:latin typeface="Gill Sans" pitchFamily="34" charset="0"/>
                </a:endParaRPr>
              </a:p>
            </p:txBody>
          </p:sp>
        </mc:Choice>
        <mc:Fallback xmlns="">
          <p:sp>
            <p:nvSpPr>
              <p:cNvPr id="147"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9015044" y="4652346"/>
                <a:ext cx="351805" cy="381000"/>
              </a:xfrm>
              <a:prstGeom prst="ellipse">
                <a:avLst/>
              </a:prstGeom>
              <a:blipFill>
                <a:blip r:embed="rId57"/>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8" name="Oval 35">
                <a:extLst>
                  <a:ext uri="{FF2B5EF4-FFF2-40B4-BE49-F238E27FC236}">
                    <a16:creationId xmlns:a16="http://schemas.microsoft.com/office/drawing/2014/main" id="{83E547DD-31BB-D24D-B9C2-2639631A2DEB}"/>
                  </a:ext>
                </a:extLst>
              </p:cNvPr>
              <p:cNvSpPr>
                <a:spLocks noChangeArrowheads="1"/>
              </p:cNvSpPr>
              <p:nvPr/>
            </p:nvSpPr>
            <p:spPr bwMode="auto">
              <a:xfrm>
                <a:off x="7337485" y="5411136"/>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4</m:t>
                          </m:r>
                        </m:sub>
                      </m:sSub>
                    </m:oMath>
                  </m:oMathPara>
                </a14:m>
                <a:endParaRPr lang="zh-TW" altLang="en-US" sz="2000" dirty="0">
                  <a:solidFill>
                    <a:schemeClr val="bg1"/>
                  </a:solidFill>
                  <a:latin typeface="Gill Sans" pitchFamily="34" charset="0"/>
                </a:endParaRPr>
              </a:p>
            </p:txBody>
          </p:sp>
        </mc:Choice>
        <mc:Fallback xmlns="">
          <p:sp>
            <p:nvSpPr>
              <p:cNvPr id="148"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7337485" y="5411136"/>
                <a:ext cx="351805" cy="381000"/>
              </a:xfrm>
              <a:prstGeom prst="ellipse">
                <a:avLst/>
              </a:prstGeom>
              <a:blipFill>
                <a:blip r:embed="rId58"/>
                <a:stretch>
                  <a:fillRect l="-1667"/>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9" name="Oval 35">
                <a:extLst>
                  <a:ext uri="{FF2B5EF4-FFF2-40B4-BE49-F238E27FC236}">
                    <a16:creationId xmlns:a16="http://schemas.microsoft.com/office/drawing/2014/main" id="{83E547DD-31BB-D24D-B9C2-2639631A2DEB}"/>
                  </a:ext>
                </a:extLst>
              </p:cNvPr>
              <p:cNvSpPr>
                <a:spLocks noChangeArrowheads="1"/>
              </p:cNvSpPr>
              <p:nvPr/>
            </p:nvSpPr>
            <p:spPr bwMode="auto">
              <a:xfrm>
                <a:off x="8359658" y="6119247"/>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8</m:t>
                          </m:r>
                        </m:sub>
                      </m:sSub>
                    </m:oMath>
                  </m:oMathPara>
                </a14:m>
                <a:endParaRPr lang="zh-TW" altLang="en-US" sz="2000" dirty="0">
                  <a:latin typeface="Gill Sans" pitchFamily="34" charset="0"/>
                </a:endParaRPr>
              </a:p>
            </p:txBody>
          </p:sp>
        </mc:Choice>
        <mc:Fallback xmlns="">
          <p:sp>
            <p:nvSpPr>
              <p:cNvPr id="149"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8359658" y="6119247"/>
                <a:ext cx="351805" cy="381000"/>
              </a:xfrm>
              <a:prstGeom prst="ellipse">
                <a:avLst/>
              </a:prstGeom>
              <a:blipFill>
                <a:blip r:embed="rId59"/>
                <a:stretch>
                  <a:fillRect l="-1639" b="-1538"/>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0" name="Oval 35">
                <a:extLst>
                  <a:ext uri="{FF2B5EF4-FFF2-40B4-BE49-F238E27FC236}">
                    <a16:creationId xmlns:a16="http://schemas.microsoft.com/office/drawing/2014/main" id="{83E547DD-31BB-D24D-B9C2-2639631A2DEB}"/>
                  </a:ext>
                </a:extLst>
              </p:cNvPr>
              <p:cNvSpPr>
                <a:spLocks noChangeArrowheads="1"/>
              </p:cNvSpPr>
              <p:nvPr/>
            </p:nvSpPr>
            <p:spPr bwMode="auto">
              <a:xfrm>
                <a:off x="8054430" y="5448299"/>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5</m:t>
                          </m:r>
                        </m:sub>
                      </m:sSub>
                    </m:oMath>
                  </m:oMathPara>
                </a14:m>
                <a:endParaRPr lang="zh-TW" altLang="en-US" sz="2000" dirty="0">
                  <a:solidFill>
                    <a:schemeClr val="bg1"/>
                  </a:solidFill>
                  <a:latin typeface="Gill Sans" pitchFamily="34" charset="0"/>
                </a:endParaRPr>
              </a:p>
            </p:txBody>
          </p:sp>
        </mc:Choice>
        <mc:Fallback xmlns="">
          <p:sp>
            <p:nvSpPr>
              <p:cNvPr id="150"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8054430" y="5448299"/>
                <a:ext cx="351805" cy="381000"/>
              </a:xfrm>
              <a:prstGeom prst="ellipse">
                <a:avLst/>
              </a:prstGeom>
              <a:blipFill>
                <a:blip r:embed="rId60"/>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1" name="Oval 35">
                <a:extLst>
                  <a:ext uri="{FF2B5EF4-FFF2-40B4-BE49-F238E27FC236}">
                    <a16:creationId xmlns:a16="http://schemas.microsoft.com/office/drawing/2014/main" id="{83E547DD-31BB-D24D-B9C2-2639631A2DEB}"/>
                  </a:ext>
                </a:extLst>
              </p:cNvPr>
              <p:cNvSpPr>
                <a:spLocks noChangeArrowheads="1"/>
              </p:cNvSpPr>
              <p:nvPr/>
            </p:nvSpPr>
            <p:spPr bwMode="auto">
              <a:xfrm>
                <a:off x="8711462" y="5422581"/>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6</m:t>
                          </m:r>
                        </m:sub>
                      </m:sSub>
                    </m:oMath>
                  </m:oMathPara>
                </a14:m>
                <a:endParaRPr lang="zh-TW" altLang="en-US" sz="2000" dirty="0">
                  <a:solidFill>
                    <a:schemeClr val="bg1"/>
                  </a:solidFill>
                  <a:latin typeface="Gill Sans" pitchFamily="34" charset="0"/>
                </a:endParaRPr>
              </a:p>
            </p:txBody>
          </p:sp>
        </mc:Choice>
        <mc:Fallback xmlns="">
          <p:sp>
            <p:nvSpPr>
              <p:cNvPr id="151"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8711462" y="5422581"/>
                <a:ext cx="351805" cy="381000"/>
              </a:xfrm>
              <a:prstGeom prst="ellipse">
                <a:avLst/>
              </a:prstGeom>
              <a:blipFill>
                <a:blip r:embed="rId61"/>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2" name="矩形 151"/>
              <p:cNvSpPr/>
              <p:nvPr/>
            </p:nvSpPr>
            <p:spPr>
              <a:xfrm>
                <a:off x="8851224" y="6071186"/>
                <a:ext cx="124527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dirty="0">
                          <a:solidFill>
                            <a:srgbClr val="FF0000"/>
                          </a:solidFill>
                          <a:latin typeface="Cambria Math" panose="02040503050406030204" pitchFamily="18" charset="0"/>
                        </a:rPr>
                        <m:t>𝑄</m:t>
                      </m:r>
                      <m:r>
                        <a:rPr lang="en-US" sz="2000" dirty="0">
                          <a:solidFill>
                            <a:srgbClr val="FF0000"/>
                          </a:solidFill>
                          <a:latin typeface="Cambria Math" panose="02040503050406030204" pitchFamily="18" charset="0"/>
                        </a:rPr>
                        <m:t>=</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8</m:t>
                          </m:r>
                        </m:sub>
                      </m:sSub>
                      <m:r>
                        <a:rPr lang="en-US" sz="2000" i="1">
                          <a:latin typeface="Cambria Math" panose="02040503050406030204" pitchFamily="18" charset="0"/>
                        </a:rPr>
                        <m:t>)</m:t>
                      </m:r>
                    </m:oMath>
                  </m:oMathPara>
                </a14:m>
                <a:endParaRPr lang="en-US" sz="2000" dirty="0">
                  <a:latin typeface="+mn-lt"/>
                </a:endParaRPr>
              </a:p>
            </p:txBody>
          </p:sp>
        </mc:Choice>
        <mc:Fallback xmlns="">
          <p:sp>
            <p:nvSpPr>
              <p:cNvPr id="152" name="矩形 151"/>
              <p:cNvSpPr>
                <a:spLocks noRot="1" noChangeAspect="1" noMove="1" noResize="1" noEditPoints="1" noAdjustHandles="1" noChangeArrowheads="1" noChangeShapeType="1" noTextEdit="1"/>
              </p:cNvSpPr>
              <p:nvPr/>
            </p:nvSpPr>
            <p:spPr>
              <a:xfrm>
                <a:off x="8851224" y="6071186"/>
                <a:ext cx="1245276" cy="400110"/>
              </a:xfrm>
              <a:prstGeom prst="rect">
                <a:avLst/>
              </a:prstGeom>
              <a:blipFill>
                <a:blip r:embed="rId62"/>
                <a:stretch>
                  <a:fillRect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 name="Oval 35">
                <a:extLst>
                  <a:ext uri="{FF2B5EF4-FFF2-40B4-BE49-F238E27FC236}">
                    <a16:creationId xmlns:a16="http://schemas.microsoft.com/office/drawing/2014/main" id="{83E547DD-31BB-D24D-B9C2-2639631A2DEB}"/>
                  </a:ext>
                </a:extLst>
              </p:cNvPr>
              <p:cNvSpPr>
                <a:spLocks noChangeArrowheads="1"/>
              </p:cNvSpPr>
              <p:nvPr/>
            </p:nvSpPr>
            <p:spPr bwMode="auto">
              <a:xfrm>
                <a:off x="9292319" y="5437567"/>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7</m:t>
                          </m:r>
                        </m:sub>
                      </m:sSub>
                    </m:oMath>
                  </m:oMathPara>
                </a14:m>
                <a:endParaRPr lang="zh-TW" altLang="en-US" sz="2000" dirty="0">
                  <a:solidFill>
                    <a:schemeClr val="bg1"/>
                  </a:solidFill>
                  <a:latin typeface="Gill Sans" pitchFamily="34" charset="0"/>
                </a:endParaRPr>
              </a:p>
            </p:txBody>
          </p:sp>
        </mc:Choice>
        <mc:Fallback xmlns="">
          <p:sp>
            <p:nvSpPr>
              <p:cNvPr id="153"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9292319" y="5437567"/>
                <a:ext cx="351805" cy="381000"/>
              </a:xfrm>
              <a:prstGeom prst="ellipse">
                <a:avLst/>
              </a:prstGeom>
              <a:blipFill>
                <a:blip r:embed="rId63"/>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p:spTree>
    <p:extLst>
      <p:ext uri="{BB962C8B-B14F-4D97-AF65-F5344CB8AC3E}">
        <p14:creationId xmlns:p14="http://schemas.microsoft.com/office/powerpoint/2010/main" val="68346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1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1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1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4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4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4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4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4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4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4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4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4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4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5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5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52"/>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64" grpId="0" animBg="1"/>
      <p:bldP spid="65" grpId="0" animBg="1"/>
      <p:bldP spid="66" grpId="0" animBg="1"/>
      <p:bldP spid="67" grpId="0" animBg="1"/>
      <p:bldP spid="68" grpId="0" animBg="1"/>
      <p:bldP spid="69" grpId="0" animBg="1"/>
      <p:bldP spid="70" grpId="0" animBg="1"/>
      <p:bldP spid="71" grpId="0" animBg="1"/>
      <p:bldP spid="72" grpId="0" animBg="1"/>
      <p:bldP spid="73" grpId="0"/>
      <p:bldP spid="74" grpId="0" animBg="1"/>
      <p:bldP spid="75" grpId="0" animBg="1"/>
      <p:bldP spid="76" grpId="0" animBg="1"/>
      <p:bldP spid="77" grpId="0"/>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p:bldP spid="113" grpId="0" animBg="1"/>
      <p:bldP spid="115" grpId="0" animBg="1"/>
      <p:bldP spid="116" grpId="0"/>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p:bldP spid="15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dirty="0"/>
          </a:p>
        </p:txBody>
      </p:sp>
      <p:sp>
        <p:nvSpPr>
          <p:cNvPr id="3" name="标题 2"/>
          <p:cNvSpPr>
            <a:spLocks noGrp="1"/>
          </p:cNvSpPr>
          <p:nvPr>
            <p:ph type="title"/>
          </p:nvPr>
        </p:nvSpPr>
        <p:spPr/>
        <p:txBody>
          <a:bodyPr/>
          <a:lstStyle/>
          <a:p>
            <a:r>
              <a:rPr lang="en-US" sz="3600" dirty="0"/>
              <a:t>Breadth-First Search: Running Example</a:t>
            </a:r>
          </a:p>
        </p:txBody>
      </p:sp>
      <p:sp>
        <p:nvSpPr>
          <p:cNvPr id="4" name="页脚占位符 3"/>
          <p:cNvSpPr>
            <a:spLocks noGrp="1"/>
          </p:cNvSpPr>
          <p:nvPr>
            <p:ph type="ftr" sz="quarter" idx="11"/>
          </p:nvPr>
        </p:nvSpPr>
        <p:spPr/>
        <p:txBody>
          <a:bodyPr/>
          <a:lstStyle/>
          <a:p>
            <a:pPr>
              <a:defRPr/>
            </a:pPr>
            <a:r>
              <a:rPr lang="en-US" altLang="zh-CN" dirty="0"/>
              <a:t>Level Order</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14</a:t>
            </a:fld>
            <a:endParaRPr lang="en-US" dirty="0"/>
          </a:p>
        </p:txBody>
      </p:sp>
      <p:grpSp>
        <p:nvGrpSpPr>
          <p:cNvPr id="6" name="组合 5"/>
          <p:cNvGrpSpPr/>
          <p:nvPr/>
        </p:nvGrpSpPr>
        <p:grpSpPr>
          <a:xfrm>
            <a:off x="2135560" y="1268760"/>
            <a:ext cx="2316522" cy="2527932"/>
            <a:chOff x="6504971" y="4005262"/>
            <a:chExt cx="2316522" cy="2527932"/>
          </a:xfrm>
        </p:grpSpPr>
        <p:grpSp>
          <p:nvGrpSpPr>
            <p:cNvPr id="7" name="组合 6"/>
            <p:cNvGrpSpPr/>
            <p:nvPr/>
          </p:nvGrpSpPr>
          <p:grpSpPr>
            <a:xfrm>
              <a:off x="6504971" y="4005262"/>
              <a:ext cx="2316522" cy="2527932"/>
              <a:chOff x="6386479" y="3671722"/>
              <a:chExt cx="2316522" cy="2527932"/>
            </a:xfrm>
          </p:grpSpPr>
          <p:grpSp>
            <p:nvGrpSpPr>
              <p:cNvPr id="11" name="Group 44">
                <a:extLst>
                  <a:ext uri="{FF2B5EF4-FFF2-40B4-BE49-F238E27FC236}">
                    <a16:creationId xmlns:a16="http://schemas.microsoft.com/office/drawing/2014/main" id="{ED5A9ABA-93BB-9048-A4D8-D0E90216AF6E}"/>
                  </a:ext>
                </a:extLst>
              </p:cNvPr>
              <p:cNvGrpSpPr>
                <a:grpSpLocks/>
              </p:cNvGrpSpPr>
              <p:nvPr/>
            </p:nvGrpSpPr>
            <p:grpSpPr bwMode="auto">
              <a:xfrm>
                <a:off x="6386479" y="3671722"/>
                <a:ext cx="2036071" cy="2338388"/>
                <a:chOff x="3171" y="2784"/>
                <a:chExt cx="1389" cy="1473"/>
              </a:xfrm>
            </p:grpSpPr>
            <mc:AlternateContent xmlns:mc="http://schemas.openxmlformats.org/markup-compatibility/2006" xmlns:a14="http://schemas.microsoft.com/office/drawing/2010/main">
              <mc:Choice Requires="a14">
                <p:sp>
                  <p:nvSpPr>
                    <p:cNvPr id="19" name="Text Box 30">
                      <a:extLst>
                        <a:ext uri="{FF2B5EF4-FFF2-40B4-BE49-F238E27FC236}">
                          <a16:creationId xmlns:a16="http://schemas.microsoft.com/office/drawing/2014/main" id="{9A61A4E8-05B8-5F46-9638-8C713A6E8E4B}"/>
                        </a:ext>
                      </a:extLst>
                    </p:cNvPr>
                    <p:cNvSpPr txBox="1">
                      <a:spLocks noChangeArrowheads="1"/>
                    </p:cNvSpPr>
                    <p:nvPr/>
                  </p:nvSpPr>
                  <p:spPr bwMode="auto">
                    <a:xfrm>
                      <a:off x="3314" y="4028"/>
                      <a:ext cx="262" cy="229"/>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type="none" w="sm" len="me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b="0" i="1" dirty="0" smtClean="0">
                                <a:latin typeface="Cambria Math" panose="02040503050406030204" pitchFamily="18" charset="0"/>
                              </a:rPr>
                              <m:t>𝐺</m:t>
                            </m:r>
                          </m:oMath>
                        </m:oMathPara>
                      </a14:m>
                      <a:endParaRPr lang="en-US" altLang="zh-TW" i="1" baseline="-25000" dirty="0">
                        <a:latin typeface="Gill Sans" pitchFamily="34" charset="0"/>
                      </a:endParaRPr>
                    </a:p>
                  </p:txBody>
                </p:sp>
              </mc:Choice>
              <mc:Fallback xmlns="">
                <p:sp>
                  <p:nvSpPr>
                    <p:cNvPr id="9" name="Text Box 30">
                      <a:extLst>
                        <a:ext uri="{FF2B5EF4-FFF2-40B4-BE49-F238E27FC236}">
                          <a16:creationId xmlns:a16="http://schemas.microsoft.com/office/drawing/2014/main" id="{9A61A4E8-05B8-5F46-9638-8C713A6E8E4B}"/>
                        </a:ext>
                      </a:extLst>
                    </p:cNvPr>
                    <p:cNvSpPr txBox="1">
                      <a:spLocks noRot="1" noChangeAspect="1" noMove="1" noResize="1" noEditPoints="1" noAdjustHandles="1" noChangeArrowheads="1" noChangeShapeType="1" noTextEdit="1"/>
                    </p:cNvSpPr>
                    <p:nvPr/>
                  </p:nvSpPr>
                  <p:spPr bwMode="auto">
                    <a:xfrm>
                      <a:off x="3314" y="4028"/>
                      <a:ext cx="262" cy="229"/>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20" name="Group 43">
                  <a:extLst>
                    <a:ext uri="{FF2B5EF4-FFF2-40B4-BE49-F238E27FC236}">
                      <a16:creationId xmlns:a16="http://schemas.microsoft.com/office/drawing/2014/main" id="{80990173-497C-DF44-AF1F-B0F5076A42AE}"/>
                    </a:ext>
                  </a:extLst>
                </p:cNvPr>
                <p:cNvGrpSpPr>
                  <a:grpSpLocks/>
                </p:cNvGrpSpPr>
                <p:nvPr/>
              </p:nvGrpSpPr>
              <p:grpSpPr bwMode="auto">
                <a:xfrm>
                  <a:off x="3171" y="2784"/>
                  <a:ext cx="1389" cy="1150"/>
                  <a:chOff x="3171" y="2880"/>
                  <a:chExt cx="1389" cy="1150"/>
                </a:xfrm>
              </p:grpSpPr>
              <mc:AlternateContent xmlns:mc="http://schemas.openxmlformats.org/markup-compatibility/2006" xmlns:a14="http://schemas.microsoft.com/office/drawing/2010/main">
                <mc:Choice Requires="a14">
                  <p:sp>
                    <p:nvSpPr>
                      <p:cNvPr id="21" name="Oval 32">
                        <a:extLst>
                          <a:ext uri="{FF2B5EF4-FFF2-40B4-BE49-F238E27FC236}">
                            <a16:creationId xmlns:a16="http://schemas.microsoft.com/office/drawing/2014/main" id="{12B82782-F01E-A049-BBE4-D211582EB3DC}"/>
                          </a:ext>
                        </a:extLst>
                      </p:cNvPr>
                      <p:cNvSpPr>
                        <a:spLocks noChangeArrowheads="1"/>
                      </p:cNvSpPr>
                      <p:nvPr/>
                    </p:nvSpPr>
                    <p:spPr bwMode="auto">
                      <a:xfrm>
                        <a:off x="3171" y="379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1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3171" y="3790"/>
                        <a:ext cx="240" cy="240"/>
                      </a:xfrm>
                      <a:prstGeom prst="ellipse">
                        <a:avLst/>
                      </a:prstGeom>
                      <a:blipFill>
                        <a:blip r:embed="rId4"/>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val 33">
                        <a:extLst>
                          <a:ext uri="{FF2B5EF4-FFF2-40B4-BE49-F238E27FC236}">
                            <a16:creationId xmlns:a16="http://schemas.microsoft.com/office/drawing/2014/main" id="{BD3D77B4-D5BC-DD4B-A4F6-1F7F76712A48}"/>
                          </a:ext>
                        </a:extLst>
                      </p:cNvPr>
                      <p:cNvSpPr>
                        <a:spLocks noChangeArrowheads="1"/>
                      </p:cNvSpPr>
                      <p:nvPr/>
                    </p:nvSpPr>
                    <p:spPr bwMode="auto">
                      <a:xfrm>
                        <a:off x="4320"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12" name="Oval 33">
                        <a:extLst>
                          <a:ext uri="{FF2B5EF4-FFF2-40B4-BE49-F238E27FC236}">
                            <a16:creationId xmlns:a16="http://schemas.microsoft.com/office/drawing/2014/main" id="{BD3D77B4-D5BC-DD4B-A4F6-1F7F76712A48}"/>
                          </a:ext>
                        </a:extLst>
                      </p:cNvPr>
                      <p:cNvSpPr>
                        <a:spLocks noRot="1" noChangeAspect="1" noMove="1" noResize="1" noEditPoints="1" noAdjustHandles="1" noChangeArrowheads="1" noChangeShapeType="1" noTextEdit="1"/>
                      </p:cNvSpPr>
                      <p:nvPr/>
                    </p:nvSpPr>
                    <p:spPr bwMode="auto">
                      <a:xfrm>
                        <a:off x="4320" y="3312"/>
                        <a:ext cx="240" cy="240"/>
                      </a:xfrm>
                      <a:prstGeom prst="ellipse">
                        <a:avLst/>
                      </a:prstGeom>
                      <a:blipFill>
                        <a:blip r:embed="rId5"/>
                        <a:stretch>
                          <a:fillRect l="-3279"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34">
                        <a:extLst>
                          <a:ext uri="{FF2B5EF4-FFF2-40B4-BE49-F238E27FC236}">
                            <a16:creationId xmlns:a16="http://schemas.microsoft.com/office/drawing/2014/main" id="{5C8AEA5D-11DD-9F42-A385-7804EE598CBC}"/>
                          </a:ext>
                        </a:extLst>
                      </p:cNvPr>
                      <p:cNvSpPr>
                        <a:spLocks noChangeArrowheads="1"/>
                      </p:cNvSpPr>
                      <p:nvPr/>
                    </p:nvSpPr>
                    <p:spPr bwMode="auto">
                      <a:xfrm>
                        <a:off x="3456"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TW" sz="2000" i="1" dirty="0">
                                  <a:latin typeface="Cambria Math" panose="02040503050406030204" pitchFamily="18" charset="0"/>
                                </a:rPr>
                                <m:t> </m:t>
                              </m:r>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2</m:t>
                                  </m:r>
                                </m:sub>
                              </m:sSub>
                            </m:oMath>
                          </m:oMathPara>
                        </a14:m>
                        <a:endParaRPr lang="zh-TW" altLang="en-US" sz="2000" dirty="0">
                          <a:latin typeface="Gill Sans" pitchFamily="34" charset="0"/>
                        </a:endParaRPr>
                      </a:p>
                    </p:txBody>
                  </p:sp>
                </mc:Choice>
                <mc:Fallback xmlns="">
                  <p:sp>
                    <p:nvSpPr>
                      <p:cNvPr id="11" name="Oval 34"/>
                      <p:cNvSpPr>
                        <a:spLocks noRot="1" noChangeAspect="1" noMove="1" noResize="1" noEditPoints="1" noAdjustHandles="1" noChangeArrowheads="1" noChangeShapeType="1" noTextEdit="1"/>
                      </p:cNvSpPr>
                      <p:nvPr/>
                    </p:nvSpPr>
                    <p:spPr bwMode="auto">
                      <a:xfrm>
                        <a:off x="3456" y="3312"/>
                        <a:ext cx="240" cy="240"/>
                      </a:xfrm>
                      <a:prstGeom prst="ellipse">
                        <a:avLst/>
                      </a:prstGeom>
                      <a:blipFill>
                        <a:blip r:embed="rId6"/>
                        <a:stretch>
                          <a:fillRect l="-4918"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Oval 35">
                        <a:extLst>
                          <a:ext uri="{FF2B5EF4-FFF2-40B4-BE49-F238E27FC236}">
                            <a16:creationId xmlns:a16="http://schemas.microsoft.com/office/drawing/2014/main" id="{83E547DD-31BB-D24D-B9C2-2639631A2DEB}"/>
                          </a:ext>
                        </a:extLst>
                      </p:cNvPr>
                      <p:cNvSpPr>
                        <a:spLocks noChangeArrowheads="1"/>
                      </p:cNvSpPr>
                      <p:nvPr/>
                    </p:nvSpPr>
                    <p:spPr bwMode="auto">
                      <a:xfrm>
                        <a:off x="3888" y="288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1</m:t>
                                  </m:r>
                                </m:sub>
                              </m:sSub>
                            </m:oMath>
                          </m:oMathPara>
                        </a14:m>
                        <a:endParaRPr lang="zh-TW" altLang="en-US" sz="2000" dirty="0">
                          <a:latin typeface="Gill Sans" pitchFamily="34" charset="0"/>
                        </a:endParaRPr>
                      </a:p>
                    </p:txBody>
                  </p:sp>
                </mc:Choice>
                <mc:Fallback xmlns="">
                  <p:sp>
                    <p:nvSpPr>
                      <p:cNvPr id="12" name="Oval 35"/>
                      <p:cNvSpPr>
                        <a:spLocks noRot="1" noChangeAspect="1" noMove="1" noResize="1" noEditPoints="1" noAdjustHandles="1" noChangeArrowheads="1" noChangeShapeType="1" noTextEdit="1"/>
                      </p:cNvSpPr>
                      <p:nvPr/>
                    </p:nvSpPr>
                    <p:spPr bwMode="auto">
                      <a:xfrm>
                        <a:off x="3888" y="2880"/>
                        <a:ext cx="240" cy="240"/>
                      </a:xfrm>
                      <a:prstGeom prst="ellipse">
                        <a:avLst/>
                      </a:prstGeom>
                      <a:blipFill>
                        <a:blip r:embed="rId7"/>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5" name="Line 36">
                    <a:extLst>
                      <a:ext uri="{FF2B5EF4-FFF2-40B4-BE49-F238E27FC236}">
                        <a16:creationId xmlns:a16="http://schemas.microsoft.com/office/drawing/2014/main" id="{3D78AD19-9E8E-6845-A9BC-EB8FF8946481}"/>
                      </a:ext>
                    </a:extLst>
                  </p:cNvPr>
                  <p:cNvSpPr>
                    <a:spLocks noChangeShapeType="1"/>
                  </p:cNvSpPr>
                  <p:nvPr/>
                </p:nvSpPr>
                <p:spPr bwMode="auto">
                  <a:xfrm>
                    <a:off x="4128" y="3026"/>
                    <a:ext cx="288" cy="288"/>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6" name="Line 38">
                    <a:extLst>
                      <a:ext uri="{FF2B5EF4-FFF2-40B4-BE49-F238E27FC236}">
                        <a16:creationId xmlns:a16="http://schemas.microsoft.com/office/drawing/2014/main" id="{7E148B5D-86DD-264D-9C84-AAA9AD33CC6B}"/>
                      </a:ext>
                    </a:extLst>
                  </p:cNvPr>
                  <p:cNvSpPr>
                    <a:spLocks noChangeShapeType="1"/>
                  </p:cNvSpPr>
                  <p:nvPr/>
                </p:nvSpPr>
                <p:spPr bwMode="auto">
                  <a:xfrm flipV="1">
                    <a:off x="3689" y="3096"/>
                    <a:ext cx="240" cy="28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7" name="Line 39">
                    <a:extLst>
                      <a:ext uri="{FF2B5EF4-FFF2-40B4-BE49-F238E27FC236}">
                        <a16:creationId xmlns:a16="http://schemas.microsoft.com/office/drawing/2014/main" id="{F932B38D-06AE-4045-8140-4798F2440DAF}"/>
                      </a:ext>
                    </a:extLst>
                  </p:cNvPr>
                  <p:cNvSpPr>
                    <a:spLocks noChangeShapeType="1"/>
                  </p:cNvSpPr>
                  <p:nvPr/>
                </p:nvSpPr>
                <p:spPr bwMode="auto">
                  <a:xfrm>
                    <a:off x="3603" y="3540"/>
                    <a:ext cx="147" cy="267"/>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8"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3334" y="3532"/>
                    <a:ext cx="182" cy="275"/>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grpSp>
          <mc:AlternateContent xmlns:mc="http://schemas.openxmlformats.org/markup-compatibility/2006" xmlns:a14="http://schemas.microsoft.com/office/drawing/2010/main">
            <mc:Choice Requires="a14">
              <p:sp>
                <p:nvSpPr>
                  <p:cNvPr id="12" name="Oval 32">
                    <a:extLst>
                      <a:ext uri="{FF2B5EF4-FFF2-40B4-BE49-F238E27FC236}">
                        <a16:creationId xmlns:a16="http://schemas.microsoft.com/office/drawing/2014/main" id="{12B82782-F01E-A049-BBE4-D211582EB3DC}"/>
                      </a:ext>
                    </a:extLst>
                  </p:cNvPr>
                  <p:cNvSpPr>
                    <a:spLocks noChangeArrowheads="1"/>
                  </p:cNvSpPr>
                  <p:nvPr/>
                </p:nvSpPr>
                <p:spPr bwMode="auto">
                  <a:xfrm>
                    <a:off x="7111711" y="5143167"/>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19"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111711" y="5143167"/>
                    <a:ext cx="351805" cy="381000"/>
                  </a:xfrm>
                  <a:prstGeom prst="ellipse">
                    <a:avLst/>
                  </a:prstGeom>
                  <a:blipFill>
                    <a:blip r:embed="rId8"/>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32">
                    <a:extLst>
                      <a:ext uri="{FF2B5EF4-FFF2-40B4-BE49-F238E27FC236}">
                        <a16:creationId xmlns:a16="http://schemas.microsoft.com/office/drawing/2014/main" id="{12B82782-F01E-A049-BBE4-D211582EB3DC}"/>
                      </a:ext>
                    </a:extLst>
                  </p:cNvPr>
                  <p:cNvSpPr>
                    <a:spLocks noChangeArrowheads="1"/>
                  </p:cNvSpPr>
                  <p:nvPr/>
                </p:nvSpPr>
                <p:spPr bwMode="auto">
                  <a:xfrm>
                    <a:off x="7762358"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6</m:t>
                              </m:r>
                            </m:sub>
                          </m:sSub>
                        </m:oMath>
                      </m:oMathPara>
                    </a14:m>
                    <a:endParaRPr lang="zh-TW" altLang="en-US" sz="2000" dirty="0">
                      <a:latin typeface="Gill Sans" pitchFamily="34" charset="0"/>
                    </a:endParaRPr>
                  </a:p>
                </p:txBody>
              </p:sp>
            </mc:Choice>
            <mc:Fallback xmlns="">
              <p:sp>
                <p:nvSpPr>
                  <p:cNvPr id="20"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762358" y="5124260"/>
                    <a:ext cx="351805" cy="381000"/>
                  </a:xfrm>
                  <a:prstGeom prst="ellipse">
                    <a:avLst/>
                  </a:prstGeom>
                  <a:blipFill>
                    <a:blip r:embed="rId9"/>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32">
                    <a:extLst>
                      <a:ext uri="{FF2B5EF4-FFF2-40B4-BE49-F238E27FC236}">
                        <a16:creationId xmlns:a16="http://schemas.microsoft.com/office/drawing/2014/main" id="{12B82782-F01E-A049-BBE4-D211582EB3DC}"/>
                      </a:ext>
                    </a:extLst>
                  </p:cNvPr>
                  <p:cNvSpPr>
                    <a:spLocks noChangeArrowheads="1"/>
                  </p:cNvSpPr>
                  <p:nvPr/>
                </p:nvSpPr>
                <p:spPr bwMode="auto">
                  <a:xfrm>
                    <a:off x="8351196"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7</m:t>
                              </m:r>
                            </m:sub>
                          </m:sSub>
                        </m:oMath>
                      </m:oMathPara>
                    </a14:m>
                    <a:endParaRPr lang="zh-TW" altLang="en-US" sz="2000" dirty="0">
                      <a:latin typeface="Gill Sans" pitchFamily="34" charset="0"/>
                    </a:endParaRPr>
                  </a:p>
                </p:txBody>
              </p:sp>
            </mc:Choice>
            <mc:Fallback xmlns="">
              <p:sp>
                <p:nvSpPr>
                  <p:cNvPr id="2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8351196" y="5124260"/>
                    <a:ext cx="351805" cy="381000"/>
                  </a:xfrm>
                  <a:prstGeom prst="ellipse">
                    <a:avLst/>
                  </a:prstGeom>
                  <a:blipFill>
                    <a:blip r:embed="rId10"/>
                    <a:stretch>
                      <a:fillRect l="-3279"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5" name="Line 39">
                <a:extLst>
                  <a:ext uri="{FF2B5EF4-FFF2-40B4-BE49-F238E27FC236}">
                    <a16:creationId xmlns:a16="http://schemas.microsoft.com/office/drawing/2014/main" id="{F932B38D-06AE-4045-8140-4798F2440DAF}"/>
                  </a:ext>
                </a:extLst>
              </p:cNvPr>
              <p:cNvSpPr>
                <a:spLocks noChangeShapeType="1"/>
              </p:cNvSpPr>
              <p:nvPr/>
            </p:nvSpPr>
            <p:spPr bwMode="auto">
              <a:xfrm>
                <a:off x="8287866" y="4719471"/>
                <a:ext cx="215481" cy="42386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6"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989947" y="4713121"/>
                <a:ext cx="173959" cy="411139"/>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mc:AlternateContent xmlns:mc="http://schemas.openxmlformats.org/markup-compatibility/2006" xmlns:a14="http://schemas.microsoft.com/office/drawing/2010/main">
            <mc:Choice Requires="a14">
              <p:sp>
                <p:nvSpPr>
                  <p:cNvPr id="17" name="Oval 32">
                    <a:extLst>
                      <a:ext uri="{FF2B5EF4-FFF2-40B4-BE49-F238E27FC236}">
                        <a16:creationId xmlns:a16="http://schemas.microsoft.com/office/drawing/2014/main" id="{12B82782-F01E-A049-BBE4-D211582EB3DC}"/>
                      </a:ext>
                    </a:extLst>
                  </p:cNvPr>
                  <p:cNvSpPr>
                    <a:spLocks noChangeArrowheads="1"/>
                  </p:cNvSpPr>
                  <p:nvPr/>
                </p:nvSpPr>
                <p:spPr bwMode="auto">
                  <a:xfrm>
                    <a:off x="7413884" y="5818654"/>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8</m:t>
                              </m:r>
                            </m:sub>
                          </m:sSub>
                        </m:oMath>
                      </m:oMathPara>
                    </a14:m>
                    <a:endParaRPr lang="zh-TW" altLang="en-US" sz="2000" dirty="0">
                      <a:latin typeface="Gill Sans" pitchFamily="34" charset="0"/>
                    </a:endParaRPr>
                  </a:p>
                </p:txBody>
              </p:sp>
            </mc:Choice>
            <mc:Fallback xmlns="">
              <p:sp>
                <p:nvSpPr>
                  <p:cNvPr id="25"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413884" y="5818654"/>
                    <a:ext cx="351805" cy="381000"/>
                  </a:xfrm>
                  <a:prstGeom prst="ellipse">
                    <a:avLst/>
                  </a:prstGeom>
                  <a:blipFill>
                    <a:blip r:embed="rId11"/>
                    <a:stretch>
                      <a:fillRect l="-5000"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8"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789301" y="5492586"/>
                <a:ext cx="714045" cy="50277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sp>
          <p:nvSpPr>
            <p:cNvPr id="9" name="Line 39">
              <a:extLst>
                <a:ext uri="{FF2B5EF4-FFF2-40B4-BE49-F238E27FC236}">
                  <a16:creationId xmlns:a16="http://schemas.microsoft.com/office/drawing/2014/main" id="{F932B38D-06AE-4045-8140-4798F2440DAF}"/>
                </a:ext>
              </a:extLst>
            </p:cNvPr>
            <p:cNvSpPr>
              <a:spLocks noChangeShapeType="1"/>
            </p:cNvSpPr>
            <p:nvPr/>
          </p:nvSpPr>
          <p:spPr bwMode="auto">
            <a:xfrm>
              <a:off x="7491798" y="5836528"/>
              <a:ext cx="152020" cy="35379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0" name="Line 38">
              <a:extLst>
                <a:ext uri="{FF2B5EF4-FFF2-40B4-BE49-F238E27FC236}">
                  <a16:creationId xmlns:a16="http://schemas.microsoft.com/office/drawing/2014/main" id="{7E148B5D-86DD-264D-9C84-AAA9AD33CC6B}"/>
                </a:ext>
              </a:extLst>
            </p:cNvPr>
            <p:cNvSpPr>
              <a:spLocks noChangeShapeType="1"/>
            </p:cNvSpPr>
            <p:nvPr/>
          </p:nvSpPr>
          <p:spPr bwMode="auto">
            <a:xfrm flipH="1">
              <a:off x="7199147" y="4284004"/>
              <a:ext cx="351804" cy="44515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mc:AlternateContent xmlns:mc="http://schemas.openxmlformats.org/markup-compatibility/2006" xmlns:a14="http://schemas.microsoft.com/office/drawing/2010/main">
        <mc:Choice Requires="a14">
          <p:sp>
            <p:nvSpPr>
              <p:cNvPr id="29" name="Oval 35">
                <a:extLst>
                  <a:ext uri="{FF2B5EF4-FFF2-40B4-BE49-F238E27FC236}">
                    <a16:creationId xmlns:a16="http://schemas.microsoft.com/office/drawing/2014/main" id="{83E547DD-31BB-D24D-B9C2-2639631A2DEB}"/>
                  </a:ext>
                </a:extLst>
              </p:cNvPr>
              <p:cNvSpPr>
                <a:spLocks noChangeArrowheads="1"/>
              </p:cNvSpPr>
              <p:nvPr/>
            </p:nvSpPr>
            <p:spPr bwMode="auto">
              <a:xfrm>
                <a:off x="3819827" y="1955128"/>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29"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3819827" y="1955128"/>
                <a:ext cx="351805" cy="381000"/>
              </a:xfrm>
              <a:prstGeom prst="ellipse">
                <a:avLst/>
              </a:prstGeom>
              <a:blipFill>
                <a:blip r:embed="rId12"/>
                <a:stretch>
                  <a:fillRect l="-3333"/>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Oval 35">
                <a:extLst>
                  <a:ext uri="{FF2B5EF4-FFF2-40B4-BE49-F238E27FC236}">
                    <a16:creationId xmlns:a16="http://schemas.microsoft.com/office/drawing/2014/main" id="{83E547DD-31BB-D24D-B9C2-2639631A2DEB}"/>
                  </a:ext>
                </a:extLst>
              </p:cNvPr>
              <p:cNvSpPr>
                <a:spLocks noChangeArrowheads="1"/>
              </p:cNvSpPr>
              <p:nvPr/>
            </p:nvSpPr>
            <p:spPr bwMode="auto">
              <a:xfrm>
                <a:off x="3181541" y="1268760"/>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1</m:t>
                          </m:r>
                        </m:sub>
                      </m:sSub>
                    </m:oMath>
                  </m:oMathPara>
                </a14:m>
                <a:endParaRPr lang="zh-TW" altLang="en-US" sz="2000" dirty="0">
                  <a:solidFill>
                    <a:schemeClr val="bg1"/>
                  </a:solidFill>
                  <a:latin typeface="Gill Sans" pitchFamily="34" charset="0"/>
                </a:endParaRPr>
              </a:p>
            </p:txBody>
          </p:sp>
        </mc:Choice>
        <mc:Fallback xmlns="">
          <p:sp>
            <p:nvSpPr>
              <p:cNvPr id="30"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3181541" y="1268760"/>
                <a:ext cx="351805" cy="381000"/>
              </a:xfrm>
              <a:prstGeom prst="ellipse">
                <a:avLst/>
              </a:prstGeom>
              <a:blipFill>
                <a:blip r:embed="rId13"/>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Oval 35">
                <a:extLst>
                  <a:ext uri="{FF2B5EF4-FFF2-40B4-BE49-F238E27FC236}">
                    <a16:creationId xmlns:a16="http://schemas.microsoft.com/office/drawing/2014/main" id="{83E547DD-31BB-D24D-B9C2-2639631A2DEB}"/>
                  </a:ext>
                </a:extLst>
              </p:cNvPr>
              <p:cNvSpPr>
                <a:spLocks noChangeArrowheads="1"/>
              </p:cNvSpPr>
              <p:nvPr/>
            </p:nvSpPr>
            <p:spPr bwMode="auto">
              <a:xfrm>
                <a:off x="2133270" y="2713385"/>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31"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2133270" y="2713385"/>
                <a:ext cx="351805" cy="381000"/>
              </a:xfrm>
              <a:prstGeom prst="ellipse">
                <a:avLst/>
              </a:prstGeom>
              <a:blipFill>
                <a:blip r:embed="rId14"/>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Oval 35">
                <a:extLst>
                  <a:ext uri="{FF2B5EF4-FFF2-40B4-BE49-F238E27FC236}">
                    <a16:creationId xmlns:a16="http://schemas.microsoft.com/office/drawing/2014/main" id="{83E547DD-31BB-D24D-B9C2-2639631A2DEB}"/>
                  </a:ext>
                </a:extLst>
              </p:cNvPr>
              <p:cNvSpPr>
                <a:spLocks noChangeArrowheads="1"/>
              </p:cNvSpPr>
              <p:nvPr/>
            </p:nvSpPr>
            <p:spPr bwMode="auto">
              <a:xfrm>
                <a:off x="2860045" y="2737819"/>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32"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2860045" y="2737819"/>
                <a:ext cx="351805" cy="381000"/>
              </a:xfrm>
              <a:prstGeom prst="ellipse">
                <a:avLst/>
              </a:prstGeom>
              <a:blipFill>
                <a:blip r:embed="rId15"/>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Oval 35">
                <a:extLst>
                  <a:ext uri="{FF2B5EF4-FFF2-40B4-BE49-F238E27FC236}">
                    <a16:creationId xmlns:a16="http://schemas.microsoft.com/office/drawing/2014/main" id="{83E547DD-31BB-D24D-B9C2-2639631A2DEB}"/>
                  </a:ext>
                </a:extLst>
              </p:cNvPr>
              <p:cNvSpPr>
                <a:spLocks noChangeArrowheads="1"/>
              </p:cNvSpPr>
              <p:nvPr/>
            </p:nvSpPr>
            <p:spPr bwMode="auto">
              <a:xfrm>
                <a:off x="2555847" y="1941891"/>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2</m:t>
                          </m:r>
                        </m:sub>
                      </m:sSub>
                    </m:oMath>
                  </m:oMathPara>
                </a14:m>
                <a:endParaRPr lang="zh-TW" altLang="en-US" sz="2000" dirty="0">
                  <a:solidFill>
                    <a:schemeClr val="bg1"/>
                  </a:solidFill>
                  <a:latin typeface="Gill Sans" pitchFamily="34" charset="0"/>
                </a:endParaRPr>
              </a:p>
            </p:txBody>
          </p:sp>
        </mc:Choice>
        <mc:Fallback xmlns="">
          <p:sp>
            <p:nvSpPr>
              <p:cNvPr id="33"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2555847" y="1941891"/>
                <a:ext cx="351805" cy="381000"/>
              </a:xfrm>
              <a:prstGeom prst="ellipse">
                <a:avLst/>
              </a:prstGeom>
              <a:blipFill>
                <a:blip r:embed="rId16"/>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Oval 35">
                <a:extLst>
                  <a:ext uri="{FF2B5EF4-FFF2-40B4-BE49-F238E27FC236}">
                    <a16:creationId xmlns:a16="http://schemas.microsoft.com/office/drawing/2014/main" id="{83E547DD-31BB-D24D-B9C2-2639631A2DEB}"/>
                  </a:ext>
                </a:extLst>
              </p:cNvPr>
              <p:cNvSpPr>
                <a:spLocks noChangeArrowheads="1"/>
              </p:cNvSpPr>
              <p:nvPr/>
            </p:nvSpPr>
            <p:spPr bwMode="auto">
              <a:xfrm>
                <a:off x="3519422" y="2720730"/>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6</m:t>
                          </m:r>
                        </m:sub>
                      </m:sSub>
                    </m:oMath>
                  </m:oMathPara>
                </a14:m>
                <a:endParaRPr lang="zh-TW" altLang="en-US" sz="2000" dirty="0">
                  <a:latin typeface="Gill Sans" pitchFamily="34" charset="0"/>
                </a:endParaRPr>
              </a:p>
            </p:txBody>
          </p:sp>
        </mc:Choice>
        <mc:Fallback xmlns="">
          <p:sp>
            <p:nvSpPr>
              <p:cNvPr id="34"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3519422" y="2720730"/>
                <a:ext cx="351805" cy="381000"/>
              </a:xfrm>
              <a:prstGeom prst="ellipse">
                <a:avLst/>
              </a:prstGeom>
              <a:blipFill>
                <a:blip r:embed="rId17"/>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Oval 35">
                <a:extLst>
                  <a:ext uri="{FF2B5EF4-FFF2-40B4-BE49-F238E27FC236}">
                    <a16:creationId xmlns:a16="http://schemas.microsoft.com/office/drawing/2014/main" id="{83E547DD-31BB-D24D-B9C2-2639631A2DEB}"/>
                  </a:ext>
                </a:extLst>
              </p:cNvPr>
              <p:cNvSpPr>
                <a:spLocks noChangeArrowheads="1"/>
              </p:cNvSpPr>
              <p:nvPr/>
            </p:nvSpPr>
            <p:spPr bwMode="auto">
              <a:xfrm>
                <a:off x="4100278" y="2720730"/>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7</m:t>
                          </m:r>
                        </m:sub>
                      </m:sSub>
                    </m:oMath>
                  </m:oMathPara>
                </a14:m>
                <a:endParaRPr lang="zh-TW" altLang="en-US" sz="2000" dirty="0">
                  <a:latin typeface="Gill Sans" pitchFamily="34" charset="0"/>
                </a:endParaRPr>
              </a:p>
            </p:txBody>
          </p:sp>
        </mc:Choice>
        <mc:Fallback xmlns="">
          <p:sp>
            <p:nvSpPr>
              <p:cNvPr id="35"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4100278" y="2720730"/>
                <a:ext cx="351805" cy="381000"/>
              </a:xfrm>
              <a:prstGeom prst="ellipse">
                <a:avLst/>
              </a:prstGeom>
              <a:blipFill>
                <a:blip r:embed="rId18"/>
                <a:stretch>
                  <a:fillRect l="-3333"/>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83E547DD-31BB-D24D-B9C2-2639631A2DEB}"/>
                  </a:ext>
                </a:extLst>
              </p:cNvPr>
              <p:cNvSpPr>
                <a:spLocks noChangeArrowheads="1"/>
              </p:cNvSpPr>
              <p:nvPr/>
            </p:nvSpPr>
            <p:spPr bwMode="auto">
              <a:xfrm>
                <a:off x="3823003" y="1948791"/>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3</m:t>
                          </m:r>
                        </m:sub>
                      </m:sSub>
                    </m:oMath>
                  </m:oMathPara>
                </a14:m>
                <a:endParaRPr lang="zh-TW" altLang="en-US" sz="2000" dirty="0">
                  <a:solidFill>
                    <a:schemeClr val="bg1"/>
                  </a:solidFill>
                  <a:latin typeface="Gill Sans" pitchFamily="34" charset="0"/>
                </a:endParaRPr>
              </a:p>
            </p:txBody>
          </p:sp>
        </mc:Choice>
        <mc:Fallback xmlns="">
          <p:sp>
            <p:nvSpPr>
              <p:cNvPr id="36"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3823003" y="1948791"/>
                <a:ext cx="351805" cy="381000"/>
              </a:xfrm>
              <a:prstGeom prst="ellipse">
                <a:avLst/>
              </a:prstGeom>
              <a:blipFill>
                <a:blip r:embed="rId19"/>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Oval 35">
                <a:extLst>
                  <a:ext uri="{FF2B5EF4-FFF2-40B4-BE49-F238E27FC236}">
                    <a16:creationId xmlns:a16="http://schemas.microsoft.com/office/drawing/2014/main" id="{83E547DD-31BB-D24D-B9C2-2639631A2DEB}"/>
                  </a:ext>
                </a:extLst>
              </p:cNvPr>
              <p:cNvSpPr>
                <a:spLocks noChangeArrowheads="1"/>
              </p:cNvSpPr>
              <p:nvPr/>
            </p:nvSpPr>
            <p:spPr bwMode="auto">
              <a:xfrm>
                <a:off x="2145444" y="2707581"/>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4</m:t>
                          </m:r>
                        </m:sub>
                      </m:sSub>
                    </m:oMath>
                  </m:oMathPara>
                </a14:m>
                <a:endParaRPr lang="zh-TW" altLang="en-US" sz="2000" dirty="0">
                  <a:solidFill>
                    <a:schemeClr val="bg1"/>
                  </a:solidFill>
                  <a:latin typeface="Gill Sans" pitchFamily="34" charset="0"/>
                </a:endParaRPr>
              </a:p>
            </p:txBody>
          </p:sp>
        </mc:Choice>
        <mc:Fallback xmlns="">
          <p:sp>
            <p:nvSpPr>
              <p:cNvPr id="37"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2145444" y="2707581"/>
                <a:ext cx="351805" cy="381000"/>
              </a:xfrm>
              <a:prstGeom prst="ellipse">
                <a:avLst/>
              </a:prstGeom>
              <a:blipFill>
                <a:blip r:embed="rId20"/>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Oval 35">
                <a:extLst>
                  <a:ext uri="{FF2B5EF4-FFF2-40B4-BE49-F238E27FC236}">
                    <a16:creationId xmlns:a16="http://schemas.microsoft.com/office/drawing/2014/main" id="{83E547DD-31BB-D24D-B9C2-2639631A2DEB}"/>
                  </a:ext>
                </a:extLst>
              </p:cNvPr>
              <p:cNvSpPr>
                <a:spLocks noChangeArrowheads="1"/>
              </p:cNvSpPr>
              <p:nvPr/>
            </p:nvSpPr>
            <p:spPr bwMode="auto">
              <a:xfrm>
                <a:off x="3167617" y="3415692"/>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8</m:t>
                          </m:r>
                        </m:sub>
                      </m:sSub>
                    </m:oMath>
                  </m:oMathPara>
                </a14:m>
                <a:endParaRPr lang="zh-TW" altLang="en-US" sz="2000" dirty="0">
                  <a:latin typeface="Gill Sans" pitchFamily="34" charset="0"/>
                </a:endParaRPr>
              </a:p>
            </p:txBody>
          </p:sp>
        </mc:Choice>
        <mc:Fallback xmlns="">
          <p:sp>
            <p:nvSpPr>
              <p:cNvPr id="38"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3167617" y="3415692"/>
                <a:ext cx="351805" cy="381000"/>
              </a:xfrm>
              <a:prstGeom prst="ellipse">
                <a:avLst/>
              </a:prstGeom>
              <a:blipFill>
                <a:blip r:embed="rId21"/>
                <a:stretch>
                  <a:fillRect l="-3333"/>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Oval 35">
                <a:extLst>
                  <a:ext uri="{FF2B5EF4-FFF2-40B4-BE49-F238E27FC236}">
                    <a16:creationId xmlns:a16="http://schemas.microsoft.com/office/drawing/2014/main" id="{83E547DD-31BB-D24D-B9C2-2639631A2DEB}"/>
                  </a:ext>
                </a:extLst>
              </p:cNvPr>
              <p:cNvSpPr>
                <a:spLocks noChangeArrowheads="1"/>
              </p:cNvSpPr>
              <p:nvPr/>
            </p:nvSpPr>
            <p:spPr bwMode="auto">
              <a:xfrm>
                <a:off x="2862389" y="2744744"/>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5</m:t>
                          </m:r>
                        </m:sub>
                      </m:sSub>
                    </m:oMath>
                  </m:oMathPara>
                </a14:m>
                <a:endParaRPr lang="zh-TW" altLang="en-US" sz="2000" dirty="0">
                  <a:solidFill>
                    <a:schemeClr val="bg1"/>
                  </a:solidFill>
                  <a:latin typeface="Gill Sans" pitchFamily="34" charset="0"/>
                </a:endParaRPr>
              </a:p>
            </p:txBody>
          </p:sp>
        </mc:Choice>
        <mc:Fallback xmlns="">
          <p:sp>
            <p:nvSpPr>
              <p:cNvPr id="39"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2862389" y="2744744"/>
                <a:ext cx="351805" cy="381000"/>
              </a:xfrm>
              <a:prstGeom prst="ellipse">
                <a:avLst/>
              </a:prstGeom>
              <a:blipFill>
                <a:blip r:embed="rId22"/>
                <a:stretch>
                  <a:fillRect l="-3333"/>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Oval 35">
                <a:extLst>
                  <a:ext uri="{FF2B5EF4-FFF2-40B4-BE49-F238E27FC236}">
                    <a16:creationId xmlns:a16="http://schemas.microsoft.com/office/drawing/2014/main" id="{83E547DD-31BB-D24D-B9C2-2639631A2DEB}"/>
                  </a:ext>
                </a:extLst>
              </p:cNvPr>
              <p:cNvSpPr>
                <a:spLocks noChangeArrowheads="1"/>
              </p:cNvSpPr>
              <p:nvPr/>
            </p:nvSpPr>
            <p:spPr bwMode="auto">
              <a:xfrm>
                <a:off x="3519421" y="2719026"/>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6</m:t>
                          </m:r>
                        </m:sub>
                      </m:sSub>
                    </m:oMath>
                  </m:oMathPara>
                </a14:m>
                <a:endParaRPr lang="zh-TW" altLang="en-US" sz="2000" dirty="0">
                  <a:solidFill>
                    <a:schemeClr val="bg1"/>
                  </a:solidFill>
                  <a:latin typeface="Gill Sans" pitchFamily="34" charset="0"/>
                </a:endParaRPr>
              </a:p>
            </p:txBody>
          </p:sp>
        </mc:Choice>
        <mc:Fallback xmlns="">
          <p:sp>
            <p:nvSpPr>
              <p:cNvPr id="40"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3519421" y="2719026"/>
                <a:ext cx="351805" cy="381000"/>
              </a:xfrm>
              <a:prstGeom prst="ellipse">
                <a:avLst/>
              </a:prstGeom>
              <a:blipFill>
                <a:blip r:embed="rId23"/>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矩形 40"/>
              <p:cNvSpPr/>
              <p:nvPr/>
            </p:nvSpPr>
            <p:spPr>
              <a:xfrm>
                <a:off x="3659183" y="3367631"/>
                <a:ext cx="124527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dirty="0">
                          <a:solidFill>
                            <a:srgbClr val="FF0000"/>
                          </a:solidFill>
                          <a:latin typeface="Cambria Math" panose="02040503050406030204" pitchFamily="18" charset="0"/>
                        </a:rPr>
                        <m:t>𝑄</m:t>
                      </m:r>
                      <m:r>
                        <a:rPr lang="en-US" sz="2000" dirty="0">
                          <a:solidFill>
                            <a:srgbClr val="FF0000"/>
                          </a:solidFill>
                          <a:latin typeface="Cambria Math" panose="02040503050406030204" pitchFamily="18" charset="0"/>
                        </a:rPr>
                        <m:t>=</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8</m:t>
                          </m:r>
                        </m:sub>
                      </m:sSub>
                      <m:r>
                        <a:rPr lang="en-US" sz="2000" i="1">
                          <a:latin typeface="Cambria Math" panose="02040503050406030204" pitchFamily="18" charset="0"/>
                        </a:rPr>
                        <m:t>)</m:t>
                      </m:r>
                    </m:oMath>
                  </m:oMathPara>
                </a14:m>
                <a:endParaRPr lang="en-US" sz="2000" dirty="0">
                  <a:latin typeface="+mn-lt"/>
                </a:endParaRPr>
              </a:p>
            </p:txBody>
          </p:sp>
        </mc:Choice>
        <mc:Fallback xmlns="">
          <p:sp>
            <p:nvSpPr>
              <p:cNvPr id="41" name="矩形 40"/>
              <p:cNvSpPr>
                <a:spLocks noRot="1" noChangeAspect="1" noMove="1" noResize="1" noEditPoints="1" noAdjustHandles="1" noChangeArrowheads="1" noChangeShapeType="1" noTextEdit="1"/>
              </p:cNvSpPr>
              <p:nvPr/>
            </p:nvSpPr>
            <p:spPr>
              <a:xfrm>
                <a:off x="3659183" y="3367631"/>
                <a:ext cx="1245276" cy="400110"/>
              </a:xfrm>
              <a:prstGeom prst="rect">
                <a:avLst/>
              </a:prstGeom>
              <a:blipFill>
                <a:blip r:embed="rId24"/>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Oval 35">
                <a:extLst>
                  <a:ext uri="{FF2B5EF4-FFF2-40B4-BE49-F238E27FC236}">
                    <a16:creationId xmlns:a16="http://schemas.microsoft.com/office/drawing/2014/main" id="{83E547DD-31BB-D24D-B9C2-2639631A2DEB}"/>
                  </a:ext>
                </a:extLst>
              </p:cNvPr>
              <p:cNvSpPr>
                <a:spLocks noChangeArrowheads="1"/>
              </p:cNvSpPr>
              <p:nvPr/>
            </p:nvSpPr>
            <p:spPr bwMode="auto">
              <a:xfrm>
                <a:off x="4100278" y="2734012"/>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7</m:t>
                          </m:r>
                        </m:sub>
                      </m:sSub>
                    </m:oMath>
                  </m:oMathPara>
                </a14:m>
                <a:endParaRPr lang="zh-TW" altLang="en-US" sz="2000" dirty="0">
                  <a:solidFill>
                    <a:schemeClr val="bg1"/>
                  </a:solidFill>
                  <a:latin typeface="Gill Sans" pitchFamily="34" charset="0"/>
                </a:endParaRPr>
              </a:p>
            </p:txBody>
          </p:sp>
        </mc:Choice>
        <mc:Fallback xmlns="">
          <p:sp>
            <p:nvSpPr>
              <p:cNvPr id="42"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4100278" y="2734012"/>
                <a:ext cx="351805" cy="381000"/>
              </a:xfrm>
              <a:prstGeom prst="ellipse">
                <a:avLst/>
              </a:prstGeom>
              <a:blipFill>
                <a:blip r:embed="rId25"/>
                <a:stretch>
                  <a:fillRect l="-3333"/>
                </a:stretch>
              </a:blipFill>
              <a:ln w="19050">
                <a:solidFill>
                  <a:schemeClr val="tx1"/>
                </a:solidFill>
                <a:round/>
                <a:headEnd/>
                <a:tailEnd type="none" w="sm" len="med"/>
              </a:ln>
              <a:effectLst/>
            </p:spPr>
            <p:txBody>
              <a:bodyPr/>
              <a:lstStyle/>
              <a:p>
                <a:r>
                  <a:rPr lang="zh-CN" altLang="en-US">
                    <a:noFill/>
                  </a:rPr>
                  <a:t> </a:t>
                </a:r>
              </a:p>
            </p:txBody>
          </p:sp>
        </mc:Fallback>
      </mc:AlternateContent>
      <p:sp>
        <p:nvSpPr>
          <p:cNvPr id="43" name="右箭头 42"/>
          <p:cNvSpPr/>
          <p:nvPr/>
        </p:nvSpPr>
        <p:spPr>
          <a:xfrm>
            <a:off x="5028071" y="2676598"/>
            <a:ext cx="1008112" cy="377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文本框 43"/>
              <p:cNvSpPr txBox="1"/>
              <p:nvPr/>
            </p:nvSpPr>
            <p:spPr>
              <a:xfrm>
                <a:off x="4830994" y="1941891"/>
                <a:ext cx="1578943" cy="707886"/>
              </a:xfrm>
              <a:prstGeom prst="rect">
                <a:avLst/>
              </a:prstGeom>
              <a:noFill/>
            </p:spPr>
            <p:txBody>
              <a:bodyPr wrap="square" rtlCol="0">
                <a:spAutoFit/>
              </a:bodyPr>
              <a:lstStyle/>
              <a:p>
                <a:r>
                  <a:rPr lang="en-US" sz="2000" dirty="0" err="1">
                    <a:latin typeface="+mn-lt"/>
                  </a:rPr>
                  <a:t>Dequeue</a:t>
                </a:r>
                <a:r>
                  <a:rPr lang="en-US" sz="2000" dirty="0">
                    <a:latin typeface="+mn-lt"/>
                  </a:rPr>
                  <a:t> from </a:t>
                </a:r>
                <a14:m>
                  <m:oMath xmlns:m="http://schemas.openxmlformats.org/officeDocument/2006/math">
                    <m:r>
                      <a:rPr lang="en-US" sz="2000" i="1">
                        <a:latin typeface="Cambria Math" panose="02040503050406030204" pitchFamily="18" charset="0"/>
                      </a:rPr>
                      <m:t>𝑄</m:t>
                    </m:r>
                  </m:oMath>
                </a14:m>
                <a:endParaRPr lang="en-US" sz="2000" dirty="0">
                  <a:latin typeface="+mn-lt"/>
                </a:endParaRPr>
              </a:p>
            </p:txBody>
          </p:sp>
        </mc:Choice>
        <mc:Fallback xmlns="">
          <p:sp>
            <p:nvSpPr>
              <p:cNvPr id="44" name="文本框 43"/>
              <p:cNvSpPr txBox="1">
                <a:spLocks noRot="1" noChangeAspect="1" noMove="1" noResize="1" noEditPoints="1" noAdjustHandles="1" noChangeArrowheads="1" noChangeShapeType="1" noTextEdit="1"/>
              </p:cNvSpPr>
              <p:nvPr/>
            </p:nvSpPr>
            <p:spPr>
              <a:xfrm>
                <a:off x="4830994" y="1941891"/>
                <a:ext cx="1578943" cy="707886"/>
              </a:xfrm>
              <a:prstGeom prst="rect">
                <a:avLst/>
              </a:prstGeom>
              <a:blipFill>
                <a:blip r:embed="rId26"/>
                <a:stretch>
                  <a:fillRect l="-3861" t="-5172" b="-14655"/>
                </a:stretch>
              </a:blipFill>
            </p:spPr>
            <p:txBody>
              <a:bodyPr/>
              <a:lstStyle/>
              <a:p>
                <a:r>
                  <a:rPr lang="zh-CN" altLang="en-US">
                    <a:noFill/>
                  </a:rPr>
                  <a:t> </a:t>
                </a:r>
              </a:p>
            </p:txBody>
          </p:sp>
        </mc:Fallback>
      </mc:AlternateContent>
      <p:grpSp>
        <p:nvGrpSpPr>
          <p:cNvPr id="45" name="组合 44"/>
          <p:cNvGrpSpPr/>
          <p:nvPr/>
        </p:nvGrpSpPr>
        <p:grpSpPr>
          <a:xfrm>
            <a:off x="6288756" y="1079216"/>
            <a:ext cx="2316522" cy="2527932"/>
            <a:chOff x="6504971" y="4005262"/>
            <a:chExt cx="2316522" cy="2527932"/>
          </a:xfrm>
        </p:grpSpPr>
        <p:grpSp>
          <p:nvGrpSpPr>
            <p:cNvPr id="46" name="组合 45"/>
            <p:cNvGrpSpPr/>
            <p:nvPr/>
          </p:nvGrpSpPr>
          <p:grpSpPr>
            <a:xfrm>
              <a:off x="6504971" y="4005262"/>
              <a:ext cx="2316522" cy="2527932"/>
              <a:chOff x="6386479" y="3671722"/>
              <a:chExt cx="2316522" cy="2527932"/>
            </a:xfrm>
          </p:grpSpPr>
          <p:grpSp>
            <p:nvGrpSpPr>
              <p:cNvPr id="50" name="Group 44">
                <a:extLst>
                  <a:ext uri="{FF2B5EF4-FFF2-40B4-BE49-F238E27FC236}">
                    <a16:creationId xmlns:a16="http://schemas.microsoft.com/office/drawing/2014/main" id="{ED5A9ABA-93BB-9048-A4D8-D0E90216AF6E}"/>
                  </a:ext>
                </a:extLst>
              </p:cNvPr>
              <p:cNvGrpSpPr>
                <a:grpSpLocks/>
              </p:cNvGrpSpPr>
              <p:nvPr/>
            </p:nvGrpSpPr>
            <p:grpSpPr bwMode="auto">
              <a:xfrm>
                <a:off x="6386479" y="3671722"/>
                <a:ext cx="2036071" cy="2338388"/>
                <a:chOff x="3171" y="2784"/>
                <a:chExt cx="1389" cy="1473"/>
              </a:xfrm>
            </p:grpSpPr>
            <mc:AlternateContent xmlns:mc="http://schemas.openxmlformats.org/markup-compatibility/2006" xmlns:a14="http://schemas.microsoft.com/office/drawing/2010/main">
              <mc:Choice Requires="a14">
                <p:sp>
                  <p:nvSpPr>
                    <p:cNvPr id="58" name="Text Box 30">
                      <a:extLst>
                        <a:ext uri="{FF2B5EF4-FFF2-40B4-BE49-F238E27FC236}">
                          <a16:creationId xmlns:a16="http://schemas.microsoft.com/office/drawing/2014/main" id="{9A61A4E8-05B8-5F46-9638-8C713A6E8E4B}"/>
                        </a:ext>
                      </a:extLst>
                    </p:cNvPr>
                    <p:cNvSpPr txBox="1">
                      <a:spLocks noChangeArrowheads="1"/>
                    </p:cNvSpPr>
                    <p:nvPr/>
                  </p:nvSpPr>
                  <p:spPr bwMode="auto">
                    <a:xfrm>
                      <a:off x="3314" y="4028"/>
                      <a:ext cx="262" cy="229"/>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type="none" w="sm" len="me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b="0" i="1" dirty="0" smtClean="0">
                                <a:latin typeface="Cambria Math" panose="02040503050406030204" pitchFamily="18" charset="0"/>
                              </a:rPr>
                              <m:t>𝐺</m:t>
                            </m:r>
                          </m:oMath>
                        </m:oMathPara>
                      </a14:m>
                      <a:endParaRPr lang="en-US" altLang="zh-TW" i="1" baseline="-25000" dirty="0">
                        <a:latin typeface="Gill Sans" pitchFamily="34" charset="0"/>
                      </a:endParaRPr>
                    </a:p>
                  </p:txBody>
                </p:sp>
              </mc:Choice>
              <mc:Fallback xmlns="">
                <p:sp>
                  <p:nvSpPr>
                    <p:cNvPr id="9" name="Text Box 30">
                      <a:extLst>
                        <a:ext uri="{FF2B5EF4-FFF2-40B4-BE49-F238E27FC236}">
                          <a16:creationId xmlns:a16="http://schemas.microsoft.com/office/drawing/2014/main" id="{9A61A4E8-05B8-5F46-9638-8C713A6E8E4B}"/>
                        </a:ext>
                      </a:extLst>
                    </p:cNvPr>
                    <p:cNvSpPr txBox="1">
                      <a:spLocks noRot="1" noChangeAspect="1" noMove="1" noResize="1" noEditPoints="1" noAdjustHandles="1" noChangeArrowheads="1" noChangeShapeType="1" noTextEdit="1"/>
                    </p:cNvSpPr>
                    <p:nvPr/>
                  </p:nvSpPr>
                  <p:spPr bwMode="auto">
                    <a:xfrm>
                      <a:off x="3314" y="4028"/>
                      <a:ext cx="262" cy="229"/>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59" name="Group 43">
                  <a:extLst>
                    <a:ext uri="{FF2B5EF4-FFF2-40B4-BE49-F238E27FC236}">
                      <a16:creationId xmlns:a16="http://schemas.microsoft.com/office/drawing/2014/main" id="{80990173-497C-DF44-AF1F-B0F5076A42AE}"/>
                    </a:ext>
                  </a:extLst>
                </p:cNvPr>
                <p:cNvGrpSpPr>
                  <a:grpSpLocks/>
                </p:cNvGrpSpPr>
                <p:nvPr/>
              </p:nvGrpSpPr>
              <p:grpSpPr bwMode="auto">
                <a:xfrm>
                  <a:off x="3171" y="2784"/>
                  <a:ext cx="1389" cy="1150"/>
                  <a:chOff x="3171" y="2880"/>
                  <a:chExt cx="1389" cy="1150"/>
                </a:xfrm>
              </p:grpSpPr>
              <mc:AlternateContent xmlns:mc="http://schemas.openxmlformats.org/markup-compatibility/2006" xmlns:a14="http://schemas.microsoft.com/office/drawing/2010/main">
                <mc:Choice Requires="a14">
                  <p:sp>
                    <p:nvSpPr>
                      <p:cNvPr id="60" name="Oval 32">
                        <a:extLst>
                          <a:ext uri="{FF2B5EF4-FFF2-40B4-BE49-F238E27FC236}">
                            <a16:creationId xmlns:a16="http://schemas.microsoft.com/office/drawing/2014/main" id="{12B82782-F01E-A049-BBE4-D211582EB3DC}"/>
                          </a:ext>
                        </a:extLst>
                      </p:cNvPr>
                      <p:cNvSpPr>
                        <a:spLocks noChangeArrowheads="1"/>
                      </p:cNvSpPr>
                      <p:nvPr/>
                    </p:nvSpPr>
                    <p:spPr bwMode="auto">
                      <a:xfrm>
                        <a:off x="3171" y="379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1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3171" y="3790"/>
                        <a:ext cx="240" cy="240"/>
                      </a:xfrm>
                      <a:prstGeom prst="ellipse">
                        <a:avLst/>
                      </a:prstGeom>
                      <a:blipFill>
                        <a:blip r:embed="rId4"/>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Oval 33">
                        <a:extLst>
                          <a:ext uri="{FF2B5EF4-FFF2-40B4-BE49-F238E27FC236}">
                            <a16:creationId xmlns:a16="http://schemas.microsoft.com/office/drawing/2014/main" id="{BD3D77B4-D5BC-DD4B-A4F6-1F7F76712A48}"/>
                          </a:ext>
                        </a:extLst>
                      </p:cNvPr>
                      <p:cNvSpPr>
                        <a:spLocks noChangeArrowheads="1"/>
                      </p:cNvSpPr>
                      <p:nvPr/>
                    </p:nvSpPr>
                    <p:spPr bwMode="auto">
                      <a:xfrm>
                        <a:off x="4320"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12" name="Oval 33">
                        <a:extLst>
                          <a:ext uri="{FF2B5EF4-FFF2-40B4-BE49-F238E27FC236}">
                            <a16:creationId xmlns:a16="http://schemas.microsoft.com/office/drawing/2014/main" id="{BD3D77B4-D5BC-DD4B-A4F6-1F7F76712A48}"/>
                          </a:ext>
                        </a:extLst>
                      </p:cNvPr>
                      <p:cNvSpPr>
                        <a:spLocks noRot="1" noChangeAspect="1" noMove="1" noResize="1" noEditPoints="1" noAdjustHandles="1" noChangeArrowheads="1" noChangeShapeType="1" noTextEdit="1"/>
                      </p:cNvSpPr>
                      <p:nvPr/>
                    </p:nvSpPr>
                    <p:spPr bwMode="auto">
                      <a:xfrm>
                        <a:off x="4320" y="3312"/>
                        <a:ext cx="240" cy="240"/>
                      </a:xfrm>
                      <a:prstGeom prst="ellipse">
                        <a:avLst/>
                      </a:prstGeom>
                      <a:blipFill>
                        <a:blip r:embed="rId5"/>
                        <a:stretch>
                          <a:fillRect l="-3279"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Oval 34">
                        <a:extLst>
                          <a:ext uri="{FF2B5EF4-FFF2-40B4-BE49-F238E27FC236}">
                            <a16:creationId xmlns:a16="http://schemas.microsoft.com/office/drawing/2014/main" id="{5C8AEA5D-11DD-9F42-A385-7804EE598CBC}"/>
                          </a:ext>
                        </a:extLst>
                      </p:cNvPr>
                      <p:cNvSpPr>
                        <a:spLocks noChangeArrowheads="1"/>
                      </p:cNvSpPr>
                      <p:nvPr/>
                    </p:nvSpPr>
                    <p:spPr bwMode="auto">
                      <a:xfrm>
                        <a:off x="3456"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TW" sz="2000" i="1" dirty="0">
                                  <a:latin typeface="Cambria Math" panose="02040503050406030204" pitchFamily="18" charset="0"/>
                                </a:rPr>
                                <m:t> </m:t>
                              </m:r>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2</m:t>
                                  </m:r>
                                </m:sub>
                              </m:sSub>
                            </m:oMath>
                          </m:oMathPara>
                        </a14:m>
                        <a:endParaRPr lang="zh-TW" altLang="en-US" sz="2000" dirty="0">
                          <a:latin typeface="Gill Sans" pitchFamily="34" charset="0"/>
                        </a:endParaRPr>
                      </a:p>
                    </p:txBody>
                  </p:sp>
                </mc:Choice>
                <mc:Fallback xmlns="">
                  <p:sp>
                    <p:nvSpPr>
                      <p:cNvPr id="11" name="Oval 34"/>
                      <p:cNvSpPr>
                        <a:spLocks noRot="1" noChangeAspect="1" noMove="1" noResize="1" noEditPoints="1" noAdjustHandles="1" noChangeArrowheads="1" noChangeShapeType="1" noTextEdit="1"/>
                      </p:cNvSpPr>
                      <p:nvPr/>
                    </p:nvSpPr>
                    <p:spPr bwMode="auto">
                      <a:xfrm>
                        <a:off x="3456" y="3312"/>
                        <a:ext cx="240" cy="240"/>
                      </a:xfrm>
                      <a:prstGeom prst="ellipse">
                        <a:avLst/>
                      </a:prstGeom>
                      <a:blipFill>
                        <a:blip r:embed="rId6"/>
                        <a:stretch>
                          <a:fillRect l="-4918"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Oval 35">
                        <a:extLst>
                          <a:ext uri="{FF2B5EF4-FFF2-40B4-BE49-F238E27FC236}">
                            <a16:creationId xmlns:a16="http://schemas.microsoft.com/office/drawing/2014/main" id="{83E547DD-31BB-D24D-B9C2-2639631A2DEB}"/>
                          </a:ext>
                        </a:extLst>
                      </p:cNvPr>
                      <p:cNvSpPr>
                        <a:spLocks noChangeArrowheads="1"/>
                      </p:cNvSpPr>
                      <p:nvPr/>
                    </p:nvSpPr>
                    <p:spPr bwMode="auto">
                      <a:xfrm>
                        <a:off x="3888" y="288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1</m:t>
                                  </m:r>
                                </m:sub>
                              </m:sSub>
                            </m:oMath>
                          </m:oMathPara>
                        </a14:m>
                        <a:endParaRPr lang="zh-TW" altLang="en-US" sz="2000" dirty="0">
                          <a:latin typeface="Gill Sans" pitchFamily="34" charset="0"/>
                        </a:endParaRPr>
                      </a:p>
                    </p:txBody>
                  </p:sp>
                </mc:Choice>
                <mc:Fallback xmlns="">
                  <p:sp>
                    <p:nvSpPr>
                      <p:cNvPr id="12" name="Oval 35"/>
                      <p:cNvSpPr>
                        <a:spLocks noRot="1" noChangeAspect="1" noMove="1" noResize="1" noEditPoints="1" noAdjustHandles="1" noChangeArrowheads="1" noChangeShapeType="1" noTextEdit="1"/>
                      </p:cNvSpPr>
                      <p:nvPr/>
                    </p:nvSpPr>
                    <p:spPr bwMode="auto">
                      <a:xfrm>
                        <a:off x="3888" y="2880"/>
                        <a:ext cx="240" cy="240"/>
                      </a:xfrm>
                      <a:prstGeom prst="ellipse">
                        <a:avLst/>
                      </a:prstGeom>
                      <a:blipFill>
                        <a:blip r:embed="rId7"/>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64" name="Line 36">
                    <a:extLst>
                      <a:ext uri="{FF2B5EF4-FFF2-40B4-BE49-F238E27FC236}">
                        <a16:creationId xmlns:a16="http://schemas.microsoft.com/office/drawing/2014/main" id="{3D78AD19-9E8E-6845-A9BC-EB8FF8946481}"/>
                      </a:ext>
                    </a:extLst>
                  </p:cNvPr>
                  <p:cNvSpPr>
                    <a:spLocks noChangeShapeType="1"/>
                  </p:cNvSpPr>
                  <p:nvPr/>
                </p:nvSpPr>
                <p:spPr bwMode="auto">
                  <a:xfrm>
                    <a:off x="4128" y="3026"/>
                    <a:ext cx="288" cy="288"/>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65" name="Line 38">
                    <a:extLst>
                      <a:ext uri="{FF2B5EF4-FFF2-40B4-BE49-F238E27FC236}">
                        <a16:creationId xmlns:a16="http://schemas.microsoft.com/office/drawing/2014/main" id="{7E148B5D-86DD-264D-9C84-AAA9AD33CC6B}"/>
                      </a:ext>
                    </a:extLst>
                  </p:cNvPr>
                  <p:cNvSpPr>
                    <a:spLocks noChangeShapeType="1"/>
                  </p:cNvSpPr>
                  <p:nvPr/>
                </p:nvSpPr>
                <p:spPr bwMode="auto">
                  <a:xfrm flipV="1">
                    <a:off x="3689" y="3096"/>
                    <a:ext cx="240" cy="28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66" name="Line 39">
                    <a:extLst>
                      <a:ext uri="{FF2B5EF4-FFF2-40B4-BE49-F238E27FC236}">
                        <a16:creationId xmlns:a16="http://schemas.microsoft.com/office/drawing/2014/main" id="{F932B38D-06AE-4045-8140-4798F2440DAF}"/>
                      </a:ext>
                    </a:extLst>
                  </p:cNvPr>
                  <p:cNvSpPr>
                    <a:spLocks noChangeShapeType="1"/>
                  </p:cNvSpPr>
                  <p:nvPr/>
                </p:nvSpPr>
                <p:spPr bwMode="auto">
                  <a:xfrm>
                    <a:off x="3603" y="3540"/>
                    <a:ext cx="147" cy="267"/>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67"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3334" y="3532"/>
                    <a:ext cx="182" cy="275"/>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grpSp>
          <mc:AlternateContent xmlns:mc="http://schemas.openxmlformats.org/markup-compatibility/2006" xmlns:a14="http://schemas.microsoft.com/office/drawing/2010/main">
            <mc:Choice Requires="a14">
              <p:sp>
                <p:nvSpPr>
                  <p:cNvPr id="51" name="Oval 32">
                    <a:extLst>
                      <a:ext uri="{FF2B5EF4-FFF2-40B4-BE49-F238E27FC236}">
                        <a16:creationId xmlns:a16="http://schemas.microsoft.com/office/drawing/2014/main" id="{12B82782-F01E-A049-BBE4-D211582EB3DC}"/>
                      </a:ext>
                    </a:extLst>
                  </p:cNvPr>
                  <p:cNvSpPr>
                    <a:spLocks noChangeArrowheads="1"/>
                  </p:cNvSpPr>
                  <p:nvPr/>
                </p:nvSpPr>
                <p:spPr bwMode="auto">
                  <a:xfrm>
                    <a:off x="7111711" y="5143167"/>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19"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111711" y="5143167"/>
                    <a:ext cx="351805" cy="381000"/>
                  </a:xfrm>
                  <a:prstGeom prst="ellipse">
                    <a:avLst/>
                  </a:prstGeom>
                  <a:blipFill>
                    <a:blip r:embed="rId8"/>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32">
                    <a:extLst>
                      <a:ext uri="{FF2B5EF4-FFF2-40B4-BE49-F238E27FC236}">
                        <a16:creationId xmlns:a16="http://schemas.microsoft.com/office/drawing/2014/main" id="{12B82782-F01E-A049-BBE4-D211582EB3DC}"/>
                      </a:ext>
                    </a:extLst>
                  </p:cNvPr>
                  <p:cNvSpPr>
                    <a:spLocks noChangeArrowheads="1"/>
                  </p:cNvSpPr>
                  <p:nvPr/>
                </p:nvSpPr>
                <p:spPr bwMode="auto">
                  <a:xfrm>
                    <a:off x="7762358"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6</m:t>
                              </m:r>
                            </m:sub>
                          </m:sSub>
                        </m:oMath>
                      </m:oMathPara>
                    </a14:m>
                    <a:endParaRPr lang="zh-TW" altLang="en-US" sz="2000" dirty="0">
                      <a:latin typeface="Gill Sans" pitchFamily="34" charset="0"/>
                    </a:endParaRPr>
                  </a:p>
                </p:txBody>
              </p:sp>
            </mc:Choice>
            <mc:Fallback xmlns="">
              <p:sp>
                <p:nvSpPr>
                  <p:cNvPr id="20"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762358" y="5124260"/>
                    <a:ext cx="351805" cy="381000"/>
                  </a:xfrm>
                  <a:prstGeom prst="ellipse">
                    <a:avLst/>
                  </a:prstGeom>
                  <a:blipFill>
                    <a:blip r:embed="rId9"/>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Oval 32">
                    <a:extLst>
                      <a:ext uri="{FF2B5EF4-FFF2-40B4-BE49-F238E27FC236}">
                        <a16:creationId xmlns:a16="http://schemas.microsoft.com/office/drawing/2014/main" id="{12B82782-F01E-A049-BBE4-D211582EB3DC}"/>
                      </a:ext>
                    </a:extLst>
                  </p:cNvPr>
                  <p:cNvSpPr>
                    <a:spLocks noChangeArrowheads="1"/>
                  </p:cNvSpPr>
                  <p:nvPr/>
                </p:nvSpPr>
                <p:spPr bwMode="auto">
                  <a:xfrm>
                    <a:off x="8351196"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7</m:t>
                              </m:r>
                            </m:sub>
                          </m:sSub>
                        </m:oMath>
                      </m:oMathPara>
                    </a14:m>
                    <a:endParaRPr lang="zh-TW" altLang="en-US" sz="2000" dirty="0">
                      <a:latin typeface="Gill Sans" pitchFamily="34" charset="0"/>
                    </a:endParaRPr>
                  </a:p>
                </p:txBody>
              </p:sp>
            </mc:Choice>
            <mc:Fallback xmlns="">
              <p:sp>
                <p:nvSpPr>
                  <p:cNvPr id="2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8351196" y="5124260"/>
                    <a:ext cx="351805" cy="381000"/>
                  </a:xfrm>
                  <a:prstGeom prst="ellipse">
                    <a:avLst/>
                  </a:prstGeom>
                  <a:blipFill>
                    <a:blip r:embed="rId10"/>
                    <a:stretch>
                      <a:fillRect l="-3279"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54" name="Line 39">
                <a:extLst>
                  <a:ext uri="{FF2B5EF4-FFF2-40B4-BE49-F238E27FC236}">
                    <a16:creationId xmlns:a16="http://schemas.microsoft.com/office/drawing/2014/main" id="{F932B38D-06AE-4045-8140-4798F2440DAF}"/>
                  </a:ext>
                </a:extLst>
              </p:cNvPr>
              <p:cNvSpPr>
                <a:spLocks noChangeShapeType="1"/>
              </p:cNvSpPr>
              <p:nvPr/>
            </p:nvSpPr>
            <p:spPr bwMode="auto">
              <a:xfrm>
                <a:off x="8287866" y="4719471"/>
                <a:ext cx="215481" cy="42386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55"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989947" y="4713121"/>
                <a:ext cx="173959" cy="411139"/>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mc:AlternateContent xmlns:mc="http://schemas.openxmlformats.org/markup-compatibility/2006" xmlns:a14="http://schemas.microsoft.com/office/drawing/2010/main">
            <mc:Choice Requires="a14">
              <p:sp>
                <p:nvSpPr>
                  <p:cNvPr id="56" name="Oval 32">
                    <a:extLst>
                      <a:ext uri="{FF2B5EF4-FFF2-40B4-BE49-F238E27FC236}">
                        <a16:creationId xmlns:a16="http://schemas.microsoft.com/office/drawing/2014/main" id="{12B82782-F01E-A049-BBE4-D211582EB3DC}"/>
                      </a:ext>
                    </a:extLst>
                  </p:cNvPr>
                  <p:cNvSpPr>
                    <a:spLocks noChangeArrowheads="1"/>
                  </p:cNvSpPr>
                  <p:nvPr/>
                </p:nvSpPr>
                <p:spPr bwMode="auto">
                  <a:xfrm>
                    <a:off x="7413884" y="5818654"/>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8</m:t>
                              </m:r>
                            </m:sub>
                          </m:sSub>
                        </m:oMath>
                      </m:oMathPara>
                    </a14:m>
                    <a:endParaRPr lang="zh-TW" altLang="en-US" sz="2000" dirty="0">
                      <a:latin typeface="Gill Sans" pitchFamily="34" charset="0"/>
                    </a:endParaRPr>
                  </a:p>
                </p:txBody>
              </p:sp>
            </mc:Choice>
            <mc:Fallback xmlns="">
              <p:sp>
                <p:nvSpPr>
                  <p:cNvPr id="25"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413884" y="5818654"/>
                    <a:ext cx="351805" cy="381000"/>
                  </a:xfrm>
                  <a:prstGeom prst="ellipse">
                    <a:avLst/>
                  </a:prstGeom>
                  <a:blipFill>
                    <a:blip r:embed="rId11"/>
                    <a:stretch>
                      <a:fillRect l="-5000"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57"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789301" y="5492586"/>
                <a:ext cx="714045" cy="50277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sp>
          <p:nvSpPr>
            <p:cNvPr id="48" name="Line 39">
              <a:extLst>
                <a:ext uri="{FF2B5EF4-FFF2-40B4-BE49-F238E27FC236}">
                  <a16:creationId xmlns:a16="http://schemas.microsoft.com/office/drawing/2014/main" id="{F932B38D-06AE-4045-8140-4798F2440DAF}"/>
                </a:ext>
              </a:extLst>
            </p:cNvPr>
            <p:cNvSpPr>
              <a:spLocks noChangeShapeType="1"/>
            </p:cNvSpPr>
            <p:nvPr/>
          </p:nvSpPr>
          <p:spPr bwMode="auto">
            <a:xfrm>
              <a:off x="7491798" y="5836528"/>
              <a:ext cx="152020" cy="35379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49" name="Line 38">
              <a:extLst>
                <a:ext uri="{FF2B5EF4-FFF2-40B4-BE49-F238E27FC236}">
                  <a16:creationId xmlns:a16="http://schemas.microsoft.com/office/drawing/2014/main" id="{7E148B5D-86DD-264D-9C84-AAA9AD33CC6B}"/>
                </a:ext>
              </a:extLst>
            </p:cNvPr>
            <p:cNvSpPr>
              <a:spLocks noChangeShapeType="1"/>
            </p:cNvSpPr>
            <p:nvPr/>
          </p:nvSpPr>
          <p:spPr bwMode="auto">
            <a:xfrm flipH="1">
              <a:off x="7199147" y="4284004"/>
              <a:ext cx="351804" cy="44515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mc:AlternateContent xmlns:mc="http://schemas.openxmlformats.org/markup-compatibility/2006" xmlns:a14="http://schemas.microsoft.com/office/drawing/2010/main">
        <mc:Choice Requires="a14">
          <p:sp>
            <p:nvSpPr>
              <p:cNvPr id="68" name="Oval 35">
                <a:extLst>
                  <a:ext uri="{FF2B5EF4-FFF2-40B4-BE49-F238E27FC236}">
                    <a16:creationId xmlns:a16="http://schemas.microsoft.com/office/drawing/2014/main" id="{83E547DD-31BB-D24D-B9C2-2639631A2DEB}"/>
                  </a:ext>
                </a:extLst>
              </p:cNvPr>
              <p:cNvSpPr>
                <a:spLocks noChangeArrowheads="1"/>
              </p:cNvSpPr>
              <p:nvPr/>
            </p:nvSpPr>
            <p:spPr bwMode="auto">
              <a:xfrm>
                <a:off x="7973023" y="1765584"/>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68"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7973023" y="1765584"/>
                <a:ext cx="351805" cy="381000"/>
              </a:xfrm>
              <a:prstGeom prst="ellipse">
                <a:avLst/>
              </a:prstGeom>
              <a:blipFill>
                <a:blip r:embed="rId27"/>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Oval 35">
                <a:extLst>
                  <a:ext uri="{FF2B5EF4-FFF2-40B4-BE49-F238E27FC236}">
                    <a16:creationId xmlns:a16="http://schemas.microsoft.com/office/drawing/2014/main" id="{83E547DD-31BB-D24D-B9C2-2639631A2DEB}"/>
                  </a:ext>
                </a:extLst>
              </p:cNvPr>
              <p:cNvSpPr>
                <a:spLocks noChangeArrowheads="1"/>
              </p:cNvSpPr>
              <p:nvPr/>
            </p:nvSpPr>
            <p:spPr bwMode="auto">
              <a:xfrm>
                <a:off x="7334737" y="1079216"/>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1</m:t>
                          </m:r>
                        </m:sub>
                      </m:sSub>
                    </m:oMath>
                  </m:oMathPara>
                </a14:m>
                <a:endParaRPr lang="zh-TW" altLang="en-US" sz="2000" dirty="0">
                  <a:solidFill>
                    <a:schemeClr val="bg1"/>
                  </a:solidFill>
                  <a:latin typeface="Gill Sans" pitchFamily="34" charset="0"/>
                </a:endParaRPr>
              </a:p>
            </p:txBody>
          </p:sp>
        </mc:Choice>
        <mc:Fallback xmlns="">
          <p:sp>
            <p:nvSpPr>
              <p:cNvPr id="69"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7334737" y="1079216"/>
                <a:ext cx="351805" cy="381000"/>
              </a:xfrm>
              <a:prstGeom prst="ellipse">
                <a:avLst/>
              </a:prstGeom>
              <a:blipFill>
                <a:blip r:embed="rId28"/>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Oval 35">
                <a:extLst>
                  <a:ext uri="{FF2B5EF4-FFF2-40B4-BE49-F238E27FC236}">
                    <a16:creationId xmlns:a16="http://schemas.microsoft.com/office/drawing/2014/main" id="{83E547DD-31BB-D24D-B9C2-2639631A2DEB}"/>
                  </a:ext>
                </a:extLst>
              </p:cNvPr>
              <p:cNvSpPr>
                <a:spLocks noChangeArrowheads="1"/>
              </p:cNvSpPr>
              <p:nvPr/>
            </p:nvSpPr>
            <p:spPr bwMode="auto">
              <a:xfrm>
                <a:off x="6286466" y="2523841"/>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70"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6286466" y="2523841"/>
                <a:ext cx="351805" cy="381000"/>
              </a:xfrm>
              <a:prstGeom prst="ellipse">
                <a:avLst/>
              </a:prstGeom>
              <a:blipFill>
                <a:blip r:embed="rId29"/>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Oval 35">
                <a:extLst>
                  <a:ext uri="{FF2B5EF4-FFF2-40B4-BE49-F238E27FC236}">
                    <a16:creationId xmlns:a16="http://schemas.microsoft.com/office/drawing/2014/main" id="{83E547DD-31BB-D24D-B9C2-2639631A2DEB}"/>
                  </a:ext>
                </a:extLst>
              </p:cNvPr>
              <p:cNvSpPr>
                <a:spLocks noChangeArrowheads="1"/>
              </p:cNvSpPr>
              <p:nvPr/>
            </p:nvSpPr>
            <p:spPr bwMode="auto">
              <a:xfrm>
                <a:off x="7013241" y="2548275"/>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71"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7013241" y="2548275"/>
                <a:ext cx="351805" cy="381000"/>
              </a:xfrm>
              <a:prstGeom prst="ellipse">
                <a:avLst/>
              </a:prstGeom>
              <a:blipFill>
                <a:blip r:embed="rId30"/>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Oval 35">
                <a:extLst>
                  <a:ext uri="{FF2B5EF4-FFF2-40B4-BE49-F238E27FC236}">
                    <a16:creationId xmlns:a16="http://schemas.microsoft.com/office/drawing/2014/main" id="{83E547DD-31BB-D24D-B9C2-2639631A2DEB}"/>
                  </a:ext>
                </a:extLst>
              </p:cNvPr>
              <p:cNvSpPr>
                <a:spLocks noChangeArrowheads="1"/>
              </p:cNvSpPr>
              <p:nvPr/>
            </p:nvSpPr>
            <p:spPr bwMode="auto">
              <a:xfrm>
                <a:off x="6709043" y="1752347"/>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2</m:t>
                          </m:r>
                        </m:sub>
                      </m:sSub>
                    </m:oMath>
                  </m:oMathPara>
                </a14:m>
                <a:endParaRPr lang="zh-TW" altLang="en-US" sz="2000" dirty="0">
                  <a:solidFill>
                    <a:schemeClr val="bg1"/>
                  </a:solidFill>
                  <a:latin typeface="Gill Sans" pitchFamily="34" charset="0"/>
                </a:endParaRPr>
              </a:p>
            </p:txBody>
          </p:sp>
        </mc:Choice>
        <mc:Fallback xmlns="">
          <p:sp>
            <p:nvSpPr>
              <p:cNvPr id="72"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6709043" y="1752347"/>
                <a:ext cx="351805" cy="381000"/>
              </a:xfrm>
              <a:prstGeom prst="ellipse">
                <a:avLst/>
              </a:prstGeom>
              <a:blipFill>
                <a:blip r:embed="rId31"/>
                <a:stretch>
                  <a:fillRect l="-3333"/>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Oval 35">
                <a:extLst>
                  <a:ext uri="{FF2B5EF4-FFF2-40B4-BE49-F238E27FC236}">
                    <a16:creationId xmlns:a16="http://schemas.microsoft.com/office/drawing/2014/main" id="{83E547DD-31BB-D24D-B9C2-2639631A2DEB}"/>
                  </a:ext>
                </a:extLst>
              </p:cNvPr>
              <p:cNvSpPr>
                <a:spLocks noChangeArrowheads="1"/>
              </p:cNvSpPr>
              <p:nvPr/>
            </p:nvSpPr>
            <p:spPr bwMode="auto">
              <a:xfrm>
                <a:off x="7672618" y="2531186"/>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6</m:t>
                          </m:r>
                        </m:sub>
                      </m:sSub>
                    </m:oMath>
                  </m:oMathPara>
                </a14:m>
                <a:endParaRPr lang="zh-TW" altLang="en-US" sz="2000" dirty="0">
                  <a:latin typeface="Gill Sans" pitchFamily="34" charset="0"/>
                </a:endParaRPr>
              </a:p>
            </p:txBody>
          </p:sp>
        </mc:Choice>
        <mc:Fallback xmlns="">
          <p:sp>
            <p:nvSpPr>
              <p:cNvPr id="73"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7672618" y="2531186"/>
                <a:ext cx="351805" cy="381000"/>
              </a:xfrm>
              <a:prstGeom prst="ellipse">
                <a:avLst/>
              </a:prstGeom>
              <a:blipFill>
                <a:blip r:embed="rId32"/>
                <a:stretch>
                  <a:fillRect l="-3333"/>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Oval 35">
                <a:extLst>
                  <a:ext uri="{FF2B5EF4-FFF2-40B4-BE49-F238E27FC236}">
                    <a16:creationId xmlns:a16="http://schemas.microsoft.com/office/drawing/2014/main" id="{83E547DD-31BB-D24D-B9C2-2639631A2DEB}"/>
                  </a:ext>
                </a:extLst>
              </p:cNvPr>
              <p:cNvSpPr>
                <a:spLocks noChangeArrowheads="1"/>
              </p:cNvSpPr>
              <p:nvPr/>
            </p:nvSpPr>
            <p:spPr bwMode="auto">
              <a:xfrm>
                <a:off x="8253474" y="2531186"/>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7</m:t>
                          </m:r>
                        </m:sub>
                      </m:sSub>
                    </m:oMath>
                  </m:oMathPara>
                </a14:m>
                <a:endParaRPr lang="zh-TW" altLang="en-US" sz="2000" dirty="0">
                  <a:latin typeface="Gill Sans" pitchFamily="34" charset="0"/>
                </a:endParaRPr>
              </a:p>
            </p:txBody>
          </p:sp>
        </mc:Choice>
        <mc:Fallback xmlns="">
          <p:sp>
            <p:nvSpPr>
              <p:cNvPr id="74"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8253474" y="2531186"/>
                <a:ext cx="351805" cy="381000"/>
              </a:xfrm>
              <a:prstGeom prst="ellipse">
                <a:avLst/>
              </a:prstGeom>
              <a:blipFill>
                <a:blip r:embed="rId33"/>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Oval 35">
                <a:extLst>
                  <a:ext uri="{FF2B5EF4-FFF2-40B4-BE49-F238E27FC236}">
                    <a16:creationId xmlns:a16="http://schemas.microsoft.com/office/drawing/2014/main" id="{83E547DD-31BB-D24D-B9C2-2639631A2DEB}"/>
                  </a:ext>
                </a:extLst>
              </p:cNvPr>
              <p:cNvSpPr>
                <a:spLocks noChangeArrowheads="1"/>
              </p:cNvSpPr>
              <p:nvPr/>
            </p:nvSpPr>
            <p:spPr bwMode="auto">
              <a:xfrm>
                <a:off x="7976199" y="1759247"/>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3</m:t>
                          </m:r>
                        </m:sub>
                      </m:sSub>
                    </m:oMath>
                  </m:oMathPara>
                </a14:m>
                <a:endParaRPr lang="zh-TW" altLang="en-US" sz="2000" dirty="0">
                  <a:solidFill>
                    <a:schemeClr val="bg1"/>
                  </a:solidFill>
                  <a:latin typeface="Gill Sans" pitchFamily="34" charset="0"/>
                </a:endParaRPr>
              </a:p>
            </p:txBody>
          </p:sp>
        </mc:Choice>
        <mc:Fallback xmlns="">
          <p:sp>
            <p:nvSpPr>
              <p:cNvPr id="75"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7976199" y="1759247"/>
                <a:ext cx="351805" cy="381000"/>
              </a:xfrm>
              <a:prstGeom prst="ellipse">
                <a:avLst/>
              </a:prstGeom>
              <a:blipFill>
                <a:blip r:embed="rId34"/>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Oval 35">
                <a:extLst>
                  <a:ext uri="{FF2B5EF4-FFF2-40B4-BE49-F238E27FC236}">
                    <a16:creationId xmlns:a16="http://schemas.microsoft.com/office/drawing/2014/main" id="{83E547DD-31BB-D24D-B9C2-2639631A2DEB}"/>
                  </a:ext>
                </a:extLst>
              </p:cNvPr>
              <p:cNvSpPr>
                <a:spLocks noChangeArrowheads="1"/>
              </p:cNvSpPr>
              <p:nvPr/>
            </p:nvSpPr>
            <p:spPr bwMode="auto">
              <a:xfrm>
                <a:off x="6298640" y="2518037"/>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4</m:t>
                          </m:r>
                        </m:sub>
                      </m:sSub>
                    </m:oMath>
                  </m:oMathPara>
                </a14:m>
                <a:endParaRPr lang="zh-TW" altLang="en-US" sz="2000" dirty="0">
                  <a:solidFill>
                    <a:schemeClr val="bg1"/>
                  </a:solidFill>
                  <a:latin typeface="Gill Sans" pitchFamily="34" charset="0"/>
                </a:endParaRPr>
              </a:p>
            </p:txBody>
          </p:sp>
        </mc:Choice>
        <mc:Fallback xmlns="">
          <p:sp>
            <p:nvSpPr>
              <p:cNvPr id="76"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6298640" y="2518037"/>
                <a:ext cx="351805" cy="381000"/>
              </a:xfrm>
              <a:prstGeom prst="ellipse">
                <a:avLst/>
              </a:prstGeom>
              <a:blipFill>
                <a:blip r:embed="rId35"/>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Oval 35">
                <a:extLst>
                  <a:ext uri="{FF2B5EF4-FFF2-40B4-BE49-F238E27FC236}">
                    <a16:creationId xmlns:a16="http://schemas.microsoft.com/office/drawing/2014/main" id="{83E547DD-31BB-D24D-B9C2-2639631A2DEB}"/>
                  </a:ext>
                </a:extLst>
              </p:cNvPr>
              <p:cNvSpPr>
                <a:spLocks noChangeArrowheads="1"/>
              </p:cNvSpPr>
              <p:nvPr/>
            </p:nvSpPr>
            <p:spPr bwMode="auto">
              <a:xfrm>
                <a:off x="7320813" y="3226148"/>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8</m:t>
                          </m:r>
                        </m:sub>
                      </m:sSub>
                    </m:oMath>
                  </m:oMathPara>
                </a14:m>
                <a:endParaRPr lang="zh-TW" altLang="en-US" sz="2000" dirty="0">
                  <a:latin typeface="Gill Sans" pitchFamily="34" charset="0"/>
                </a:endParaRPr>
              </a:p>
            </p:txBody>
          </p:sp>
        </mc:Choice>
        <mc:Fallback xmlns="">
          <p:sp>
            <p:nvSpPr>
              <p:cNvPr id="77"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7320813" y="3226148"/>
                <a:ext cx="351805" cy="381000"/>
              </a:xfrm>
              <a:prstGeom prst="ellipse">
                <a:avLst/>
              </a:prstGeom>
              <a:blipFill>
                <a:blip r:embed="rId36"/>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Oval 35">
                <a:extLst>
                  <a:ext uri="{FF2B5EF4-FFF2-40B4-BE49-F238E27FC236}">
                    <a16:creationId xmlns:a16="http://schemas.microsoft.com/office/drawing/2014/main" id="{83E547DD-31BB-D24D-B9C2-2639631A2DEB}"/>
                  </a:ext>
                </a:extLst>
              </p:cNvPr>
              <p:cNvSpPr>
                <a:spLocks noChangeArrowheads="1"/>
              </p:cNvSpPr>
              <p:nvPr/>
            </p:nvSpPr>
            <p:spPr bwMode="auto">
              <a:xfrm>
                <a:off x="7015585" y="2555200"/>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5</m:t>
                          </m:r>
                        </m:sub>
                      </m:sSub>
                    </m:oMath>
                  </m:oMathPara>
                </a14:m>
                <a:endParaRPr lang="zh-TW" altLang="en-US" sz="2000" dirty="0">
                  <a:solidFill>
                    <a:schemeClr val="bg1"/>
                  </a:solidFill>
                  <a:latin typeface="Gill Sans" pitchFamily="34" charset="0"/>
                </a:endParaRPr>
              </a:p>
            </p:txBody>
          </p:sp>
        </mc:Choice>
        <mc:Fallback xmlns="">
          <p:sp>
            <p:nvSpPr>
              <p:cNvPr id="78"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7015585" y="2555200"/>
                <a:ext cx="351805" cy="381000"/>
              </a:xfrm>
              <a:prstGeom prst="ellipse">
                <a:avLst/>
              </a:prstGeom>
              <a:blipFill>
                <a:blip r:embed="rId37"/>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Oval 35">
                <a:extLst>
                  <a:ext uri="{FF2B5EF4-FFF2-40B4-BE49-F238E27FC236}">
                    <a16:creationId xmlns:a16="http://schemas.microsoft.com/office/drawing/2014/main" id="{83E547DD-31BB-D24D-B9C2-2639631A2DEB}"/>
                  </a:ext>
                </a:extLst>
              </p:cNvPr>
              <p:cNvSpPr>
                <a:spLocks noChangeArrowheads="1"/>
              </p:cNvSpPr>
              <p:nvPr/>
            </p:nvSpPr>
            <p:spPr bwMode="auto">
              <a:xfrm>
                <a:off x="7672617" y="2529482"/>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6</m:t>
                          </m:r>
                        </m:sub>
                      </m:sSub>
                    </m:oMath>
                  </m:oMathPara>
                </a14:m>
                <a:endParaRPr lang="zh-TW" altLang="en-US" sz="2000" dirty="0">
                  <a:solidFill>
                    <a:schemeClr val="bg1"/>
                  </a:solidFill>
                  <a:latin typeface="Gill Sans" pitchFamily="34" charset="0"/>
                </a:endParaRPr>
              </a:p>
            </p:txBody>
          </p:sp>
        </mc:Choice>
        <mc:Fallback xmlns="">
          <p:sp>
            <p:nvSpPr>
              <p:cNvPr id="79"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7672617" y="2529482"/>
                <a:ext cx="351805" cy="381000"/>
              </a:xfrm>
              <a:prstGeom prst="ellipse">
                <a:avLst/>
              </a:prstGeom>
              <a:blipFill>
                <a:blip r:embed="rId38"/>
                <a:stretch>
                  <a:fillRect l="-3333" b="-1538"/>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矩形 79"/>
              <p:cNvSpPr/>
              <p:nvPr/>
            </p:nvSpPr>
            <p:spPr>
              <a:xfrm>
                <a:off x="8531494" y="3355979"/>
                <a:ext cx="98866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dirty="0">
                          <a:solidFill>
                            <a:srgbClr val="FF0000"/>
                          </a:solidFill>
                          <a:latin typeface="Cambria Math" panose="02040503050406030204" pitchFamily="18" charset="0"/>
                        </a:rPr>
                        <m:t>𝑄</m:t>
                      </m:r>
                      <m:r>
                        <a:rPr lang="en-US" sz="2000" dirty="0">
                          <a:solidFill>
                            <a:srgbClr val="FF0000"/>
                          </a:solidFill>
                          <a:latin typeface="Cambria Math" panose="02040503050406030204" pitchFamily="18" charset="0"/>
                        </a:rPr>
                        <m:t>=</m:t>
                      </m:r>
                      <m:r>
                        <a:rPr lang="en-US" sz="2000">
                          <a:latin typeface="Cambria Math" panose="02040503050406030204" pitchFamily="18" charset="0"/>
                        </a:rPr>
                        <m:t>(</m:t>
                      </m:r>
                      <m:r>
                        <a:rPr lang="en-US" sz="2000" i="1">
                          <a:latin typeface="Cambria Math" panose="02040503050406030204" pitchFamily="18" charset="0"/>
                        </a:rPr>
                        <m:t>)</m:t>
                      </m:r>
                    </m:oMath>
                  </m:oMathPara>
                </a14:m>
                <a:endParaRPr lang="en-US" sz="2000" dirty="0">
                  <a:latin typeface="+mn-lt"/>
                </a:endParaRPr>
              </a:p>
            </p:txBody>
          </p:sp>
        </mc:Choice>
        <mc:Fallback xmlns="">
          <p:sp>
            <p:nvSpPr>
              <p:cNvPr id="80" name="矩形 79"/>
              <p:cNvSpPr>
                <a:spLocks noRot="1" noChangeAspect="1" noMove="1" noResize="1" noEditPoints="1" noAdjustHandles="1" noChangeArrowheads="1" noChangeShapeType="1" noTextEdit="1"/>
              </p:cNvSpPr>
              <p:nvPr/>
            </p:nvSpPr>
            <p:spPr>
              <a:xfrm>
                <a:off x="8531494" y="3355979"/>
                <a:ext cx="988668" cy="400110"/>
              </a:xfrm>
              <a:prstGeom prst="rect">
                <a:avLst/>
              </a:prstGeom>
              <a:blipFill>
                <a:blip r:embed="rId39"/>
                <a:stretch>
                  <a:fillRect b="-1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Oval 35">
                <a:extLst>
                  <a:ext uri="{FF2B5EF4-FFF2-40B4-BE49-F238E27FC236}">
                    <a16:creationId xmlns:a16="http://schemas.microsoft.com/office/drawing/2014/main" id="{83E547DD-31BB-D24D-B9C2-2639631A2DEB}"/>
                  </a:ext>
                </a:extLst>
              </p:cNvPr>
              <p:cNvSpPr>
                <a:spLocks noChangeArrowheads="1"/>
              </p:cNvSpPr>
              <p:nvPr/>
            </p:nvSpPr>
            <p:spPr bwMode="auto">
              <a:xfrm>
                <a:off x="8253474" y="2544468"/>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7</m:t>
                          </m:r>
                        </m:sub>
                      </m:sSub>
                    </m:oMath>
                  </m:oMathPara>
                </a14:m>
                <a:endParaRPr lang="zh-TW" altLang="en-US" sz="2000" dirty="0">
                  <a:solidFill>
                    <a:schemeClr val="bg1"/>
                  </a:solidFill>
                  <a:latin typeface="Gill Sans" pitchFamily="34" charset="0"/>
                </a:endParaRPr>
              </a:p>
            </p:txBody>
          </p:sp>
        </mc:Choice>
        <mc:Fallback xmlns="">
          <p:sp>
            <p:nvSpPr>
              <p:cNvPr id="81"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8253474" y="2544468"/>
                <a:ext cx="351805" cy="381000"/>
              </a:xfrm>
              <a:prstGeom prst="ellipse">
                <a:avLst/>
              </a:prstGeom>
              <a:blipFill>
                <a:blip r:embed="rId40"/>
                <a:stretch>
                  <a:fillRect l="-3279"/>
                </a:stretch>
              </a:blipFill>
              <a:ln w="19050">
                <a:solidFill>
                  <a:schemeClr val="tx1"/>
                </a:solidFill>
                <a:round/>
                <a:headEnd/>
                <a:tailEnd type="none" w="sm"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Oval 35">
                <a:extLst>
                  <a:ext uri="{FF2B5EF4-FFF2-40B4-BE49-F238E27FC236}">
                    <a16:creationId xmlns:a16="http://schemas.microsoft.com/office/drawing/2014/main" id="{83E547DD-31BB-D24D-B9C2-2639631A2DEB}"/>
                  </a:ext>
                </a:extLst>
              </p:cNvPr>
              <p:cNvSpPr>
                <a:spLocks noChangeArrowheads="1"/>
              </p:cNvSpPr>
              <p:nvPr/>
            </p:nvSpPr>
            <p:spPr bwMode="auto">
              <a:xfrm>
                <a:off x="7330293" y="3233073"/>
                <a:ext cx="351805" cy="381000"/>
              </a:xfrm>
              <a:prstGeom prst="ellipse">
                <a:avLst/>
              </a:prstGeom>
              <a:solidFill>
                <a:schemeClr val="tx1"/>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bg1"/>
                              </a:solidFill>
                              <a:latin typeface="Cambria Math" panose="02040503050406030204" pitchFamily="18" charset="0"/>
                            </a:rPr>
                          </m:ctrlPr>
                        </m:sSubPr>
                        <m:e>
                          <m:r>
                            <a:rPr lang="en-US" altLang="zh-TW" sz="2000" i="1" dirty="0">
                              <a:solidFill>
                                <a:schemeClr val="bg1"/>
                              </a:solidFill>
                              <a:latin typeface="Cambria Math" panose="02040503050406030204" pitchFamily="18" charset="0"/>
                            </a:rPr>
                            <m:t> </m:t>
                          </m:r>
                          <m:r>
                            <a:rPr lang="en-US" altLang="zh-TW" sz="2000" i="1" dirty="0">
                              <a:solidFill>
                                <a:schemeClr val="bg1"/>
                              </a:solidFill>
                              <a:latin typeface="Cambria Math" panose="02040503050406030204" pitchFamily="18" charset="0"/>
                            </a:rPr>
                            <m:t>𝑣</m:t>
                          </m:r>
                        </m:e>
                        <m:sub>
                          <m:r>
                            <a:rPr lang="en-US" altLang="zh-TW" sz="2000" i="1" dirty="0">
                              <a:solidFill>
                                <a:schemeClr val="bg1"/>
                              </a:solidFill>
                              <a:latin typeface="Cambria Math" panose="02040503050406030204" pitchFamily="18" charset="0"/>
                            </a:rPr>
                            <m:t>8</m:t>
                          </m:r>
                        </m:sub>
                      </m:sSub>
                    </m:oMath>
                  </m:oMathPara>
                </a14:m>
                <a:endParaRPr lang="zh-TW" altLang="en-US" sz="2000" dirty="0">
                  <a:solidFill>
                    <a:schemeClr val="bg1"/>
                  </a:solidFill>
                  <a:latin typeface="Gill Sans" pitchFamily="34" charset="0"/>
                </a:endParaRPr>
              </a:p>
            </p:txBody>
          </p:sp>
        </mc:Choice>
        <mc:Fallback xmlns="">
          <p:sp>
            <p:nvSpPr>
              <p:cNvPr id="82" name="Oval 35">
                <a:extLst>
                  <a:ext uri="{FF2B5EF4-FFF2-40B4-BE49-F238E27FC236}">
                    <a16:creationId xmlns:a16="http://schemas.microsoft.com/office/drawing/2014/main" id="{83E547DD-31BB-D24D-B9C2-2639631A2DEB}"/>
                  </a:ext>
                </a:extLst>
              </p:cNvPr>
              <p:cNvSpPr>
                <a:spLocks noRot="1" noChangeAspect="1" noMove="1" noResize="1" noEditPoints="1" noAdjustHandles="1" noChangeArrowheads="1" noChangeShapeType="1" noTextEdit="1"/>
              </p:cNvSpPr>
              <p:nvPr/>
            </p:nvSpPr>
            <p:spPr bwMode="auto">
              <a:xfrm>
                <a:off x="7330293" y="3233073"/>
                <a:ext cx="351805" cy="381000"/>
              </a:xfrm>
              <a:prstGeom prst="ellipse">
                <a:avLst/>
              </a:prstGeom>
              <a:blipFill>
                <a:blip r:embed="rId41"/>
                <a:stretch>
                  <a:fillRect l="-1639"/>
                </a:stretch>
              </a:blipFill>
              <a:ln w="19050">
                <a:solidFill>
                  <a:schemeClr val="tx1"/>
                </a:solidFill>
                <a:round/>
                <a:headEnd/>
                <a:tailEnd type="none" w="sm" len="med"/>
              </a:ln>
              <a:effectLst/>
            </p:spPr>
            <p:txBody>
              <a:bodyPr/>
              <a:lstStyle/>
              <a:p>
                <a:r>
                  <a:rPr lang="zh-CN" altLang="en-US">
                    <a:noFill/>
                  </a:rPr>
                  <a:t> </a:t>
                </a:r>
              </a:p>
            </p:txBody>
          </p:sp>
        </mc:Fallback>
      </mc:AlternateContent>
      <p:sp>
        <p:nvSpPr>
          <p:cNvPr id="85" name="右箭头 84"/>
          <p:cNvSpPr/>
          <p:nvPr/>
        </p:nvSpPr>
        <p:spPr>
          <a:xfrm>
            <a:off x="2401077" y="5025006"/>
            <a:ext cx="1008112" cy="377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6" name="文本框 85"/>
              <p:cNvSpPr txBox="1"/>
              <p:nvPr/>
            </p:nvSpPr>
            <p:spPr>
              <a:xfrm>
                <a:off x="2204000" y="4290299"/>
                <a:ext cx="1578943" cy="707886"/>
              </a:xfrm>
              <a:prstGeom prst="rect">
                <a:avLst/>
              </a:prstGeom>
              <a:noFill/>
            </p:spPr>
            <p:txBody>
              <a:bodyPr wrap="square" rtlCol="0">
                <a:spAutoFit/>
              </a:bodyPr>
              <a:lstStyle/>
              <a:p>
                <a:r>
                  <a:rPr lang="en-US" sz="2000" dirty="0">
                    <a:latin typeface="+mn-lt"/>
                  </a:rPr>
                  <a:t>Now </a:t>
                </a:r>
                <a14:m>
                  <m:oMath xmlns:m="http://schemas.openxmlformats.org/officeDocument/2006/math">
                    <m:r>
                      <a:rPr lang="en-US" sz="2000" i="1">
                        <a:latin typeface="Cambria Math" panose="02040503050406030204" pitchFamily="18" charset="0"/>
                      </a:rPr>
                      <m:t>𝑄</m:t>
                    </m:r>
                  </m:oMath>
                </a14:m>
                <a:r>
                  <a:rPr lang="en-US" sz="2000" dirty="0">
                    <a:latin typeface="+mn-lt"/>
                  </a:rPr>
                  <a:t> is empty</a:t>
                </a:r>
              </a:p>
            </p:txBody>
          </p:sp>
        </mc:Choice>
        <mc:Fallback xmlns="">
          <p:sp>
            <p:nvSpPr>
              <p:cNvPr id="86" name="文本框 85"/>
              <p:cNvSpPr txBox="1">
                <a:spLocks noRot="1" noChangeAspect="1" noMove="1" noResize="1" noEditPoints="1" noAdjustHandles="1" noChangeArrowheads="1" noChangeShapeType="1" noTextEdit="1"/>
              </p:cNvSpPr>
              <p:nvPr/>
            </p:nvSpPr>
            <p:spPr>
              <a:xfrm>
                <a:off x="2204000" y="4290299"/>
                <a:ext cx="1578943" cy="707886"/>
              </a:xfrm>
              <a:prstGeom prst="rect">
                <a:avLst/>
              </a:prstGeom>
              <a:blipFill>
                <a:blip r:embed="rId42"/>
                <a:stretch>
                  <a:fillRect l="-4247" t="-5172" b="-14655"/>
                </a:stretch>
              </a:blipFill>
            </p:spPr>
            <p:txBody>
              <a:bodyPr/>
              <a:lstStyle/>
              <a:p>
                <a:r>
                  <a:rPr lang="zh-CN" altLang="en-US">
                    <a:noFill/>
                  </a:rPr>
                  <a:t> </a:t>
                </a:r>
              </a:p>
            </p:txBody>
          </p:sp>
        </mc:Fallback>
      </mc:AlternateContent>
      <p:sp>
        <p:nvSpPr>
          <p:cNvPr id="87" name="文本框 86"/>
          <p:cNvSpPr txBox="1"/>
          <p:nvPr/>
        </p:nvSpPr>
        <p:spPr>
          <a:xfrm>
            <a:off x="3819826" y="4820656"/>
            <a:ext cx="2060150" cy="400110"/>
          </a:xfrm>
          <a:prstGeom prst="rect">
            <a:avLst/>
          </a:prstGeom>
          <a:noFill/>
        </p:spPr>
        <p:txBody>
          <a:bodyPr wrap="square" rtlCol="0">
            <a:spAutoFit/>
          </a:bodyPr>
          <a:lstStyle/>
          <a:p>
            <a:r>
              <a:rPr lang="en-US" sz="2000" dirty="0">
                <a:latin typeface="+mn-lt"/>
              </a:rPr>
              <a:t>BFS finishes</a:t>
            </a:r>
          </a:p>
        </p:txBody>
      </p:sp>
    </p:spTree>
    <p:extLst>
      <p:ext uri="{BB962C8B-B14F-4D97-AF65-F5344CB8AC3E}">
        <p14:creationId xmlns:p14="http://schemas.microsoft.com/office/powerpoint/2010/main" val="63706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p:bldP spid="81" grpId="0" animBg="1"/>
      <p:bldP spid="82" grpId="0" animBg="1"/>
      <p:bldP spid="85" grpId="0" animBg="1"/>
      <p:bldP spid="86" grpId="0"/>
      <p:bldP spid="8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z="3600" dirty="0"/>
              <a:t>Breadth-First Search: Implementation</a:t>
            </a:r>
          </a:p>
        </p:txBody>
      </p:sp>
      <p:sp>
        <p:nvSpPr>
          <p:cNvPr id="4" name="页脚占位符 3"/>
          <p:cNvSpPr>
            <a:spLocks noGrp="1"/>
          </p:cNvSpPr>
          <p:nvPr>
            <p:ph type="ftr" sz="quarter" idx="11"/>
          </p:nvPr>
        </p:nvSpPr>
        <p:spPr/>
        <p:txBody>
          <a:bodyPr/>
          <a:lstStyle/>
          <a:p>
            <a:pPr>
              <a:defRPr/>
            </a:pPr>
            <a:r>
              <a:rPr lang="en-US" altLang="zh-CN" dirty="0"/>
              <a:t>Level Order</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15</a:t>
            </a:fld>
            <a:endParaRPr lang="en-US" dirty="0"/>
          </a:p>
        </p:txBody>
      </p:sp>
      <p:sp>
        <p:nvSpPr>
          <p:cNvPr id="6" name="Rectangle 26"/>
          <p:cNvSpPr/>
          <p:nvPr/>
        </p:nvSpPr>
        <p:spPr>
          <a:xfrm>
            <a:off x="1533315" y="1700808"/>
            <a:ext cx="9138940" cy="28192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Algorithm 1: </a:t>
            </a:r>
            <a:r>
              <a:rPr lang="en-US" b="1" i="1" dirty="0">
                <a:solidFill>
                  <a:schemeClr val="tx1"/>
                </a:solidFill>
              </a:rPr>
              <a:t>BFS(G, s)</a:t>
            </a:r>
          </a:p>
        </p:txBody>
      </p:sp>
      <mc:AlternateContent xmlns:mc="http://schemas.openxmlformats.org/markup-compatibility/2006" xmlns:a14="http://schemas.microsoft.com/office/drawing/2010/main">
        <mc:Choice Requires="a14">
          <p:sp>
            <p:nvSpPr>
              <p:cNvPr id="7" name="Rectangle 3"/>
              <p:cNvSpPr>
                <a:spLocks noChangeArrowheads="1"/>
              </p:cNvSpPr>
              <p:nvPr/>
            </p:nvSpPr>
            <p:spPr bwMode="auto">
              <a:xfrm>
                <a:off x="1923791" y="1982730"/>
                <a:ext cx="8748462" cy="4326590"/>
              </a:xfrm>
              <a:prstGeom prst="rect">
                <a:avLst/>
              </a:prstGeom>
              <a:solidFill>
                <a:srgbClr val="FFFFFF"/>
              </a:solidFill>
              <a:ln w="9525">
                <a:solidFill>
                  <a:schemeClr val="tx1"/>
                </a:solid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lnSpc>
                    <a:spcPct val="110000"/>
                  </a:lnSpc>
                </a:pPr>
                <a:r>
                  <a:rPr lang="en-US" altLang="zh-TW" b="0" dirty="0">
                    <a:solidFill>
                      <a:schemeClr val="accent6">
                        <a:lumMod val="75000"/>
                      </a:schemeClr>
                    </a:solidFill>
                    <a:latin typeface="Consolas" panose="020B0609020204030204" pitchFamily="49" charset="0"/>
                    <a:ea typeface="新細明體" pitchFamily="18" charset="-120"/>
                    <a:cs typeface="Consolas" panose="020B0609020204030204" pitchFamily="49" charset="0"/>
                    <a:sym typeface="Symbol" pitchFamily="2" charset="2"/>
                  </a:rPr>
                  <a:t>color</a:t>
                </a:r>
                <a14:m>
                  <m:oMath xmlns:m="http://schemas.openxmlformats.org/officeDocument/2006/math">
                    <m:r>
                      <a:rPr lang="en-US" altLang="zh-TW" b="0" i="1" smtClean="0">
                        <a:solidFill>
                          <a:schemeClr val="tx1"/>
                        </a:solidFill>
                        <a:latin typeface="Cambria Math" panose="02040503050406030204" pitchFamily="18" charset="0"/>
                        <a:ea typeface="新細明體" pitchFamily="18" charset="-120"/>
                        <a:cs typeface="Consolas" panose="020B0609020204030204" pitchFamily="49" charset="0"/>
                        <a:sym typeface="Symbol" pitchFamily="2" charset="2"/>
                      </a:rPr>
                      <m:t>←</m:t>
                    </m:r>
                  </m:oMath>
                </a14:m>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 allocate an array of size G.</a:t>
                </a:r>
                <a14:m>
                  <m:oMath xmlns:m="http://schemas.openxmlformats.org/officeDocument/2006/math">
                    <m:r>
                      <a:rPr lang="en-US" altLang="zh-TW" b="0" i="1" smtClean="0">
                        <a:solidFill>
                          <a:schemeClr val="tx1"/>
                        </a:solidFill>
                        <a:latin typeface="Cambria Math" panose="02040503050406030204" pitchFamily="18" charset="0"/>
                        <a:ea typeface="新細明體" pitchFamily="18" charset="-120"/>
                        <a:cs typeface="Consolas" panose="020B0609020204030204" pitchFamily="49" charset="0"/>
                        <a:sym typeface="Symbol" pitchFamily="2" charset="2"/>
                      </a:rPr>
                      <m:t>𝑛</m:t>
                    </m:r>
                  </m:oMath>
                </a14:m>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 initialize with all zeros</a:t>
                </a:r>
              </a:p>
              <a:p>
                <a:pPr>
                  <a:lnSpc>
                    <a:spcPct val="110000"/>
                  </a:lnSpc>
                </a:pPr>
                <a:r>
                  <a:rPr lang="en-US" altLang="zh-TW" b="0" dirty="0">
                    <a:solidFill>
                      <a:srgbClr val="FF0000"/>
                    </a:solidFill>
                    <a:latin typeface="Consolas" panose="020B0609020204030204" pitchFamily="49" charset="0"/>
                    <a:ea typeface="新細明體" pitchFamily="18" charset="-120"/>
                    <a:cs typeface="Consolas" panose="020B0609020204030204" pitchFamily="49" charset="0"/>
                    <a:sym typeface="Symbol" pitchFamily="2" charset="2"/>
                  </a:rPr>
                  <a:t>// Use 0 : white, 1 : gray, and 2: black</a:t>
                </a:r>
              </a:p>
              <a:p>
                <a:pPr>
                  <a:lnSpc>
                    <a:spcPct val="110000"/>
                  </a:lnSpc>
                </a:pPr>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Q </a:t>
                </a:r>
                <a14:m>
                  <m:oMath xmlns:m="http://schemas.openxmlformats.org/officeDocument/2006/math">
                    <m:r>
                      <a:rPr lang="en-US" altLang="zh-TW" b="0" i="1" smtClean="0">
                        <a:solidFill>
                          <a:schemeClr val="tx1"/>
                        </a:solidFill>
                        <a:latin typeface="Cambria Math" panose="02040503050406030204" pitchFamily="18" charset="0"/>
                        <a:ea typeface="新細明體" pitchFamily="18" charset="-120"/>
                        <a:cs typeface="Consolas" panose="020B0609020204030204" pitchFamily="49" charset="0"/>
                        <a:sym typeface="Symbol" pitchFamily="2" charset="2"/>
                      </a:rPr>
                      <m:t>←</m:t>
                    </m:r>
                  </m:oMath>
                </a14:m>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 an empty queue</a:t>
                </a:r>
              </a:p>
              <a:p>
                <a:pPr>
                  <a:lnSpc>
                    <a:spcPct val="110000"/>
                  </a:lnSpc>
                </a:pPr>
                <a:r>
                  <a:rPr lang="en-US" altLang="zh-TW" b="0" dirty="0" err="1">
                    <a:latin typeface="Consolas" panose="020B0609020204030204" pitchFamily="49" charset="0"/>
                    <a:ea typeface="新細明體" pitchFamily="18" charset="-120"/>
                    <a:cs typeface="Consolas" panose="020B0609020204030204" pitchFamily="49" charset="0"/>
                    <a:sym typeface="Symbol" pitchFamily="2" charset="2"/>
                  </a:rPr>
                  <a:t>Q.enqueue</a:t>
                </a: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(s)</a:t>
                </a:r>
              </a:p>
              <a:p>
                <a:pPr>
                  <a:lnSpc>
                    <a:spcPct val="110000"/>
                  </a:lnSpc>
                </a:pP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color[s] </a:t>
                </a:r>
                <a14:m>
                  <m:oMath xmlns:m="http://schemas.openxmlformats.org/officeDocument/2006/math">
                    <m:r>
                      <a:rPr lang="en-US" altLang="zh-TW" b="0" i="1" dirty="0" smtClean="0">
                        <a:latin typeface="Cambria Math" panose="02040503050406030204" pitchFamily="18" charset="0"/>
                        <a:ea typeface="新細明體" pitchFamily="18" charset="-120"/>
                        <a:cs typeface="Consolas" panose="020B0609020204030204" pitchFamily="49" charset="0"/>
                        <a:sym typeface="Symbol" pitchFamily="2" charset="2"/>
                      </a:rPr>
                      <m:t>←</m:t>
                    </m:r>
                  </m:oMath>
                </a14:m>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1 </a:t>
                </a:r>
              </a:p>
              <a:p>
                <a:pPr>
                  <a:lnSpc>
                    <a:spcPct val="110000"/>
                  </a:lnSpc>
                </a:pPr>
                <a:r>
                  <a:rPr lang="en-US" altLang="zh-TW" b="0" dirty="0">
                    <a:solidFill>
                      <a:srgbClr val="0D14FF"/>
                    </a:solidFill>
                    <a:latin typeface="Consolas" panose="020B0609020204030204" pitchFamily="49" charset="0"/>
                    <a:ea typeface="新細明體" pitchFamily="18" charset="-120"/>
                    <a:cs typeface="Consolas" panose="020B0609020204030204" pitchFamily="49" charset="0"/>
                    <a:sym typeface="Symbol" pitchFamily="2" charset="2"/>
                  </a:rPr>
                  <a:t>while</a:t>
                </a:r>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b="0" dirty="0" err="1">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Q.isEmpty</a:t>
                </a:r>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a:t>
                </a:r>
              </a:p>
              <a:p>
                <a:pPr>
                  <a:lnSpc>
                    <a:spcPct val="110000"/>
                  </a:lnSpc>
                </a:pP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a:t>
                </a:r>
                <a14:m>
                  <m:oMath xmlns:m="http://schemas.openxmlformats.org/officeDocument/2006/math">
                    <m:r>
                      <a:rPr lang="en-US" altLang="zh-TW" b="0" i="1" dirty="0" smtClean="0">
                        <a:latin typeface="Cambria Math" panose="02040503050406030204" pitchFamily="18" charset="0"/>
                        <a:ea typeface="新細明體" pitchFamily="18" charset="-120"/>
                        <a:cs typeface="Consolas" panose="020B0609020204030204" pitchFamily="49" charset="0"/>
                        <a:sym typeface="Symbol" pitchFamily="2" charset="2"/>
                      </a:rPr>
                      <m:t>𝑣</m:t>
                    </m:r>
                  </m:oMath>
                </a14:m>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a:t>
                </a:r>
                <a14:m>
                  <m:oMath xmlns:m="http://schemas.openxmlformats.org/officeDocument/2006/math">
                    <m:r>
                      <a:rPr lang="en-US" altLang="zh-TW" b="0" i="1" smtClean="0">
                        <a:latin typeface="Cambria Math" panose="02040503050406030204" pitchFamily="18" charset="0"/>
                        <a:ea typeface="新細明體" pitchFamily="18" charset="-120"/>
                        <a:cs typeface="Consolas" panose="020B0609020204030204" pitchFamily="49" charset="0"/>
                        <a:sym typeface="Symbol" pitchFamily="2" charset="2"/>
                      </a:rPr>
                      <m:t>←</m:t>
                    </m:r>
                  </m:oMath>
                </a14:m>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 Q.dequeue()</a:t>
                </a:r>
              </a:p>
              <a:p>
                <a:pPr>
                  <a:lnSpc>
                    <a:spcPct val="110000"/>
                  </a:lnSpc>
                </a:pP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b="0" dirty="0">
                    <a:solidFill>
                      <a:srgbClr val="0D14FF"/>
                    </a:solidFill>
                    <a:latin typeface="Consolas" panose="020B0609020204030204" pitchFamily="49" charset="0"/>
                    <a:ea typeface="新細明體" pitchFamily="18" charset="-120"/>
                    <a:cs typeface="Consolas" panose="020B0609020204030204" pitchFamily="49" charset="0"/>
                    <a:sym typeface="Symbol" pitchFamily="2" charset="2"/>
                  </a:rPr>
                  <a:t>for</a:t>
                </a: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a:t>
                </a:r>
                <a14:m>
                  <m:oMath xmlns:m="http://schemas.openxmlformats.org/officeDocument/2006/math">
                    <m:r>
                      <a:rPr lang="en-US" altLang="zh-TW" b="0" i="1" smtClean="0">
                        <a:latin typeface="Cambria Math" panose="02040503050406030204" pitchFamily="18" charset="0"/>
                        <a:ea typeface="新細明體" pitchFamily="18" charset="-120"/>
                        <a:cs typeface="Consolas" panose="020B0609020204030204" pitchFamily="49" charset="0"/>
                        <a:sym typeface="Symbol" pitchFamily="2" charset="2"/>
                      </a:rPr>
                      <m:t>𝑢</m:t>
                    </m:r>
                    <m:r>
                      <a:rPr lang="en-US" altLang="zh-TW" b="0" i="1" smtClean="0">
                        <a:latin typeface="Cambria Math" panose="02040503050406030204" pitchFamily="18" charset="0"/>
                        <a:ea typeface="新細明體" pitchFamily="18" charset="-120"/>
                        <a:cs typeface="Consolas" panose="020B0609020204030204" pitchFamily="49" charset="0"/>
                        <a:sym typeface="Symbol" pitchFamily="2" charset="2"/>
                      </a:rPr>
                      <m:t>∈</m:t>
                    </m:r>
                  </m:oMath>
                </a14:m>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 out-neighbor of </a:t>
                </a:r>
                <a14:m>
                  <m:oMath xmlns:m="http://schemas.openxmlformats.org/officeDocument/2006/math">
                    <m:r>
                      <a:rPr lang="en-US" altLang="zh-TW" b="0" i="1" smtClean="0">
                        <a:solidFill>
                          <a:schemeClr val="tx1"/>
                        </a:solidFill>
                        <a:latin typeface="Cambria Math" panose="02040503050406030204" pitchFamily="18" charset="0"/>
                        <a:ea typeface="新細明體" pitchFamily="18" charset="-120"/>
                        <a:cs typeface="Consolas" panose="020B0609020204030204" pitchFamily="49" charset="0"/>
                        <a:sym typeface="Symbol" pitchFamily="2" charset="2"/>
                      </a:rPr>
                      <m:t>𝑣</m:t>
                    </m:r>
                  </m:oMath>
                </a14:m>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 </a:t>
                </a:r>
              </a:p>
              <a:p>
                <a:pPr>
                  <a:lnSpc>
                    <a:spcPct val="110000"/>
                  </a:lnSpc>
                </a:pP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b="0" dirty="0">
                    <a:solidFill>
                      <a:srgbClr val="0D14FF"/>
                    </a:solidFill>
                    <a:latin typeface="Consolas" panose="020B0609020204030204" pitchFamily="49" charset="0"/>
                    <a:ea typeface="新細明體" pitchFamily="18" charset="-120"/>
                    <a:cs typeface="Consolas" panose="020B0609020204030204" pitchFamily="49" charset="0"/>
                    <a:sym typeface="Symbol" pitchFamily="2" charset="2"/>
                  </a:rPr>
                  <a:t>if</a:t>
                </a: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b="0" dirty="0">
                    <a:solidFill>
                      <a:schemeClr val="accent6">
                        <a:lumMod val="75000"/>
                      </a:schemeClr>
                    </a:solidFill>
                    <a:latin typeface="Consolas" panose="020B0609020204030204" pitchFamily="49" charset="0"/>
                    <a:ea typeface="新細明體" pitchFamily="18" charset="-120"/>
                    <a:cs typeface="Consolas" panose="020B0609020204030204" pitchFamily="49" charset="0"/>
                    <a:sym typeface="Symbol" pitchFamily="2" charset="2"/>
                  </a:rPr>
                  <a:t>color</a:t>
                </a: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a:t>
                </a:r>
                <a14:m>
                  <m:oMath xmlns:m="http://schemas.openxmlformats.org/officeDocument/2006/math">
                    <m:r>
                      <a:rPr lang="en-US" altLang="zh-TW" b="0" i="1" dirty="0" smtClean="0">
                        <a:latin typeface="Cambria Math" panose="02040503050406030204" pitchFamily="18" charset="0"/>
                        <a:ea typeface="新細明體" pitchFamily="18" charset="-120"/>
                        <a:cs typeface="Consolas" panose="020B0609020204030204" pitchFamily="49" charset="0"/>
                        <a:sym typeface="Symbol" pitchFamily="2" charset="2"/>
                      </a:rPr>
                      <m:t>𝑢</m:t>
                    </m:r>
                  </m:oMath>
                </a14:m>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]=0</a:t>
                </a:r>
              </a:p>
              <a:p>
                <a:pPr>
                  <a:lnSpc>
                    <a:spcPct val="110000"/>
                  </a:lnSpc>
                </a:pPr>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b="0" dirty="0" err="1">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Q.enqueue</a:t>
                </a:r>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a:t>
                </a:r>
                <a14:m>
                  <m:oMath xmlns:m="http://schemas.openxmlformats.org/officeDocument/2006/math">
                    <m:r>
                      <a:rPr lang="en-US" altLang="zh-TW" b="0" i="1" dirty="0" smtClean="0">
                        <a:solidFill>
                          <a:schemeClr val="tx1"/>
                        </a:solidFill>
                        <a:latin typeface="Cambria Math" panose="02040503050406030204" pitchFamily="18" charset="0"/>
                        <a:ea typeface="新細明體" pitchFamily="18" charset="-120"/>
                        <a:cs typeface="Consolas" panose="020B0609020204030204" pitchFamily="49" charset="0"/>
                        <a:sym typeface="Symbol" pitchFamily="2" charset="2"/>
                      </a:rPr>
                      <m:t>𝑢</m:t>
                    </m:r>
                  </m:oMath>
                </a14:m>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a:t>
                </a:r>
              </a:p>
              <a:p>
                <a:pPr>
                  <a:lnSpc>
                    <a:spcPct val="110000"/>
                  </a:lnSpc>
                </a:pP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b="0" dirty="0">
                    <a:solidFill>
                      <a:schemeClr val="accent6">
                        <a:lumMod val="75000"/>
                      </a:schemeClr>
                    </a:solidFill>
                    <a:latin typeface="Consolas" panose="020B0609020204030204" pitchFamily="49" charset="0"/>
                    <a:ea typeface="新細明體" pitchFamily="18" charset="-120"/>
                    <a:cs typeface="Consolas" panose="020B0609020204030204" pitchFamily="49" charset="0"/>
                    <a:sym typeface="Symbol" pitchFamily="2" charset="2"/>
                  </a:rPr>
                  <a:t>color</a:t>
                </a: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a:t>
                </a:r>
                <a14:m>
                  <m:oMath xmlns:m="http://schemas.openxmlformats.org/officeDocument/2006/math">
                    <m:r>
                      <a:rPr lang="en-US" altLang="zh-TW" b="0" i="1" dirty="0" smtClean="0">
                        <a:latin typeface="Cambria Math" panose="02040503050406030204" pitchFamily="18" charset="0"/>
                        <a:ea typeface="新細明體" pitchFamily="18" charset="-120"/>
                        <a:cs typeface="Consolas" panose="020B0609020204030204" pitchFamily="49" charset="0"/>
                        <a:sym typeface="Symbol" pitchFamily="2" charset="2"/>
                      </a:rPr>
                      <m:t>𝑢</m:t>
                    </m:r>
                  </m:oMath>
                </a14:m>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]=1</a:t>
                </a:r>
              </a:p>
              <a:p>
                <a:pPr>
                  <a:lnSpc>
                    <a:spcPct val="110000"/>
                  </a:lnSpc>
                </a:pPr>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b="0" dirty="0">
                    <a:solidFill>
                      <a:schemeClr val="accent6">
                        <a:lumMod val="75000"/>
                      </a:schemeClr>
                    </a:solidFill>
                    <a:latin typeface="Consolas" panose="020B0609020204030204" pitchFamily="49" charset="0"/>
                    <a:ea typeface="新細明體" pitchFamily="18" charset="-120"/>
                    <a:cs typeface="Consolas" panose="020B0609020204030204" pitchFamily="49" charset="0"/>
                    <a:sym typeface="Symbol" pitchFamily="2" charset="2"/>
                  </a:rPr>
                  <a:t>color</a:t>
                </a:r>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a:t>
                </a:r>
                <a14:m>
                  <m:oMath xmlns:m="http://schemas.openxmlformats.org/officeDocument/2006/math">
                    <m:r>
                      <a:rPr lang="en-US" altLang="zh-TW" b="0" i="1" dirty="0" smtClean="0">
                        <a:solidFill>
                          <a:schemeClr val="tx1"/>
                        </a:solidFill>
                        <a:latin typeface="Cambria Math" panose="02040503050406030204" pitchFamily="18" charset="0"/>
                        <a:ea typeface="新細明體" pitchFamily="18" charset="-120"/>
                        <a:cs typeface="Consolas" panose="020B0609020204030204" pitchFamily="49" charset="0"/>
                        <a:sym typeface="Symbol" pitchFamily="2" charset="2"/>
                      </a:rPr>
                      <m:t>𝑣</m:t>
                    </m:r>
                  </m:oMath>
                </a14:m>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 </a:t>
                </a:r>
                <a14:m>
                  <m:oMath xmlns:m="http://schemas.openxmlformats.org/officeDocument/2006/math">
                    <m:r>
                      <a:rPr lang="en-US" altLang="zh-TW" b="0" i="1" dirty="0" smtClean="0">
                        <a:solidFill>
                          <a:schemeClr val="tx1"/>
                        </a:solidFill>
                        <a:latin typeface="Cambria Math" panose="02040503050406030204" pitchFamily="18" charset="0"/>
                        <a:ea typeface="新細明體" pitchFamily="18" charset="-120"/>
                        <a:cs typeface="Consolas" panose="020B0609020204030204" pitchFamily="49" charset="0"/>
                        <a:sym typeface="Symbol" pitchFamily="2" charset="2"/>
                      </a:rPr>
                      <m:t>←</m:t>
                    </m:r>
                  </m:oMath>
                </a14:m>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 2</a:t>
                </a:r>
              </a:p>
              <a:p>
                <a:pPr>
                  <a:lnSpc>
                    <a:spcPct val="110000"/>
                  </a:lnSpc>
                </a:pPr>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 print v</a:t>
                </a:r>
              </a:p>
              <a:p>
                <a:pPr>
                  <a:lnSpc>
                    <a:spcPct val="110000"/>
                  </a:lnSpc>
                </a:pP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free the array </a:t>
                </a:r>
                <a:r>
                  <a:rPr lang="en-US" altLang="zh-TW" b="0" dirty="0">
                    <a:solidFill>
                      <a:schemeClr val="accent6">
                        <a:lumMod val="75000"/>
                      </a:schemeClr>
                    </a:solidFill>
                    <a:latin typeface="Consolas" panose="020B0609020204030204" pitchFamily="49" charset="0"/>
                    <a:ea typeface="新細明體" pitchFamily="18" charset="-120"/>
                    <a:cs typeface="Consolas" panose="020B0609020204030204" pitchFamily="49" charset="0"/>
                    <a:sym typeface="Symbol" pitchFamily="2" charset="2"/>
                  </a:rPr>
                  <a:t>color </a:t>
                </a: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if necessary</a:t>
                </a:r>
              </a:p>
            </p:txBody>
          </p:sp>
        </mc:Choice>
        <mc:Fallback xmlns="">
          <p:sp>
            <p:nvSpPr>
              <p:cNvPr id="7" name="Rectangle 3"/>
              <p:cNvSpPr>
                <a:spLocks noRot="1" noChangeAspect="1" noMove="1" noResize="1" noEditPoints="1" noAdjustHandles="1" noChangeArrowheads="1" noChangeShapeType="1" noTextEdit="1"/>
              </p:cNvSpPr>
              <p:nvPr/>
            </p:nvSpPr>
            <p:spPr bwMode="auto">
              <a:xfrm>
                <a:off x="1923791" y="1982730"/>
                <a:ext cx="8748462" cy="4326590"/>
              </a:xfrm>
              <a:prstGeom prst="rect">
                <a:avLst/>
              </a:prstGeom>
              <a:blipFill>
                <a:blip r:embed="rId2"/>
                <a:stretch>
                  <a:fillRect l="-557" t="-281" b="-1545"/>
                </a:stretch>
              </a:blipFill>
              <a:ln w="9525">
                <a:solidFill>
                  <a:schemeClr val="tx1"/>
                </a:solidFill>
                <a:miter lim="800000"/>
                <a:headEnd/>
                <a:tailEnd/>
              </a:ln>
            </p:spPr>
            <p:txBody>
              <a:bodyPr/>
              <a:lstStyle/>
              <a:p>
                <a:r>
                  <a:rPr lang="zh-CN" altLang="en-US">
                    <a:noFill/>
                  </a:rPr>
                  <a:t> </a:t>
                </a:r>
              </a:p>
            </p:txBody>
          </p:sp>
        </mc:Fallback>
      </mc:AlternateContent>
      <p:sp>
        <p:nvSpPr>
          <p:cNvPr id="8" name="Rectangle 4"/>
          <p:cNvSpPr>
            <a:spLocks noChangeArrowheads="1"/>
          </p:cNvSpPr>
          <p:nvPr/>
        </p:nvSpPr>
        <p:spPr bwMode="auto">
          <a:xfrm>
            <a:off x="1539987" y="1982732"/>
            <a:ext cx="383805" cy="4326588"/>
          </a:xfrm>
          <a:prstGeom prst="rect">
            <a:avLst/>
          </a:prstGeom>
          <a:solidFill>
            <a:srgbClr val="FFFFFF"/>
          </a:solidFill>
          <a:ln w="9525">
            <a:solidFill>
              <a:schemeClr val="tx1"/>
            </a:solidFill>
            <a:miter lim="800000"/>
            <a:headEnd/>
            <a:tailEnd/>
          </a:ln>
        </p:spPr>
        <p:txBody>
          <a:bodyPr rIns="0"/>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1</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2</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3</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4</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5</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6</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7</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8</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9</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10</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11</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12</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13</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14</a:t>
            </a:r>
          </a:p>
          <a:p>
            <a:pPr eaLnBrk="1" hangingPunct="1">
              <a:lnSpc>
                <a:spcPct val="110000"/>
              </a:lnSpc>
            </a:pPr>
            <a:endParaRPr lang="en-US" altLang="zh-TW" b="0" dirty="0">
              <a:solidFill>
                <a:srgbClr val="5F5F5F"/>
              </a:solidFill>
              <a:latin typeface="Consolas" panose="020B0609020204030204" pitchFamily="49" charset="0"/>
              <a:ea typeface="新細明體" pitchFamily="18" charset="-120"/>
              <a:cs typeface="Consolas" panose="020B0609020204030204" pitchFamily="49" charset="0"/>
            </a:endParaRPr>
          </a:p>
        </p:txBody>
      </p:sp>
    </p:spTree>
    <p:extLst>
      <p:ext uri="{BB962C8B-B14F-4D97-AF65-F5344CB8AC3E}">
        <p14:creationId xmlns:p14="http://schemas.microsoft.com/office/powerpoint/2010/main" val="84178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en-US" sz="2800" dirty="0">
                    <a:solidFill>
                      <a:srgbClr val="0D14FF"/>
                    </a:solidFill>
                  </a:rPr>
                  <a:t>Adjacency list</a:t>
                </a:r>
                <a:r>
                  <a:rPr lang="en-US" sz="2800" dirty="0"/>
                  <a:t> for </a:t>
                </a:r>
                <a:r>
                  <a:rPr lang="en-US" sz="2800" dirty="0">
                    <a:solidFill>
                      <a:srgbClr val="0D14FF"/>
                    </a:solidFill>
                  </a:rPr>
                  <a:t>directed graph</a:t>
                </a:r>
              </a:p>
              <a:p>
                <a:pPr lvl="1"/>
                <a:r>
                  <a:rPr lang="en-US" sz="2400" dirty="0"/>
                  <a:t>Each node </a:t>
                </a:r>
                <a14:m>
                  <m:oMath xmlns:m="http://schemas.openxmlformats.org/officeDocument/2006/math">
                    <m:r>
                      <a:rPr lang="en-US" sz="2400" i="1">
                        <a:solidFill>
                          <a:srgbClr val="FF0000"/>
                        </a:solidFill>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𝑉</m:t>
                    </m:r>
                  </m:oMath>
                </a14:m>
                <a:r>
                  <a:rPr lang="en-US" sz="2400" dirty="0"/>
                  <a:t> is associated with a linked list that stores all out-neighbors of </a:t>
                </a:r>
                <a14:m>
                  <m:oMath xmlns:m="http://schemas.openxmlformats.org/officeDocument/2006/math">
                    <m:r>
                      <a:rPr lang="en-US" sz="2400" i="1">
                        <a:latin typeface="Cambria Math" panose="02040503050406030204" pitchFamily="18" charset="0"/>
                      </a:rPr>
                      <m:t>𝑣</m:t>
                    </m:r>
                  </m:oMath>
                </a14:m>
                <a:endParaRPr lang="en-US" sz="2400" dirty="0"/>
              </a:p>
              <a:p>
                <a:pPr lvl="2"/>
                <a:r>
                  <a:rPr lang="en-US" sz="2000" dirty="0"/>
                  <a:t>We use </a:t>
                </a:r>
                <a:r>
                  <a:rPr lang="en-US" sz="2000" dirty="0">
                    <a:solidFill>
                      <a:srgbClr val="FF0000"/>
                    </a:solidFill>
                  </a:rPr>
                  <a:t>array</a:t>
                </a:r>
                <a:r>
                  <a:rPr lang="en-US" sz="2000" dirty="0"/>
                  <a:t> to maintain the vertices as we know the number of nodes. </a:t>
                </a:r>
              </a:p>
              <a:p>
                <a:pPr marL="457200" lvl="1" indent="0">
                  <a:buNone/>
                </a:pPr>
                <a:endParaRPr lang="en-US" sz="2400" dirty="0"/>
              </a:p>
              <a:p>
                <a:pPr marL="457200" lvl="1" indent="0">
                  <a:buNone/>
                </a:pPr>
                <a:endParaRPr lang="en-US" sz="2400" dirty="0"/>
              </a:p>
              <a:p>
                <a:pPr lvl="1"/>
                <a:endParaRPr lang="en-US" sz="2400" dirty="0"/>
              </a:p>
              <a:p>
                <a:pPr lvl="2"/>
                <a:endParaRPr lang="en-US" sz="2000" dirty="0"/>
              </a:p>
              <a:p>
                <a:pPr lvl="2"/>
                <a:endParaRPr lang="en-US" sz="2000" dirty="0"/>
              </a:p>
              <a:p>
                <a:pPr lvl="1"/>
                <a:endParaRPr lang="en-US" sz="2400" dirty="0"/>
              </a:p>
              <a:p>
                <a:pPr lvl="3"/>
                <a:endParaRPr lang="en-US" sz="1600" dirty="0"/>
              </a:p>
              <a:p>
                <a:pPr lvl="1"/>
                <a:r>
                  <a:rPr lang="en-US" sz="2400" dirty="0"/>
                  <a:t>Space: </a:t>
                </a:r>
                <a14:m>
                  <m:oMath xmlns:m="http://schemas.openxmlformats.org/officeDocument/2006/math">
                    <m:r>
                      <a:rPr lang="en-US" sz="2400" i="1">
                        <a:latin typeface="Cambria Math" panose="02040503050406030204" pitchFamily="18" charset="0"/>
                      </a:rPr>
                      <m:t>𝑂</m:t>
                    </m:r>
                    <m:r>
                      <a:rPr lang="en-US" sz="2400" i="1">
                        <a:latin typeface="Cambria Math" panose="02040503050406030204" pitchFamily="18" charset="0"/>
                      </a:rPr>
                      <m:t>(</m:t>
                    </m:r>
                    <m:r>
                      <a:rPr lang="en-US" sz="2400" i="1">
                        <a:solidFill>
                          <a:srgbClr val="FF0000"/>
                        </a:solidFill>
                        <a:latin typeface="Cambria Math" panose="02040503050406030204" pitchFamily="18" charset="0"/>
                      </a:rPr>
                      <m:t>𝑛</m:t>
                    </m:r>
                    <m:r>
                      <a:rPr lang="en-US" sz="2400" i="1">
                        <a:latin typeface="Cambria Math" panose="02040503050406030204" pitchFamily="18" charset="0"/>
                      </a:rPr>
                      <m:t>+</m:t>
                    </m:r>
                    <m:r>
                      <a:rPr lang="en-US" sz="2400" i="1">
                        <a:solidFill>
                          <a:srgbClr val="FF0000"/>
                        </a:solidFill>
                        <a:latin typeface="Cambria Math" panose="02040503050406030204" pitchFamily="18" charset="0"/>
                      </a:rPr>
                      <m:t>𝑚</m:t>
                    </m:r>
                    <m:r>
                      <a:rPr lang="en-US" sz="2400" i="1">
                        <a:latin typeface="Cambria Math" panose="02040503050406030204" pitchFamily="18" charset="0"/>
                      </a:rPr>
                      <m:t>)</m:t>
                    </m:r>
                  </m:oMath>
                </a14:m>
                <a:r>
                  <a:rPr lang="en-US" sz="2400" dirty="0"/>
                  <a:t>, where </a:t>
                </a:r>
                <a14:m>
                  <m:oMath xmlns:m="http://schemas.openxmlformats.org/officeDocument/2006/math">
                    <m:r>
                      <a:rPr lang="en-US" sz="2400" i="1">
                        <a:solidFill>
                          <a:srgbClr val="FF0000"/>
                        </a:solidFill>
                        <a:latin typeface="Cambria Math" panose="02040503050406030204" pitchFamily="18" charset="0"/>
                      </a:rPr>
                      <m:t>𝑛</m:t>
                    </m:r>
                  </m:oMath>
                </a14:m>
                <a:r>
                  <a:rPr lang="en-US" sz="2400" dirty="0"/>
                  <a:t> is the number of nodes and </a:t>
                </a:r>
                <a14:m>
                  <m:oMath xmlns:m="http://schemas.openxmlformats.org/officeDocument/2006/math">
                    <m:r>
                      <a:rPr lang="en-US" sz="2400" i="1">
                        <a:solidFill>
                          <a:srgbClr val="FF0000"/>
                        </a:solidFill>
                        <a:latin typeface="Cambria Math" panose="02040503050406030204" pitchFamily="18" charset="0"/>
                      </a:rPr>
                      <m:t>𝑚</m:t>
                    </m:r>
                  </m:oMath>
                </a14:m>
                <a:r>
                  <a:rPr lang="en-US" sz="2400" dirty="0"/>
                  <a:t> is the number of edges</a:t>
                </a: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3"/>
                <a:stretch>
                  <a:fillRect t="-1285" b="-9769"/>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n-US" altLang="zh-CN" sz="3600" dirty="0"/>
              <a:t>Graph Representation: Adjacency List</a:t>
            </a:r>
            <a:endParaRPr lang="en-US" sz="3600" dirty="0"/>
          </a:p>
        </p:txBody>
      </p:sp>
      <p:sp>
        <p:nvSpPr>
          <p:cNvPr id="4" name="页脚占位符 3"/>
          <p:cNvSpPr>
            <a:spLocks noGrp="1"/>
          </p:cNvSpPr>
          <p:nvPr>
            <p:ph type="ftr" sz="quarter" idx="11"/>
          </p:nvPr>
        </p:nvSpPr>
        <p:spPr/>
        <p:txBody>
          <a:bodyPr/>
          <a:lstStyle/>
          <a:p>
            <a:pPr>
              <a:defRPr/>
            </a:pPr>
            <a:r>
              <a:rPr lang="en-US" dirty="0"/>
              <a:t>Graph ADT and DFS</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16</a:t>
            </a:fld>
            <a:endParaRPr lang="en-US" dirty="0"/>
          </a:p>
        </p:txBody>
      </p:sp>
      <mc:AlternateContent xmlns:mc="http://schemas.openxmlformats.org/markup-compatibility/2006" xmlns:a14="http://schemas.microsoft.com/office/drawing/2010/main">
        <mc:Choice Requires="a14">
          <p:graphicFrame>
            <p:nvGraphicFramePr>
              <p:cNvPr id="17" name="表格 16"/>
              <p:cNvGraphicFramePr>
                <a:graphicFrameLocks noGrp="1"/>
              </p:cNvGraphicFramePr>
              <p:nvPr/>
            </p:nvGraphicFramePr>
            <p:xfrm>
              <a:off x="5515856" y="3573015"/>
              <a:ext cx="537877" cy="1695896"/>
            </p:xfrm>
            <a:graphic>
              <a:graphicData uri="http://schemas.openxmlformats.org/drawingml/2006/table">
                <a:tbl>
                  <a:tblPr firstRow="1" bandRow="1">
                    <a:tableStyleId>{5C22544A-7EE6-4342-B048-85BDC9FD1C3A}</a:tableStyleId>
                  </a:tblPr>
                  <a:tblGrid>
                    <a:gridCol w="537877">
                      <a:extLst>
                        <a:ext uri="{9D8B030D-6E8A-4147-A177-3AD203B41FA5}">
                          <a16:colId xmlns:a16="http://schemas.microsoft.com/office/drawing/2014/main" val="2782193162"/>
                        </a:ext>
                      </a:extLst>
                    </a:gridCol>
                  </a:tblGrid>
                  <a:tr h="423974">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1</m:t>
                                    </m:r>
                                  </m:sub>
                                </m:sSub>
                              </m:oMath>
                            </m:oMathPara>
                          </a14:m>
                          <a:endParaRPr lang="en-US" b="0"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0048607"/>
                      </a:ext>
                    </a:extLst>
                  </a:tr>
                  <a:tr h="423974">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6785320"/>
                      </a:ext>
                    </a:extLst>
                  </a:tr>
                  <a:tr h="423974">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3</m:t>
                                    </m:r>
                                  </m:sub>
                                </m:sSub>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1650818"/>
                      </a:ext>
                    </a:extLst>
                  </a:tr>
                  <a:tr h="423974">
                    <a:tc>
                      <a:txBody>
                        <a:bodyPr/>
                        <a:lstStyle/>
                        <a:p>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4</m:t>
                                  </m:r>
                                </m:sub>
                              </m:sSub>
                            </m:oMath>
                          </a14:m>
                          <a:r>
                            <a:rPr lang="en-US"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4828389"/>
                      </a:ext>
                    </a:extLst>
                  </a:tr>
                </a:tbl>
              </a:graphicData>
            </a:graphic>
          </p:graphicFrame>
        </mc:Choice>
        <mc:Fallback xmlns="">
          <p:graphicFrame>
            <p:nvGraphicFramePr>
              <p:cNvPr id="17" name="表格 16"/>
              <p:cNvGraphicFramePr>
                <a:graphicFrameLocks noGrp="1"/>
              </p:cNvGraphicFramePr>
              <p:nvPr/>
            </p:nvGraphicFramePr>
            <p:xfrm>
              <a:off x="5515856" y="3573015"/>
              <a:ext cx="537877" cy="1695896"/>
            </p:xfrm>
            <a:graphic>
              <a:graphicData uri="http://schemas.openxmlformats.org/drawingml/2006/table">
                <a:tbl>
                  <a:tblPr firstRow="1" bandRow="1">
                    <a:tableStyleId>{5C22544A-7EE6-4342-B048-85BDC9FD1C3A}</a:tableStyleId>
                  </a:tblPr>
                  <a:tblGrid>
                    <a:gridCol w="537877">
                      <a:extLst>
                        <a:ext uri="{9D8B030D-6E8A-4147-A177-3AD203B41FA5}">
                          <a16:colId xmlns:a16="http://schemas.microsoft.com/office/drawing/2014/main" val="2782193162"/>
                        </a:ext>
                      </a:extLst>
                    </a:gridCol>
                  </a:tblGrid>
                  <a:tr h="42397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326" t="-2941" r="-4651" b="-300000"/>
                          </a:stretch>
                        </a:blipFill>
                      </a:tcPr>
                    </a:tc>
                    <a:extLst>
                      <a:ext uri="{0D108BD9-81ED-4DB2-BD59-A6C34878D82A}">
                        <a16:rowId xmlns:a16="http://schemas.microsoft.com/office/drawing/2014/main" val="4110048607"/>
                      </a:ext>
                    </a:extLst>
                  </a:tr>
                  <a:tr h="42397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326" t="-106061" r="-4651" b="-209091"/>
                          </a:stretch>
                        </a:blipFill>
                      </a:tcPr>
                    </a:tc>
                    <a:extLst>
                      <a:ext uri="{0D108BD9-81ED-4DB2-BD59-A6C34878D82A}">
                        <a16:rowId xmlns:a16="http://schemas.microsoft.com/office/drawing/2014/main" val="1706785320"/>
                      </a:ext>
                    </a:extLst>
                  </a:tr>
                  <a:tr h="42397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326" t="-200000" r="-4651" b="-102941"/>
                          </a:stretch>
                        </a:blipFill>
                      </a:tcPr>
                    </a:tc>
                    <a:extLst>
                      <a:ext uri="{0D108BD9-81ED-4DB2-BD59-A6C34878D82A}">
                        <a16:rowId xmlns:a16="http://schemas.microsoft.com/office/drawing/2014/main" val="2651650818"/>
                      </a:ext>
                    </a:extLst>
                  </a:tr>
                  <a:tr h="42397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326" t="-309091" r="-4651" b="-6061"/>
                          </a:stretch>
                        </a:blipFill>
                      </a:tcPr>
                    </a:tc>
                    <a:extLst>
                      <a:ext uri="{0D108BD9-81ED-4DB2-BD59-A6C34878D82A}">
                        <a16:rowId xmlns:a16="http://schemas.microsoft.com/office/drawing/2014/main" val="2554828389"/>
                      </a:ext>
                    </a:extLst>
                  </a:tr>
                </a:tbl>
              </a:graphicData>
            </a:graphic>
          </p:graphicFrame>
        </mc:Fallback>
      </mc:AlternateContent>
      <p:cxnSp>
        <p:nvCxnSpPr>
          <p:cNvPr id="22" name="直接箭头连接符 21"/>
          <p:cNvCxnSpPr/>
          <p:nvPr/>
        </p:nvCxnSpPr>
        <p:spPr>
          <a:xfrm>
            <a:off x="6045574" y="3773583"/>
            <a:ext cx="45375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6048268" y="4227274"/>
            <a:ext cx="45375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6045574" y="4654943"/>
            <a:ext cx="45375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6043711" y="5082159"/>
            <a:ext cx="45375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3056401" y="3108267"/>
            <a:ext cx="1618303" cy="2233613"/>
            <a:chOff x="683568" y="2636912"/>
            <a:chExt cx="1618303" cy="2233613"/>
          </a:xfrm>
        </p:grpSpPr>
        <p:grpSp>
          <p:nvGrpSpPr>
            <p:cNvPr id="44" name="Group 44">
              <a:extLst>
                <a:ext uri="{FF2B5EF4-FFF2-40B4-BE49-F238E27FC236}">
                  <a16:creationId xmlns:a16="http://schemas.microsoft.com/office/drawing/2014/main" id="{ED5A9ABA-93BB-9048-A4D8-D0E90216AF6E}"/>
                </a:ext>
              </a:extLst>
            </p:cNvPr>
            <p:cNvGrpSpPr>
              <a:grpSpLocks/>
            </p:cNvGrpSpPr>
            <p:nvPr/>
          </p:nvGrpSpPr>
          <p:grpSpPr bwMode="auto">
            <a:xfrm>
              <a:off x="683568" y="2636912"/>
              <a:ext cx="1618303" cy="2233613"/>
              <a:chOff x="3456" y="2784"/>
              <a:chExt cx="1104" cy="1407"/>
            </a:xfrm>
          </p:grpSpPr>
          <mc:AlternateContent xmlns:mc="http://schemas.openxmlformats.org/markup-compatibility/2006" xmlns:a14="http://schemas.microsoft.com/office/drawing/2010/main">
            <mc:Choice Requires="a14">
              <p:sp>
                <p:nvSpPr>
                  <p:cNvPr id="46" name="Text Box 30">
                    <a:extLst>
                      <a:ext uri="{FF2B5EF4-FFF2-40B4-BE49-F238E27FC236}">
                        <a16:creationId xmlns:a16="http://schemas.microsoft.com/office/drawing/2014/main" id="{9A61A4E8-05B8-5F46-9638-8C713A6E8E4B}"/>
                      </a:ext>
                    </a:extLst>
                  </p:cNvPr>
                  <p:cNvSpPr txBox="1">
                    <a:spLocks noChangeArrowheads="1"/>
                  </p:cNvSpPr>
                  <p:nvPr/>
                </p:nvSpPr>
                <p:spPr bwMode="auto">
                  <a:xfrm>
                    <a:off x="3848" y="3962"/>
                    <a:ext cx="262" cy="229"/>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type="none" w="sm" len="me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b="0" i="1" dirty="0" smtClean="0">
                              <a:latin typeface="Cambria Math" panose="02040503050406030204" pitchFamily="18" charset="0"/>
                            </a:rPr>
                            <m:t>𝐺</m:t>
                          </m:r>
                        </m:oMath>
                      </m:oMathPara>
                    </a14:m>
                    <a:endParaRPr lang="en-US" altLang="zh-TW" i="1" baseline="-25000" dirty="0">
                      <a:latin typeface="Gill Sans" pitchFamily="34" charset="0"/>
                    </a:endParaRPr>
                  </a:p>
                </p:txBody>
              </p:sp>
            </mc:Choice>
            <mc:Fallback xmlns="">
              <p:sp>
                <p:nvSpPr>
                  <p:cNvPr id="46" name="Text Box 30">
                    <a:extLst>
                      <a:ext uri="{FF2B5EF4-FFF2-40B4-BE49-F238E27FC236}">
                        <a16:creationId xmlns:a16="http://schemas.microsoft.com/office/drawing/2014/main" id="{9A61A4E8-05B8-5F46-9638-8C713A6E8E4B}"/>
                      </a:ext>
                    </a:extLst>
                  </p:cNvPr>
                  <p:cNvSpPr txBox="1">
                    <a:spLocks noRot="1" noChangeAspect="1" noMove="1" noResize="1" noEditPoints="1" noAdjustHandles="1" noChangeArrowheads="1" noChangeShapeType="1" noTextEdit="1"/>
                  </p:cNvSpPr>
                  <p:nvPr/>
                </p:nvSpPr>
                <p:spPr bwMode="auto">
                  <a:xfrm>
                    <a:off x="3848" y="3962"/>
                    <a:ext cx="262" cy="229"/>
                  </a:xfrm>
                  <a:prstGeom prst="rect">
                    <a:avLst/>
                  </a:prstGeom>
                  <a:blipFill>
                    <a:blip r:embed="rId8"/>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62" name="Group 43">
                <a:extLst>
                  <a:ext uri="{FF2B5EF4-FFF2-40B4-BE49-F238E27FC236}">
                    <a16:creationId xmlns:a16="http://schemas.microsoft.com/office/drawing/2014/main" id="{80990173-497C-DF44-AF1F-B0F5076A42AE}"/>
                  </a:ext>
                </a:extLst>
              </p:cNvPr>
              <p:cNvGrpSpPr>
                <a:grpSpLocks/>
              </p:cNvGrpSpPr>
              <p:nvPr/>
            </p:nvGrpSpPr>
            <p:grpSpPr bwMode="auto">
              <a:xfrm>
                <a:off x="3456" y="2784"/>
                <a:ext cx="1104" cy="1104"/>
                <a:chOff x="3456" y="2880"/>
                <a:chExt cx="1104" cy="1104"/>
              </a:xfrm>
            </p:grpSpPr>
            <mc:AlternateContent xmlns:mc="http://schemas.openxmlformats.org/markup-compatibility/2006" xmlns:a14="http://schemas.microsoft.com/office/drawing/2010/main">
              <mc:Choice Requires="a14">
                <p:sp>
                  <p:nvSpPr>
                    <p:cNvPr id="63" name="Oval 32">
                      <a:extLst>
                        <a:ext uri="{FF2B5EF4-FFF2-40B4-BE49-F238E27FC236}">
                          <a16:creationId xmlns:a16="http://schemas.microsoft.com/office/drawing/2014/main" id="{12B82782-F01E-A049-BBE4-D211582EB3DC}"/>
                        </a:ext>
                      </a:extLst>
                    </p:cNvPr>
                    <p:cNvSpPr>
                      <a:spLocks noChangeArrowheads="1"/>
                    </p:cNvSpPr>
                    <p:nvPr/>
                  </p:nvSpPr>
                  <p:spPr bwMode="auto">
                    <a:xfrm>
                      <a:off x="3888" y="3744"/>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9" name="Oval 32"/>
                    <p:cNvSpPr>
                      <a:spLocks noRot="1" noChangeAspect="1" noMove="1" noResize="1" noEditPoints="1" noAdjustHandles="1" noChangeArrowheads="1" noChangeShapeType="1" noTextEdit="1"/>
                    </p:cNvSpPr>
                    <p:nvPr/>
                  </p:nvSpPr>
                  <p:spPr bwMode="auto">
                    <a:xfrm>
                      <a:off x="3888" y="3744"/>
                      <a:ext cx="240" cy="240"/>
                    </a:xfrm>
                    <a:prstGeom prst="ellipse">
                      <a:avLst/>
                    </a:prstGeom>
                    <a:blipFill>
                      <a:blip r:embed="rId9"/>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Oval 33">
                      <a:extLst>
                        <a:ext uri="{FF2B5EF4-FFF2-40B4-BE49-F238E27FC236}">
                          <a16:creationId xmlns:a16="http://schemas.microsoft.com/office/drawing/2014/main" id="{BD3D77B4-D5BC-DD4B-A4F6-1F7F76712A48}"/>
                        </a:ext>
                      </a:extLst>
                    </p:cNvPr>
                    <p:cNvSpPr>
                      <a:spLocks noChangeArrowheads="1"/>
                    </p:cNvSpPr>
                    <p:nvPr/>
                  </p:nvSpPr>
                  <p:spPr bwMode="auto">
                    <a:xfrm>
                      <a:off x="4320"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10" name="Oval 33"/>
                    <p:cNvSpPr>
                      <a:spLocks noRot="1" noChangeAspect="1" noMove="1" noResize="1" noEditPoints="1" noAdjustHandles="1" noChangeArrowheads="1" noChangeShapeType="1" noTextEdit="1"/>
                    </p:cNvSpPr>
                    <p:nvPr/>
                  </p:nvSpPr>
                  <p:spPr bwMode="auto">
                    <a:xfrm>
                      <a:off x="4320" y="3312"/>
                      <a:ext cx="240" cy="240"/>
                    </a:xfrm>
                    <a:prstGeom prst="ellipse">
                      <a:avLst/>
                    </a:prstGeom>
                    <a:blipFill>
                      <a:blip r:embed="rId10"/>
                      <a:stretch>
                        <a:fillRect l="-3333"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Oval 34">
                      <a:extLst>
                        <a:ext uri="{FF2B5EF4-FFF2-40B4-BE49-F238E27FC236}">
                          <a16:creationId xmlns:a16="http://schemas.microsoft.com/office/drawing/2014/main" id="{5C8AEA5D-11DD-9F42-A385-7804EE598CBC}"/>
                        </a:ext>
                      </a:extLst>
                    </p:cNvPr>
                    <p:cNvSpPr>
                      <a:spLocks noChangeArrowheads="1"/>
                    </p:cNvSpPr>
                    <p:nvPr/>
                  </p:nvSpPr>
                  <p:spPr bwMode="auto">
                    <a:xfrm>
                      <a:off x="3456"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TW" sz="2000" i="1" dirty="0">
                                <a:latin typeface="Cambria Math" panose="02040503050406030204" pitchFamily="18" charset="0"/>
                              </a:rPr>
                              <m:t> </m:t>
                            </m:r>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2</m:t>
                                </m:r>
                              </m:sub>
                            </m:sSub>
                          </m:oMath>
                        </m:oMathPara>
                      </a14:m>
                      <a:endParaRPr lang="zh-TW" altLang="en-US" sz="2000" dirty="0">
                        <a:latin typeface="Gill Sans" pitchFamily="34" charset="0"/>
                      </a:endParaRPr>
                    </a:p>
                  </p:txBody>
                </p:sp>
              </mc:Choice>
              <mc:Fallback xmlns="">
                <p:sp>
                  <p:nvSpPr>
                    <p:cNvPr id="11" name="Oval 34"/>
                    <p:cNvSpPr>
                      <a:spLocks noRot="1" noChangeAspect="1" noMove="1" noResize="1" noEditPoints="1" noAdjustHandles="1" noChangeArrowheads="1" noChangeShapeType="1" noTextEdit="1"/>
                    </p:cNvSpPr>
                    <p:nvPr/>
                  </p:nvSpPr>
                  <p:spPr bwMode="auto">
                    <a:xfrm>
                      <a:off x="3456" y="3312"/>
                      <a:ext cx="240" cy="240"/>
                    </a:xfrm>
                    <a:prstGeom prst="ellipse">
                      <a:avLst/>
                    </a:prstGeom>
                    <a:blipFill>
                      <a:blip r:embed="rId11"/>
                      <a:stretch>
                        <a:fillRect l="-4918"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Oval 35">
                      <a:extLst>
                        <a:ext uri="{FF2B5EF4-FFF2-40B4-BE49-F238E27FC236}">
                          <a16:creationId xmlns:a16="http://schemas.microsoft.com/office/drawing/2014/main" id="{83E547DD-31BB-D24D-B9C2-2639631A2DEB}"/>
                        </a:ext>
                      </a:extLst>
                    </p:cNvPr>
                    <p:cNvSpPr>
                      <a:spLocks noChangeArrowheads="1"/>
                    </p:cNvSpPr>
                    <p:nvPr/>
                  </p:nvSpPr>
                  <p:spPr bwMode="auto">
                    <a:xfrm>
                      <a:off x="3888" y="288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1</m:t>
                                </m:r>
                              </m:sub>
                            </m:sSub>
                          </m:oMath>
                        </m:oMathPara>
                      </a14:m>
                      <a:endParaRPr lang="zh-TW" altLang="en-US" sz="2000" dirty="0">
                        <a:latin typeface="Gill Sans" pitchFamily="34" charset="0"/>
                      </a:endParaRPr>
                    </a:p>
                  </p:txBody>
                </p:sp>
              </mc:Choice>
              <mc:Fallback xmlns="">
                <p:sp>
                  <p:nvSpPr>
                    <p:cNvPr id="12" name="Oval 35"/>
                    <p:cNvSpPr>
                      <a:spLocks noRot="1" noChangeAspect="1" noMove="1" noResize="1" noEditPoints="1" noAdjustHandles="1" noChangeArrowheads="1" noChangeShapeType="1" noTextEdit="1"/>
                    </p:cNvSpPr>
                    <p:nvPr/>
                  </p:nvSpPr>
                  <p:spPr bwMode="auto">
                    <a:xfrm>
                      <a:off x="3888" y="2880"/>
                      <a:ext cx="240" cy="240"/>
                    </a:xfrm>
                    <a:prstGeom prst="ellipse">
                      <a:avLst/>
                    </a:prstGeom>
                    <a:blipFill>
                      <a:blip r:embed="rId12"/>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73" name="Line 36">
                  <a:extLst>
                    <a:ext uri="{FF2B5EF4-FFF2-40B4-BE49-F238E27FC236}">
                      <a16:creationId xmlns:a16="http://schemas.microsoft.com/office/drawing/2014/main" id="{3D78AD19-9E8E-6845-A9BC-EB8FF8946481}"/>
                    </a:ext>
                  </a:extLst>
                </p:cNvPr>
                <p:cNvSpPr>
                  <a:spLocks noChangeShapeType="1"/>
                </p:cNvSpPr>
                <p:nvPr/>
              </p:nvSpPr>
              <p:spPr bwMode="auto">
                <a:xfrm>
                  <a:off x="4128" y="3026"/>
                  <a:ext cx="288" cy="288"/>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74" name="Line 38">
                  <a:extLst>
                    <a:ext uri="{FF2B5EF4-FFF2-40B4-BE49-F238E27FC236}">
                      <a16:creationId xmlns:a16="http://schemas.microsoft.com/office/drawing/2014/main" id="{7E148B5D-86DD-264D-9C84-AAA9AD33CC6B}"/>
                    </a:ext>
                  </a:extLst>
                </p:cNvPr>
                <p:cNvSpPr>
                  <a:spLocks noChangeShapeType="1"/>
                </p:cNvSpPr>
                <p:nvPr/>
              </p:nvSpPr>
              <p:spPr bwMode="auto">
                <a:xfrm flipV="1">
                  <a:off x="3672" y="3066"/>
                  <a:ext cx="240" cy="28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76" name="Line 40">
                  <a:extLst>
                    <a:ext uri="{FF2B5EF4-FFF2-40B4-BE49-F238E27FC236}">
                      <a16:creationId xmlns:a16="http://schemas.microsoft.com/office/drawing/2014/main" id="{5B0EA4AB-E108-AB4B-8882-0ABEDE378D95}"/>
                    </a:ext>
                  </a:extLst>
                </p:cNvPr>
                <p:cNvSpPr>
                  <a:spLocks noChangeShapeType="1"/>
                </p:cNvSpPr>
                <p:nvPr/>
              </p:nvSpPr>
              <p:spPr bwMode="auto">
                <a:xfrm>
                  <a:off x="3608" y="3541"/>
                  <a:ext cx="288" cy="288"/>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grpSp>
        <p:sp>
          <p:nvSpPr>
            <p:cNvPr id="45" name="Line 36">
              <a:extLst>
                <a:ext uri="{FF2B5EF4-FFF2-40B4-BE49-F238E27FC236}">
                  <a16:creationId xmlns:a16="http://schemas.microsoft.com/office/drawing/2014/main" id="{7D193D39-C2BA-524B-AF1F-EDDC2821E549}"/>
                </a:ext>
              </a:extLst>
            </p:cNvPr>
            <p:cNvSpPr>
              <a:spLocks noChangeShapeType="1"/>
            </p:cNvSpPr>
            <p:nvPr/>
          </p:nvSpPr>
          <p:spPr bwMode="auto">
            <a:xfrm>
              <a:off x="1610250" y="2975049"/>
              <a:ext cx="374996" cy="408459"/>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mc:AlternateContent xmlns:mc="http://schemas.openxmlformats.org/markup-compatibility/2006" xmlns:a14="http://schemas.microsoft.com/office/drawing/2010/main">
        <mc:Choice Requires="a14">
          <p:sp>
            <p:nvSpPr>
              <p:cNvPr id="6" name="文本框 5"/>
              <p:cNvSpPr txBox="1"/>
              <p:nvPr/>
            </p:nvSpPr>
            <p:spPr>
              <a:xfrm>
                <a:off x="6522327" y="3605344"/>
                <a:ext cx="873572" cy="3159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oMath>
                  </m:oMathPara>
                </a14:m>
                <a:endParaRPr 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6522327" y="3605344"/>
                <a:ext cx="873572" cy="315920"/>
              </a:xfrm>
              <a:prstGeom prst="rect">
                <a:avLst/>
              </a:prstGeom>
              <a:blipFill>
                <a:blip r:embed="rId13"/>
                <a:stretch>
                  <a:fillRect l="-2857" t="-3846" r="-1429" b="-1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p:cNvSpPr txBox="1"/>
              <p:nvPr/>
            </p:nvSpPr>
            <p:spPr>
              <a:xfrm>
                <a:off x="6575868" y="4076533"/>
                <a:ext cx="2942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oMath>
                  </m:oMathPara>
                </a14:m>
                <a:endParaRPr lang="en-US" dirty="0"/>
              </a:p>
            </p:txBody>
          </p:sp>
        </mc:Choice>
        <mc:Fallback xmlns="">
          <p:sp>
            <p:nvSpPr>
              <p:cNvPr id="40" name="文本框 39"/>
              <p:cNvSpPr txBox="1">
                <a:spLocks noRot="1" noChangeAspect="1" noMove="1" noResize="1" noEditPoints="1" noAdjustHandles="1" noChangeArrowheads="1" noChangeShapeType="1" noTextEdit="1"/>
              </p:cNvSpPr>
              <p:nvPr/>
            </p:nvSpPr>
            <p:spPr>
              <a:xfrm>
                <a:off x="6575868" y="4076533"/>
                <a:ext cx="294247" cy="276999"/>
              </a:xfrm>
              <a:prstGeom prst="rect">
                <a:avLst/>
              </a:prstGeom>
              <a:blipFill>
                <a:blip r:embed="rId14"/>
                <a:stretch>
                  <a:fillRect l="-8333" r="-4167"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6597846" y="4500296"/>
                <a:ext cx="6427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𝑁𝑈𝐿𝐿</m:t>
                      </m:r>
                    </m:oMath>
                  </m:oMathPara>
                </a14:m>
                <a:endParaRPr lang="en-US" dirty="0"/>
              </a:p>
            </p:txBody>
          </p:sp>
        </mc:Choice>
        <mc:Fallback xmlns="">
          <p:sp>
            <p:nvSpPr>
              <p:cNvPr id="41" name="文本框 40"/>
              <p:cNvSpPr txBox="1">
                <a:spLocks noRot="1" noChangeAspect="1" noMove="1" noResize="1" noEditPoints="1" noAdjustHandles="1" noChangeArrowheads="1" noChangeShapeType="1" noTextEdit="1"/>
              </p:cNvSpPr>
              <p:nvPr/>
            </p:nvSpPr>
            <p:spPr>
              <a:xfrm>
                <a:off x="6597846" y="4500296"/>
                <a:ext cx="642740" cy="276999"/>
              </a:xfrm>
              <a:prstGeom prst="rect">
                <a:avLst/>
              </a:prstGeom>
              <a:blipFill>
                <a:blip r:embed="rId15"/>
                <a:stretch>
                  <a:fillRect l="-5769" r="-5769"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p:cNvSpPr txBox="1"/>
              <p:nvPr/>
            </p:nvSpPr>
            <p:spPr>
              <a:xfrm>
                <a:off x="6553500" y="4956495"/>
                <a:ext cx="288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oMath>
                  </m:oMathPara>
                </a14:m>
                <a:endParaRPr lang="en-US" dirty="0"/>
              </a:p>
            </p:txBody>
          </p:sp>
        </mc:Choice>
        <mc:Fallback xmlns="">
          <p:sp>
            <p:nvSpPr>
              <p:cNvPr id="42" name="文本框 41"/>
              <p:cNvSpPr txBox="1">
                <a:spLocks noRot="1" noChangeAspect="1" noMove="1" noResize="1" noEditPoints="1" noAdjustHandles="1" noChangeArrowheads="1" noChangeShapeType="1" noTextEdit="1"/>
              </p:cNvSpPr>
              <p:nvPr/>
            </p:nvSpPr>
            <p:spPr>
              <a:xfrm>
                <a:off x="6553500" y="4956495"/>
                <a:ext cx="288925" cy="276999"/>
              </a:xfrm>
              <a:prstGeom prst="rect">
                <a:avLst/>
              </a:prstGeom>
              <a:blipFill>
                <a:blip r:embed="rId16"/>
                <a:stretch>
                  <a:fillRect l="-8696" r="-4348" b="-17391"/>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660C714A-8871-37EB-30DC-7BD42D478691}"/>
              </a:ext>
            </a:extLst>
          </p:cNvPr>
          <p:cNvSpPr txBox="1"/>
          <p:nvPr/>
        </p:nvSpPr>
        <p:spPr>
          <a:xfrm>
            <a:off x="8266115" y="3044101"/>
            <a:ext cx="2971852" cy="2031325"/>
          </a:xfrm>
          <a:prstGeom prst="rect">
            <a:avLst/>
          </a:prstGeom>
          <a:noFill/>
        </p:spPr>
        <p:txBody>
          <a:bodyPr wrap="square" rtlCol="0">
            <a:spAutoFit/>
          </a:bodyPr>
          <a:lstStyle/>
          <a:p>
            <a:r>
              <a:rPr kumimoji="1" lang="en-US" altLang="zh-CN" dirty="0">
                <a:latin typeface="+mn-lt"/>
              </a:rPr>
              <a:t>The linked list is </a:t>
            </a:r>
            <a:r>
              <a:rPr kumimoji="1" lang="en-US" altLang="zh-CN" dirty="0">
                <a:solidFill>
                  <a:srgbClr val="FF0000"/>
                </a:solidFill>
                <a:latin typeface="+mn-lt"/>
              </a:rPr>
              <a:t>different</a:t>
            </a:r>
            <a:r>
              <a:rPr kumimoji="1" lang="en-US" altLang="zh-CN" dirty="0">
                <a:latin typeface="+mn-lt"/>
              </a:rPr>
              <a:t> from the previous one!!!</a:t>
            </a:r>
          </a:p>
          <a:p>
            <a:endParaRPr kumimoji="1" lang="en-US" altLang="zh-CN" dirty="0">
              <a:latin typeface="+mn-lt"/>
            </a:endParaRPr>
          </a:p>
          <a:p>
            <a:r>
              <a:rPr kumimoji="1" lang="en-US" altLang="zh-CN" dirty="0">
                <a:latin typeface="+mn-lt"/>
              </a:rPr>
              <a:t>It has </a:t>
            </a:r>
            <a:r>
              <a:rPr kumimoji="1" lang="en-US" altLang="zh-CN" dirty="0">
                <a:solidFill>
                  <a:srgbClr val="FF0000"/>
                </a:solidFill>
                <a:latin typeface="+mn-lt"/>
              </a:rPr>
              <a:t>no head or tail</a:t>
            </a:r>
            <a:r>
              <a:rPr kumimoji="1" lang="en-US" altLang="zh-CN" dirty="0">
                <a:latin typeface="+mn-lt"/>
              </a:rPr>
              <a:t>.</a:t>
            </a:r>
          </a:p>
          <a:p>
            <a:r>
              <a:rPr kumimoji="1" lang="en-US" altLang="zh-CN" dirty="0">
                <a:latin typeface="+mn-lt"/>
              </a:rPr>
              <a:t>If it is empty, then it equals NULL.</a:t>
            </a:r>
            <a:endParaRPr kumimoji="1" lang="zh-CN" altLang="en-US" dirty="0">
              <a:latin typeface="+mn-lt"/>
            </a:endParaRPr>
          </a:p>
        </p:txBody>
      </p:sp>
    </p:spTree>
    <p:extLst>
      <p:ext uri="{BB962C8B-B14F-4D97-AF65-F5344CB8AC3E}">
        <p14:creationId xmlns:p14="http://schemas.microsoft.com/office/powerpoint/2010/main" val="1237491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28800" y="1196753"/>
            <a:ext cx="9235752" cy="4929411"/>
          </a:xfrm>
        </p:spPr>
        <p:txBody>
          <a:bodyPr/>
          <a:lstStyle/>
          <a:p>
            <a:r>
              <a:rPr lang="en-US" sz="2400" dirty="0"/>
              <a:t>The graph ADT in this lab supports limited operations:</a:t>
            </a:r>
          </a:p>
          <a:p>
            <a:pPr lvl="1"/>
            <a:r>
              <a:rPr lang="en-US" sz="2000" dirty="0" err="1">
                <a:solidFill>
                  <a:srgbClr val="0D14FF"/>
                </a:solidFill>
              </a:rPr>
              <a:t>CreateGraph</a:t>
            </a:r>
            <a:r>
              <a:rPr lang="en-US" sz="2000" dirty="0">
                <a:solidFill>
                  <a:srgbClr val="0D14FF"/>
                </a:solidFill>
              </a:rPr>
              <a:t>(n): </a:t>
            </a:r>
            <a:r>
              <a:rPr lang="en-US" sz="2000" dirty="0"/>
              <a:t>create a graph with n nodes using the adjacency list</a:t>
            </a:r>
          </a:p>
          <a:p>
            <a:pPr lvl="1"/>
            <a:r>
              <a:rPr lang="en-US" sz="2000" dirty="0" err="1">
                <a:solidFill>
                  <a:srgbClr val="0D14FF"/>
                </a:solidFill>
              </a:rPr>
              <a:t>AddEdge</a:t>
            </a:r>
            <a:r>
              <a:rPr lang="en-US" sz="2000" dirty="0">
                <a:solidFill>
                  <a:srgbClr val="0D14FF"/>
                </a:solidFill>
              </a:rPr>
              <a:t>(G, u, v): </a:t>
            </a:r>
            <a:r>
              <a:rPr lang="en-US" sz="2000" dirty="0"/>
              <a:t>add an edge (u, v) to the graph</a:t>
            </a:r>
          </a:p>
          <a:p>
            <a:pPr lvl="1"/>
            <a:r>
              <a:rPr lang="en-US" sz="2000" dirty="0" err="1">
                <a:solidFill>
                  <a:srgbClr val="0D14FF"/>
                </a:solidFill>
              </a:rPr>
              <a:t>DeleteEdge</a:t>
            </a:r>
            <a:r>
              <a:rPr lang="en-US" sz="2000" dirty="0">
                <a:solidFill>
                  <a:srgbClr val="0D14FF"/>
                </a:solidFill>
              </a:rPr>
              <a:t>(G, u, v):</a:t>
            </a:r>
            <a:r>
              <a:rPr lang="en-US" sz="2000" dirty="0"/>
              <a:t> delete an edge (u, v) from the graph</a:t>
            </a:r>
          </a:p>
          <a:p>
            <a:pPr lvl="1"/>
            <a:r>
              <a:rPr lang="en-US" sz="2000" dirty="0">
                <a:solidFill>
                  <a:srgbClr val="0D14FF"/>
                </a:solidFill>
              </a:rPr>
              <a:t>Query(G, u, v): </a:t>
            </a:r>
            <a:r>
              <a:rPr lang="en-US" sz="2000" dirty="0"/>
              <a:t>check whether there is a path from u to v</a:t>
            </a:r>
          </a:p>
          <a:p>
            <a:pPr marL="457200" lvl="1" indent="0">
              <a:buNone/>
            </a:pPr>
            <a:endParaRPr lang="en-US" sz="2000" dirty="0"/>
          </a:p>
        </p:txBody>
      </p:sp>
      <p:sp>
        <p:nvSpPr>
          <p:cNvPr id="3" name="Title 2"/>
          <p:cNvSpPr>
            <a:spLocks noGrp="1"/>
          </p:cNvSpPr>
          <p:nvPr>
            <p:ph type="title"/>
          </p:nvPr>
        </p:nvSpPr>
        <p:spPr/>
        <p:txBody>
          <a:bodyPr/>
          <a:lstStyle/>
          <a:p>
            <a:r>
              <a:rPr lang="en-US" dirty="0"/>
              <a:t>Graph ADT </a:t>
            </a:r>
          </a:p>
        </p:txBody>
      </p:sp>
      <p:sp>
        <p:nvSpPr>
          <p:cNvPr id="4" name="Footer Placeholder 3"/>
          <p:cNvSpPr>
            <a:spLocks noGrp="1"/>
          </p:cNvSpPr>
          <p:nvPr>
            <p:ph type="ftr" sz="quarter" idx="11"/>
          </p:nvPr>
        </p:nvSpPr>
        <p:spPr/>
        <p:txBody>
          <a:bodyPr/>
          <a:lstStyle/>
          <a:p>
            <a:pPr>
              <a:defRPr/>
            </a:pPr>
            <a:r>
              <a:rPr lang="en-US" altLang="zh-CN" dirty="0"/>
              <a:t>Graph ADT and DFS</a:t>
            </a:r>
          </a:p>
        </p:txBody>
      </p:sp>
      <p:sp>
        <p:nvSpPr>
          <p:cNvPr id="5" name="Slide Number Placeholder 4"/>
          <p:cNvSpPr>
            <a:spLocks noGrp="1"/>
          </p:cNvSpPr>
          <p:nvPr>
            <p:ph type="sldNum" sz="quarter" idx="12"/>
          </p:nvPr>
        </p:nvSpPr>
        <p:spPr/>
        <p:txBody>
          <a:bodyPr/>
          <a:lstStyle/>
          <a:p>
            <a:pPr>
              <a:defRPr/>
            </a:pPr>
            <a:fld id="{4F25B14B-C98E-4C14-96E7-18DD3A29C179}" type="slidenum">
              <a:rPr lang="en-US" smtClean="0"/>
              <a:pPr>
                <a:defRPr/>
              </a:pPr>
              <a:t>17</a:t>
            </a:fld>
            <a:endParaRPr lang="en-US" dirty="0"/>
          </a:p>
        </p:txBody>
      </p:sp>
      <mc:AlternateContent xmlns:mc="http://schemas.openxmlformats.org/markup-compatibility/2006" xmlns:a14="http://schemas.microsoft.com/office/drawing/2010/main">
        <mc:Choice Requires="a14">
          <p:sp>
            <p:nvSpPr>
              <p:cNvPr id="6" name="内容占位符 1">
                <a:extLst>
                  <a:ext uri="{FF2B5EF4-FFF2-40B4-BE49-F238E27FC236}">
                    <a16:creationId xmlns:a16="http://schemas.microsoft.com/office/drawing/2014/main" id="{517EEE2C-EDC2-7DAA-6AA8-0DCCBEFC919F}"/>
                  </a:ext>
                </a:extLst>
              </p:cNvPr>
              <p:cNvSpPr txBox="1">
                <a:spLocks/>
              </p:cNvSpPr>
              <p:nvPr/>
            </p:nvSpPr>
            <p:spPr bwMode="auto">
              <a:xfrm>
                <a:off x="1828800" y="3356992"/>
                <a:ext cx="8784976" cy="27691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Tx/>
                  <a:buBlip>
                    <a:blip r:embed="rId3"/>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4"/>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Adjacency list:</a:t>
                </a:r>
              </a:p>
              <a:p>
                <a:pPr lvl="1"/>
                <a:r>
                  <a:rPr lang="en-US" sz="2000" dirty="0"/>
                  <a:t>Space: </a:t>
                </a:r>
                <a14:m>
                  <m:oMath xmlns:m="http://schemas.openxmlformats.org/officeDocument/2006/math">
                    <m:r>
                      <m:rPr>
                        <m:sty m:val="p"/>
                      </m:rPr>
                      <a:rPr lang="en-US" sz="2000" dirty="0">
                        <a:solidFill>
                          <a:srgbClr val="D636B8"/>
                        </a:solidFill>
                        <a:latin typeface="Cambria Math" panose="02040503050406030204" pitchFamily="18" charset="0"/>
                      </a:rPr>
                      <m:t>O</m:t>
                    </m:r>
                    <m:r>
                      <a:rPr lang="en-US" sz="2000" dirty="0">
                        <a:solidFill>
                          <a:srgbClr val="D636B8"/>
                        </a:solidFill>
                        <a:latin typeface="Cambria Math" panose="02040503050406030204" pitchFamily="18" charset="0"/>
                      </a:rPr>
                      <m:t>(</m:t>
                    </m:r>
                    <m:r>
                      <a:rPr lang="en-US" sz="2000" i="1" dirty="0">
                        <a:solidFill>
                          <a:srgbClr val="D636B8"/>
                        </a:solidFill>
                        <a:latin typeface="Cambria Math" panose="02040503050406030204" pitchFamily="18" charset="0"/>
                      </a:rPr>
                      <m:t>𝑛</m:t>
                    </m:r>
                    <m:r>
                      <a:rPr lang="en-US" sz="2000" i="1" dirty="0">
                        <a:solidFill>
                          <a:srgbClr val="D636B8"/>
                        </a:solidFill>
                        <a:latin typeface="Cambria Math" panose="02040503050406030204" pitchFamily="18" charset="0"/>
                      </a:rPr>
                      <m:t>+</m:t>
                    </m:r>
                    <m:r>
                      <a:rPr lang="en-US" sz="2000" i="1" dirty="0">
                        <a:solidFill>
                          <a:srgbClr val="D636B8"/>
                        </a:solidFill>
                        <a:latin typeface="Cambria Math" panose="02040503050406030204" pitchFamily="18" charset="0"/>
                      </a:rPr>
                      <m:t>𝑚</m:t>
                    </m:r>
                    <m:r>
                      <a:rPr lang="en-US" sz="2000" i="1" dirty="0">
                        <a:solidFill>
                          <a:srgbClr val="D636B8"/>
                        </a:solidFill>
                        <a:latin typeface="Cambria Math" panose="02040503050406030204" pitchFamily="18" charset="0"/>
                      </a:rPr>
                      <m:t>)</m:t>
                    </m:r>
                  </m:oMath>
                </a14:m>
                <a:r>
                  <a:rPr lang="en-US" sz="2000" dirty="0">
                    <a:solidFill>
                      <a:srgbClr val="D636B8"/>
                    </a:solidFill>
                  </a:rPr>
                  <a:t>, </a:t>
                </a:r>
                <a:r>
                  <a:rPr lang="en-US" sz="2000" dirty="0"/>
                  <a:t>save space if the graph is sparse, i.e., </a:t>
                </a:r>
                <a14:m>
                  <m:oMath xmlns:m="http://schemas.openxmlformats.org/officeDocument/2006/math">
                    <m:r>
                      <a:rPr lang="en-US" sz="2000" i="1">
                        <a:latin typeface="Cambria Math" panose="02040503050406030204" pitchFamily="18" charset="0"/>
                      </a:rPr>
                      <m:t>𝑚</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𝑛</m:t>
                        </m:r>
                      </m:e>
                      <m:sup>
                        <m:r>
                          <a:rPr lang="en-US" sz="2000" i="1">
                            <a:latin typeface="Cambria Math" panose="02040503050406030204" pitchFamily="18" charset="0"/>
                          </a:rPr>
                          <m:t>2</m:t>
                        </m:r>
                      </m:sup>
                    </m:sSup>
                  </m:oMath>
                </a14:m>
                <a:endParaRPr lang="en-US" sz="2000" dirty="0"/>
              </a:p>
              <a:p>
                <a:pPr lvl="1"/>
                <a:r>
                  <a:rPr lang="en-US" sz="2000" dirty="0" err="1">
                    <a:solidFill>
                      <a:srgbClr val="0D14FF"/>
                    </a:solidFill>
                  </a:rPr>
                  <a:t>CreateGraph</a:t>
                </a:r>
                <a:r>
                  <a:rPr lang="en-US" sz="2000" dirty="0">
                    <a:solidFill>
                      <a:srgbClr val="0D14FF"/>
                    </a:solidFill>
                  </a:rPr>
                  <a:t>(n): </a:t>
                </a:r>
                <a14:m>
                  <m:oMath xmlns:m="http://schemas.openxmlformats.org/officeDocument/2006/math">
                    <m:r>
                      <a:rPr lang="en-US" sz="2000" i="1">
                        <a:solidFill>
                          <a:srgbClr val="D636B8"/>
                        </a:solidFill>
                        <a:latin typeface="Cambria Math" panose="02040503050406030204" pitchFamily="18" charset="0"/>
                      </a:rPr>
                      <m:t>𝑂</m:t>
                    </m:r>
                    <m:d>
                      <m:dPr>
                        <m:ctrlPr>
                          <a:rPr lang="en-US" sz="2000" i="1">
                            <a:solidFill>
                              <a:srgbClr val="D636B8"/>
                            </a:solidFill>
                            <a:latin typeface="Cambria Math" panose="02040503050406030204" pitchFamily="18" charset="0"/>
                          </a:rPr>
                        </m:ctrlPr>
                      </m:dPr>
                      <m:e>
                        <m:r>
                          <a:rPr lang="en-US" sz="2000" i="1" smtClean="0">
                            <a:solidFill>
                              <a:srgbClr val="D636B8"/>
                            </a:solidFill>
                            <a:latin typeface="Cambria Math" panose="02040503050406030204" pitchFamily="18" charset="0"/>
                          </a:rPr>
                          <m:t>𝑛</m:t>
                        </m:r>
                      </m:e>
                    </m:d>
                  </m:oMath>
                </a14:m>
                <a:r>
                  <a:rPr lang="en-US" sz="2000" dirty="0">
                    <a:solidFill>
                      <a:srgbClr val="D636B8"/>
                    </a:solidFill>
                  </a:rPr>
                  <a:t> </a:t>
                </a:r>
              </a:p>
              <a:p>
                <a:pPr lvl="1"/>
                <a:r>
                  <a:rPr lang="en-US" altLang="zh-CN" sz="2000" dirty="0">
                    <a:solidFill>
                      <a:srgbClr val="0D14FF"/>
                    </a:solidFill>
                  </a:rPr>
                  <a:t>AddEdge(G, u, v)</a:t>
                </a:r>
                <a:r>
                  <a:rPr lang="en-US" altLang="zh-CN" sz="2000" dirty="0"/>
                  <a:t>: </a:t>
                </a:r>
                <a14:m>
                  <m:oMath xmlns:m="http://schemas.openxmlformats.org/officeDocument/2006/math">
                    <m:r>
                      <a:rPr lang="en-US" altLang="zh-CN" sz="2000" i="1">
                        <a:solidFill>
                          <a:srgbClr val="D636B8"/>
                        </a:solidFill>
                        <a:latin typeface="Cambria Math" panose="02040503050406030204" pitchFamily="18" charset="0"/>
                      </a:rPr>
                      <m:t>𝑂</m:t>
                    </m:r>
                    <m:r>
                      <a:rPr lang="en-US" altLang="zh-CN" sz="2000" i="1">
                        <a:solidFill>
                          <a:srgbClr val="D636B8"/>
                        </a:solidFill>
                        <a:latin typeface="Cambria Math" panose="02040503050406030204" pitchFamily="18" charset="0"/>
                      </a:rPr>
                      <m:t>(1)</m:t>
                    </m:r>
                  </m:oMath>
                </a14:m>
                <a:r>
                  <a:rPr lang="en-US" altLang="zh-CN" sz="2000" dirty="0">
                    <a:solidFill>
                      <a:srgbClr val="D636B8"/>
                    </a:solidFill>
                  </a:rPr>
                  <a:t> </a:t>
                </a:r>
              </a:p>
              <a:p>
                <a:pPr lvl="1"/>
                <a:r>
                  <a:rPr lang="en-US" altLang="zh-CN" sz="2000" dirty="0" err="1">
                    <a:solidFill>
                      <a:srgbClr val="0D14FF"/>
                    </a:solidFill>
                  </a:rPr>
                  <a:t>DeleteEdge</a:t>
                </a:r>
                <a:r>
                  <a:rPr lang="en-US" altLang="zh-CN" sz="2000" dirty="0">
                    <a:solidFill>
                      <a:srgbClr val="0D14FF"/>
                    </a:solidFill>
                  </a:rPr>
                  <a:t>(G, u, v)</a:t>
                </a:r>
                <a:r>
                  <a:rPr lang="en-US" altLang="zh-CN" sz="2000" dirty="0"/>
                  <a:t>: </a:t>
                </a:r>
                <a14:m>
                  <m:oMath xmlns:m="http://schemas.openxmlformats.org/officeDocument/2006/math">
                    <m:r>
                      <a:rPr lang="en-US" altLang="zh-CN" sz="2000" i="1">
                        <a:solidFill>
                          <a:srgbClr val="D636B8"/>
                        </a:solidFill>
                        <a:latin typeface="Cambria Math" panose="02040503050406030204" pitchFamily="18" charset="0"/>
                      </a:rPr>
                      <m:t>𝑂</m:t>
                    </m:r>
                    <m:r>
                      <a:rPr lang="en-US" altLang="zh-CN" sz="2000" i="1">
                        <a:solidFill>
                          <a:srgbClr val="D636B8"/>
                        </a:solidFill>
                        <a:latin typeface="Cambria Math" panose="02040503050406030204" pitchFamily="18" charset="0"/>
                      </a:rPr>
                      <m:t>(</m:t>
                    </m:r>
                    <m:sSub>
                      <m:sSubPr>
                        <m:ctrlPr>
                          <a:rPr lang="en-US" altLang="zh-CN" sz="2000" i="1">
                            <a:solidFill>
                              <a:srgbClr val="D636B8"/>
                            </a:solidFill>
                            <a:latin typeface="Cambria Math" panose="02040503050406030204" pitchFamily="18" charset="0"/>
                          </a:rPr>
                        </m:ctrlPr>
                      </m:sSubPr>
                      <m:e>
                        <m:r>
                          <a:rPr lang="en-US" altLang="zh-CN" sz="2000" i="1">
                            <a:solidFill>
                              <a:srgbClr val="D636B8"/>
                            </a:solidFill>
                            <a:latin typeface="Cambria Math" panose="02040503050406030204" pitchFamily="18" charset="0"/>
                          </a:rPr>
                          <m:t>𝑑</m:t>
                        </m:r>
                      </m:e>
                      <m:sub>
                        <m:r>
                          <a:rPr lang="en-US" altLang="zh-CN" sz="2000" i="1">
                            <a:solidFill>
                              <a:srgbClr val="D636B8"/>
                            </a:solidFill>
                            <a:latin typeface="Cambria Math" panose="02040503050406030204" pitchFamily="18" charset="0"/>
                          </a:rPr>
                          <m:t>𝑜𝑢𝑡</m:t>
                        </m:r>
                      </m:sub>
                    </m:sSub>
                    <m:d>
                      <m:dPr>
                        <m:ctrlPr>
                          <a:rPr lang="en-US" altLang="zh-CN" sz="2000" i="1">
                            <a:solidFill>
                              <a:srgbClr val="D636B8"/>
                            </a:solidFill>
                            <a:latin typeface="Cambria Math" panose="02040503050406030204" pitchFamily="18" charset="0"/>
                          </a:rPr>
                        </m:ctrlPr>
                      </m:dPr>
                      <m:e>
                        <m:r>
                          <a:rPr lang="en-US" altLang="zh-CN" sz="2000" i="1">
                            <a:solidFill>
                              <a:srgbClr val="D636B8"/>
                            </a:solidFill>
                            <a:latin typeface="Cambria Math" panose="02040503050406030204" pitchFamily="18" charset="0"/>
                          </a:rPr>
                          <m:t>𝑢</m:t>
                        </m:r>
                      </m:e>
                    </m:d>
                    <m:r>
                      <a:rPr lang="en-US" altLang="zh-CN" sz="2000" i="1">
                        <a:solidFill>
                          <a:srgbClr val="D636B8"/>
                        </a:solidFill>
                        <a:latin typeface="Cambria Math" panose="02040503050406030204" pitchFamily="18" charset="0"/>
                      </a:rPr>
                      <m:t>)</m:t>
                    </m:r>
                  </m:oMath>
                </a14:m>
                <a:endParaRPr lang="en-US" altLang="zh-CN" sz="1200" dirty="0"/>
              </a:p>
              <a:p>
                <a:pPr lvl="1"/>
                <a:r>
                  <a:rPr lang="en-US" sz="2000" dirty="0">
                    <a:solidFill>
                      <a:srgbClr val="0D14FF"/>
                    </a:solidFill>
                  </a:rPr>
                  <a:t>Query(G, u, v)</a:t>
                </a:r>
                <a:r>
                  <a:rPr lang="en-US" sz="2000" dirty="0"/>
                  <a:t>: </a:t>
                </a:r>
                <a14:m>
                  <m:oMath xmlns:m="http://schemas.openxmlformats.org/officeDocument/2006/math">
                    <m:r>
                      <a:rPr lang="en-US" sz="2000" i="1">
                        <a:solidFill>
                          <a:srgbClr val="D636B8"/>
                        </a:solidFill>
                        <a:latin typeface="Cambria Math" panose="02040503050406030204" pitchFamily="18" charset="0"/>
                      </a:rPr>
                      <m:t>𝑂</m:t>
                    </m:r>
                    <m:r>
                      <a:rPr lang="en-US" sz="2000" i="1">
                        <a:solidFill>
                          <a:srgbClr val="D636B8"/>
                        </a:solidFill>
                        <a:latin typeface="Cambria Math" panose="02040503050406030204" pitchFamily="18" charset="0"/>
                      </a:rPr>
                      <m:t>(</m:t>
                    </m:r>
                    <m:r>
                      <a:rPr lang="en-US" sz="2000" i="1" smtClean="0">
                        <a:solidFill>
                          <a:srgbClr val="D636B8"/>
                        </a:solidFill>
                        <a:latin typeface="Cambria Math" panose="02040503050406030204" pitchFamily="18" charset="0"/>
                      </a:rPr>
                      <m:t>𝑛</m:t>
                    </m:r>
                    <m:r>
                      <a:rPr lang="en-US" sz="2000" i="1" smtClean="0">
                        <a:solidFill>
                          <a:srgbClr val="D636B8"/>
                        </a:solidFill>
                        <a:latin typeface="Cambria Math" panose="02040503050406030204" pitchFamily="18" charset="0"/>
                      </a:rPr>
                      <m:t>+</m:t>
                    </m:r>
                    <m:r>
                      <a:rPr lang="en-US" sz="2000" i="1" smtClean="0">
                        <a:solidFill>
                          <a:srgbClr val="D636B8"/>
                        </a:solidFill>
                        <a:latin typeface="Cambria Math" panose="02040503050406030204" pitchFamily="18" charset="0"/>
                      </a:rPr>
                      <m:t>𝑚</m:t>
                    </m:r>
                    <m:r>
                      <a:rPr lang="en-US" sz="2000" i="1">
                        <a:solidFill>
                          <a:srgbClr val="D636B8"/>
                        </a:solidFill>
                        <a:latin typeface="Cambria Math" panose="02040503050406030204" pitchFamily="18" charset="0"/>
                      </a:rPr>
                      <m:t>)</m:t>
                    </m:r>
                  </m:oMath>
                </a14:m>
                <a:r>
                  <a:rPr lang="en-US" sz="2000" dirty="0">
                    <a:solidFill>
                      <a:srgbClr val="D636B8"/>
                    </a:solidFill>
                  </a:rPr>
                  <a:t> </a:t>
                </a:r>
                <a:r>
                  <a:rPr lang="en-US" sz="2000" dirty="0"/>
                  <a:t>using DFS</a:t>
                </a:r>
              </a:p>
              <a:p>
                <a:pPr lvl="1"/>
                <a:endParaRPr lang="en-US" sz="1200" dirty="0"/>
              </a:p>
            </p:txBody>
          </p:sp>
        </mc:Choice>
        <mc:Fallback xmlns="">
          <p:sp>
            <p:nvSpPr>
              <p:cNvPr id="6" name="内容占位符 1">
                <a:extLst>
                  <a:ext uri="{FF2B5EF4-FFF2-40B4-BE49-F238E27FC236}">
                    <a16:creationId xmlns:a16="http://schemas.microsoft.com/office/drawing/2014/main" id="{517EEE2C-EDC2-7DAA-6AA8-0DCCBEFC919F}"/>
                  </a:ext>
                </a:extLst>
              </p:cNvPr>
              <p:cNvSpPr txBox="1">
                <a:spLocks noRot="1" noChangeAspect="1" noMove="1" noResize="1" noEditPoints="1" noAdjustHandles="1" noChangeArrowheads="1" noChangeShapeType="1" noTextEdit="1"/>
              </p:cNvSpPr>
              <p:nvPr/>
            </p:nvSpPr>
            <p:spPr bwMode="auto">
              <a:xfrm>
                <a:off x="1828800" y="3356992"/>
                <a:ext cx="8784976" cy="2769172"/>
              </a:xfrm>
              <a:prstGeom prst="rect">
                <a:avLst/>
              </a:prstGeom>
              <a:blipFill>
                <a:blip r:embed="rId5"/>
                <a:stretch>
                  <a:fillRect t="-1826"/>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4100546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996365C-D1D9-8247-B62D-402A693CD91E}"/>
                  </a:ext>
                </a:extLst>
              </p:cNvPr>
              <p:cNvSpPr>
                <a:spLocks noGrp="1"/>
              </p:cNvSpPr>
              <p:nvPr>
                <p:ph idx="1"/>
              </p:nvPr>
            </p:nvSpPr>
            <p:spPr/>
            <p:txBody>
              <a:bodyPr/>
              <a:lstStyle/>
              <a:p>
                <a:r>
                  <a:rPr lang="en-US" sz="2800" dirty="0"/>
                  <a:t>Going along one path until we cannot go further</a:t>
                </a:r>
              </a:p>
              <a:p>
                <a:endParaRPr lang="en-US" sz="2800" dirty="0"/>
              </a:p>
              <a:p>
                <a:r>
                  <a:rPr lang="en-US" sz="2800" dirty="0"/>
                  <a:t>Imposing an order to make the traversal unique: from smaller id to larger id</a:t>
                </a:r>
              </a:p>
              <a:p>
                <a:pPr lvl="1"/>
                <a:r>
                  <a:rPr lang="en-US" sz="2400" dirty="0"/>
                  <a:t>Visiting order: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4</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8</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5</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6</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7</m:t>
                        </m:r>
                      </m:sub>
                    </m:sSub>
                  </m:oMath>
                </a14:m>
                <a:endParaRPr lang="en-US" sz="2400" dirty="0"/>
              </a:p>
              <a:p>
                <a:pPr lvl="1"/>
                <a:endParaRPr lang="en-US" sz="2400" dirty="0"/>
              </a:p>
              <a:p>
                <a:endParaRPr lang="en-US" sz="2800" dirty="0"/>
              </a:p>
              <a:p>
                <a:r>
                  <a:rPr lang="en-US" sz="2800" dirty="0"/>
                  <a:t>We still focus on directed graph</a:t>
                </a:r>
              </a:p>
              <a:p>
                <a:pPr lvl="1"/>
                <a:r>
                  <a:rPr lang="en-US" sz="2400" dirty="0"/>
                  <a:t>Extension to undirected graph will be straightforward</a:t>
                </a:r>
              </a:p>
            </p:txBody>
          </p:sp>
        </mc:Choice>
        <mc:Fallback xmlns="">
          <p:sp>
            <p:nvSpPr>
              <p:cNvPr id="2" name="Content Placeholder 1">
                <a:extLst>
                  <a:ext uri="{FF2B5EF4-FFF2-40B4-BE49-F238E27FC236}">
                    <a16:creationId xmlns:a16="http://schemas.microsoft.com/office/drawing/2014/main" id="{9996365C-D1D9-8247-B62D-402A693CD91E}"/>
                  </a:ext>
                </a:extLst>
              </p:cNvPr>
              <p:cNvSpPr>
                <a:spLocks noGrp="1" noRot="1" noChangeAspect="1" noMove="1" noResize="1" noEditPoints="1" noAdjustHandles="1" noChangeArrowheads="1" noChangeShapeType="1" noTextEdit="1"/>
              </p:cNvSpPr>
              <p:nvPr>
                <p:ph idx="1"/>
              </p:nvPr>
            </p:nvSpPr>
            <p:spPr>
              <a:blipFill>
                <a:blip r:embed="rId2"/>
                <a:stretch>
                  <a:fillRect t="-1236" r="-87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209CFCA-A441-4C4C-B3B8-2BBFEDF48476}"/>
              </a:ext>
            </a:extLst>
          </p:cNvPr>
          <p:cNvSpPr>
            <a:spLocks noGrp="1"/>
          </p:cNvSpPr>
          <p:nvPr>
            <p:ph type="title"/>
          </p:nvPr>
        </p:nvSpPr>
        <p:spPr/>
        <p:txBody>
          <a:bodyPr/>
          <a:lstStyle/>
          <a:p>
            <a:r>
              <a:rPr lang="en-US" dirty="0"/>
              <a:t>Depth-First Search (DFS)</a:t>
            </a:r>
          </a:p>
        </p:txBody>
      </p:sp>
      <p:sp>
        <p:nvSpPr>
          <p:cNvPr id="4" name="Footer Placeholder 3">
            <a:extLst>
              <a:ext uri="{FF2B5EF4-FFF2-40B4-BE49-F238E27FC236}">
                <a16:creationId xmlns:a16="http://schemas.microsoft.com/office/drawing/2014/main" id="{88384205-5229-BF42-BD99-5FB509E03521}"/>
              </a:ext>
            </a:extLst>
          </p:cNvPr>
          <p:cNvSpPr>
            <a:spLocks noGrp="1"/>
          </p:cNvSpPr>
          <p:nvPr>
            <p:ph type="ftr" sz="quarter" idx="11"/>
          </p:nvPr>
        </p:nvSpPr>
        <p:spPr/>
        <p:txBody>
          <a:bodyPr/>
          <a:lstStyle/>
          <a:p>
            <a:pPr>
              <a:defRPr/>
            </a:pPr>
            <a:r>
              <a:rPr lang="en-US" altLang="zh-CN" dirty="0"/>
              <a:t>Graph ADT and DFS</a:t>
            </a:r>
          </a:p>
        </p:txBody>
      </p:sp>
      <p:sp>
        <p:nvSpPr>
          <p:cNvPr id="5" name="Slide Number Placeholder 4">
            <a:extLst>
              <a:ext uri="{FF2B5EF4-FFF2-40B4-BE49-F238E27FC236}">
                <a16:creationId xmlns:a16="http://schemas.microsoft.com/office/drawing/2014/main" id="{4CBB6B12-D9EF-EE43-8D1D-A6841CE10F6A}"/>
              </a:ext>
            </a:extLst>
          </p:cNvPr>
          <p:cNvSpPr>
            <a:spLocks noGrp="1"/>
          </p:cNvSpPr>
          <p:nvPr>
            <p:ph type="sldNum" sz="quarter" idx="12"/>
          </p:nvPr>
        </p:nvSpPr>
        <p:spPr/>
        <p:txBody>
          <a:bodyPr/>
          <a:lstStyle/>
          <a:p>
            <a:pPr>
              <a:defRPr/>
            </a:pPr>
            <a:fld id="{4F25B14B-C98E-4C14-96E7-18DD3A29C179}" type="slidenum">
              <a:rPr lang="en-US" smtClean="0"/>
              <a:pPr>
                <a:defRPr/>
              </a:pPr>
              <a:t>18</a:t>
            </a:fld>
            <a:endParaRPr lang="en-US" dirty="0"/>
          </a:p>
        </p:txBody>
      </p:sp>
      <p:grpSp>
        <p:nvGrpSpPr>
          <p:cNvPr id="6" name="组合 30">
            <a:extLst>
              <a:ext uri="{FF2B5EF4-FFF2-40B4-BE49-F238E27FC236}">
                <a16:creationId xmlns:a16="http://schemas.microsoft.com/office/drawing/2014/main" id="{FF63C5C3-0A58-B04E-B57D-E9C065BBD274}"/>
              </a:ext>
            </a:extLst>
          </p:cNvPr>
          <p:cNvGrpSpPr/>
          <p:nvPr/>
        </p:nvGrpSpPr>
        <p:grpSpPr>
          <a:xfrm>
            <a:off x="9180078" y="3833826"/>
            <a:ext cx="2316522" cy="2527932"/>
            <a:chOff x="6386479" y="3671722"/>
            <a:chExt cx="2316522" cy="2527932"/>
          </a:xfrm>
        </p:grpSpPr>
        <p:grpSp>
          <p:nvGrpSpPr>
            <p:cNvPr id="7" name="Group 44">
              <a:extLst>
                <a:ext uri="{FF2B5EF4-FFF2-40B4-BE49-F238E27FC236}">
                  <a16:creationId xmlns:a16="http://schemas.microsoft.com/office/drawing/2014/main" id="{A79B92EB-9782-284C-8667-4ED2A619506B}"/>
                </a:ext>
              </a:extLst>
            </p:cNvPr>
            <p:cNvGrpSpPr>
              <a:grpSpLocks/>
            </p:cNvGrpSpPr>
            <p:nvPr/>
          </p:nvGrpSpPr>
          <p:grpSpPr bwMode="auto">
            <a:xfrm>
              <a:off x="6386479" y="3671722"/>
              <a:ext cx="2036071" cy="2338388"/>
              <a:chOff x="3171" y="2784"/>
              <a:chExt cx="1389" cy="1473"/>
            </a:xfrm>
          </p:grpSpPr>
          <mc:AlternateContent xmlns:mc="http://schemas.openxmlformats.org/markup-compatibility/2006" xmlns:a14="http://schemas.microsoft.com/office/drawing/2010/main">
            <mc:Choice Requires="a14">
              <p:sp>
                <p:nvSpPr>
                  <p:cNvPr id="16" name="Text Box 30">
                    <a:extLst>
                      <a:ext uri="{FF2B5EF4-FFF2-40B4-BE49-F238E27FC236}">
                        <a16:creationId xmlns:a16="http://schemas.microsoft.com/office/drawing/2014/main" id="{828F6AF7-F594-5442-917C-B5EB5BB70E17}"/>
                      </a:ext>
                    </a:extLst>
                  </p:cNvPr>
                  <p:cNvSpPr txBox="1">
                    <a:spLocks noChangeArrowheads="1"/>
                  </p:cNvSpPr>
                  <p:nvPr/>
                </p:nvSpPr>
                <p:spPr bwMode="auto">
                  <a:xfrm>
                    <a:off x="3314" y="4028"/>
                    <a:ext cx="262" cy="229"/>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type="none" w="sm" len="me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b="0" i="1" dirty="0" smtClean="0">
                              <a:latin typeface="Cambria Math" panose="02040503050406030204" pitchFamily="18" charset="0"/>
                            </a:rPr>
                            <m:t>𝐺</m:t>
                          </m:r>
                        </m:oMath>
                      </m:oMathPara>
                    </a14:m>
                    <a:endParaRPr lang="en-US" altLang="zh-TW" i="1" baseline="-25000" dirty="0">
                      <a:latin typeface="Gill Sans" pitchFamily="34" charset="0"/>
                    </a:endParaRPr>
                  </a:p>
                </p:txBody>
              </p:sp>
            </mc:Choice>
            <mc:Fallback xmlns="">
              <p:sp>
                <p:nvSpPr>
                  <p:cNvPr id="9" name="Text Box 30">
                    <a:extLst>
                      <a:ext uri="{FF2B5EF4-FFF2-40B4-BE49-F238E27FC236}">
                        <a16:creationId xmlns:a16="http://schemas.microsoft.com/office/drawing/2014/main" id="{9A61A4E8-05B8-5F46-9638-8C713A6E8E4B}"/>
                      </a:ext>
                    </a:extLst>
                  </p:cNvPr>
                  <p:cNvSpPr txBox="1">
                    <a:spLocks noRot="1" noChangeAspect="1" noMove="1" noResize="1" noEditPoints="1" noAdjustHandles="1" noChangeArrowheads="1" noChangeShapeType="1" noTextEdit="1"/>
                  </p:cNvSpPr>
                  <p:nvPr/>
                </p:nvSpPr>
                <p:spPr bwMode="auto">
                  <a:xfrm>
                    <a:off x="3314" y="4028"/>
                    <a:ext cx="262" cy="229"/>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17" name="Group 43">
                <a:extLst>
                  <a:ext uri="{FF2B5EF4-FFF2-40B4-BE49-F238E27FC236}">
                    <a16:creationId xmlns:a16="http://schemas.microsoft.com/office/drawing/2014/main" id="{50BE461F-F0F7-AE4C-90FD-ADCF26CC0524}"/>
                  </a:ext>
                </a:extLst>
              </p:cNvPr>
              <p:cNvGrpSpPr>
                <a:grpSpLocks/>
              </p:cNvGrpSpPr>
              <p:nvPr/>
            </p:nvGrpSpPr>
            <p:grpSpPr bwMode="auto">
              <a:xfrm>
                <a:off x="3171" y="2784"/>
                <a:ext cx="1389" cy="1150"/>
                <a:chOff x="3171" y="2880"/>
                <a:chExt cx="1389" cy="1150"/>
              </a:xfrm>
            </p:grpSpPr>
            <mc:AlternateContent xmlns:mc="http://schemas.openxmlformats.org/markup-compatibility/2006" xmlns:a14="http://schemas.microsoft.com/office/drawing/2010/main">
              <mc:Choice Requires="a14">
                <p:sp>
                  <p:nvSpPr>
                    <p:cNvPr id="18" name="Oval 32">
                      <a:extLst>
                        <a:ext uri="{FF2B5EF4-FFF2-40B4-BE49-F238E27FC236}">
                          <a16:creationId xmlns:a16="http://schemas.microsoft.com/office/drawing/2014/main" id="{0C2820FE-E5E9-D54E-8533-2E0CD79929E2}"/>
                        </a:ext>
                      </a:extLst>
                    </p:cNvPr>
                    <p:cNvSpPr>
                      <a:spLocks noChangeArrowheads="1"/>
                    </p:cNvSpPr>
                    <p:nvPr/>
                  </p:nvSpPr>
                  <p:spPr bwMode="auto">
                    <a:xfrm>
                      <a:off x="3171" y="379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1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3171" y="3790"/>
                      <a:ext cx="240" cy="240"/>
                    </a:xfrm>
                    <a:prstGeom prst="ellipse">
                      <a:avLst/>
                    </a:prstGeom>
                    <a:blipFill>
                      <a:blip r:embed="rId4"/>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33">
                      <a:extLst>
                        <a:ext uri="{FF2B5EF4-FFF2-40B4-BE49-F238E27FC236}">
                          <a16:creationId xmlns:a16="http://schemas.microsoft.com/office/drawing/2014/main" id="{80DC0160-CB22-9B45-A67E-0C32B5AEC2B5}"/>
                        </a:ext>
                      </a:extLst>
                    </p:cNvPr>
                    <p:cNvSpPr>
                      <a:spLocks noChangeArrowheads="1"/>
                    </p:cNvSpPr>
                    <p:nvPr/>
                  </p:nvSpPr>
                  <p:spPr bwMode="auto">
                    <a:xfrm>
                      <a:off x="4320"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12" name="Oval 33">
                      <a:extLst>
                        <a:ext uri="{FF2B5EF4-FFF2-40B4-BE49-F238E27FC236}">
                          <a16:creationId xmlns:a16="http://schemas.microsoft.com/office/drawing/2014/main" id="{BD3D77B4-D5BC-DD4B-A4F6-1F7F76712A48}"/>
                        </a:ext>
                      </a:extLst>
                    </p:cNvPr>
                    <p:cNvSpPr>
                      <a:spLocks noRot="1" noChangeAspect="1" noMove="1" noResize="1" noEditPoints="1" noAdjustHandles="1" noChangeArrowheads="1" noChangeShapeType="1" noTextEdit="1"/>
                    </p:cNvSpPr>
                    <p:nvPr/>
                  </p:nvSpPr>
                  <p:spPr bwMode="auto">
                    <a:xfrm>
                      <a:off x="4320" y="3312"/>
                      <a:ext cx="240" cy="240"/>
                    </a:xfrm>
                    <a:prstGeom prst="ellipse">
                      <a:avLst/>
                    </a:prstGeom>
                    <a:blipFill>
                      <a:blip r:embed="rId5"/>
                      <a:stretch>
                        <a:fillRect l="-3279"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Oval 34">
                      <a:extLst>
                        <a:ext uri="{FF2B5EF4-FFF2-40B4-BE49-F238E27FC236}">
                          <a16:creationId xmlns:a16="http://schemas.microsoft.com/office/drawing/2014/main" id="{75A243FA-2C1C-C24E-AEF3-4489CC5359B5}"/>
                        </a:ext>
                      </a:extLst>
                    </p:cNvPr>
                    <p:cNvSpPr>
                      <a:spLocks noChangeArrowheads="1"/>
                    </p:cNvSpPr>
                    <p:nvPr/>
                  </p:nvSpPr>
                  <p:spPr bwMode="auto">
                    <a:xfrm>
                      <a:off x="3456"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TW" sz="2000" i="1" dirty="0">
                                <a:latin typeface="Cambria Math" panose="02040503050406030204" pitchFamily="18" charset="0"/>
                              </a:rPr>
                              <m:t> </m:t>
                            </m:r>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2</m:t>
                                </m:r>
                              </m:sub>
                            </m:sSub>
                          </m:oMath>
                        </m:oMathPara>
                      </a14:m>
                      <a:endParaRPr lang="zh-TW" altLang="en-US" sz="2000" dirty="0">
                        <a:latin typeface="Gill Sans" pitchFamily="34" charset="0"/>
                      </a:endParaRPr>
                    </a:p>
                  </p:txBody>
                </p:sp>
              </mc:Choice>
              <mc:Fallback xmlns="">
                <p:sp>
                  <p:nvSpPr>
                    <p:cNvPr id="11" name="Oval 34"/>
                    <p:cNvSpPr>
                      <a:spLocks noRot="1" noChangeAspect="1" noMove="1" noResize="1" noEditPoints="1" noAdjustHandles="1" noChangeArrowheads="1" noChangeShapeType="1" noTextEdit="1"/>
                    </p:cNvSpPr>
                    <p:nvPr/>
                  </p:nvSpPr>
                  <p:spPr bwMode="auto">
                    <a:xfrm>
                      <a:off x="3456" y="3312"/>
                      <a:ext cx="240" cy="240"/>
                    </a:xfrm>
                    <a:prstGeom prst="ellipse">
                      <a:avLst/>
                    </a:prstGeom>
                    <a:blipFill>
                      <a:blip r:embed="rId6"/>
                      <a:stretch>
                        <a:fillRect l="-4918"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35">
                      <a:extLst>
                        <a:ext uri="{FF2B5EF4-FFF2-40B4-BE49-F238E27FC236}">
                          <a16:creationId xmlns:a16="http://schemas.microsoft.com/office/drawing/2014/main" id="{43A2C3B9-1925-C14C-BCCD-F0FC50333348}"/>
                        </a:ext>
                      </a:extLst>
                    </p:cNvPr>
                    <p:cNvSpPr>
                      <a:spLocks noChangeArrowheads="1"/>
                    </p:cNvSpPr>
                    <p:nvPr/>
                  </p:nvSpPr>
                  <p:spPr bwMode="auto">
                    <a:xfrm>
                      <a:off x="3888" y="288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1</m:t>
                                </m:r>
                              </m:sub>
                            </m:sSub>
                          </m:oMath>
                        </m:oMathPara>
                      </a14:m>
                      <a:endParaRPr lang="zh-TW" altLang="en-US" sz="2000" dirty="0">
                        <a:latin typeface="Gill Sans" pitchFamily="34" charset="0"/>
                      </a:endParaRPr>
                    </a:p>
                  </p:txBody>
                </p:sp>
              </mc:Choice>
              <mc:Fallback xmlns="">
                <p:sp>
                  <p:nvSpPr>
                    <p:cNvPr id="12" name="Oval 35"/>
                    <p:cNvSpPr>
                      <a:spLocks noRot="1" noChangeAspect="1" noMove="1" noResize="1" noEditPoints="1" noAdjustHandles="1" noChangeArrowheads="1" noChangeShapeType="1" noTextEdit="1"/>
                    </p:cNvSpPr>
                    <p:nvPr/>
                  </p:nvSpPr>
                  <p:spPr bwMode="auto">
                    <a:xfrm>
                      <a:off x="3888" y="2880"/>
                      <a:ext cx="240" cy="240"/>
                    </a:xfrm>
                    <a:prstGeom prst="ellipse">
                      <a:avLst/>
                    </a:prstGeom>
                    <a:blipFill>
                      <a:blip r:embed="rId7"/>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2" name="Line 36">
                  <a:extLst>
                    <a:ext uri="{FF2B5EF4-FFF2-40B4-BE49-F238E27FC236}">
                      <a16:creationId xmlns:a16="http://schemas.microsoft.com/office/drawing/2014/main" id="{820543F3-E3EB-0749-BA90-596D04BC1A8A}"/>
                    </a:ext>
                  </a:extLst>
                </p:cNvPr>
                <p:cNvSpPr>
                  <a:spLocks noChangeShapeType="1"/>
                </p:cNvSpPr>
                <p:nvPr/>
              </p:nvSpPr>
              <p:spPr bwMode="auto">
                <a:xfrm>
                  <a:off x="4128" y="3026"/>
                  <a:ext cx="288" cy="288"/>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3" name="Line 38">
                  <a:extLst>
                    <a:ext uri="{FF2B5EF4-FFF2-40B4-BE49-F238E27FC236}">
                      <a16:creationId xmlns:a16="http://schemas.microsoft.com/office/drawing/2014/main" id="{9ED7D6E7-EFDB-6341-A9D1-1BD9C33A5A8D}"/>
                    </a:ext>
                  </a:extLst>
                </p:cNvPr>
                <p:cNvSpPr>
                  <a:spLocks noChangeShapeType="1"/>
                </p:cNvSpPr>
                <p:nvPr/>
              </p:nvSpPr>
              <p:spPr bwMode="auto">
                <a:xfrm flipV="1">
                  <a:off x="3672" y="3066"/>
                  <a:ext cx="240" cy="28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dirty="0"/>
                </a:p>
              </p:txBody>
            </p:sp>
            <p:sp>
              <p:nvSpPr>
                <p:cNvPr id="24" name="Line 39">
                  <a:extLst>
                    <a:ext uri="{FF2B5EF4-FFF2-40B4-BE49-F238E27FC236}">
                      <a16:creationId xmlns:a16="http://schemas.microsoft.com/office/drawing/2014/main" id="{53C45D09-55DB-1E40-9306-2846B58667FE}"/>
                    </a:ext>
                  </a:extLst>
                </p:cNvPr>
                <p:cNvSpPr>
                  <a:spLocks noChangeShapeType="1"/>
                </p:cNvSpPr>
                <p:nvPr/>
              </p:nvSpPr>
              <p:spPr bwMode="auto">
                <a:xfrm>
                  <a:off x="3603" y="3540"/>
                  <a:ext cx="147" cy="267"/>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5" name="Line 40">
                  <a:extLst>
                    <a:ext uri="{FF2B5EF4-FFF2-40B4-BE49-F238E27FC236}">
                      <a16:creationId xmlns:a16="http://schemas.microsoft.com/office/drawing/2014/main" id="{8E80D77B-A8F2-2D40-A908-A8057F8D3A7B}"/>
                    </a:ext>
                  </a:extLst>
                </p:cNvPr>
                <p:cNvSpPr>
                  <a:spLocks noChangeShapeType="1"/>
                </p:cNvSpPr>
                <p:nvPr/>
              </p:nvSpPr>
              <p:spPr bwMode="auto">
                <a:xfrm flipH="1">
                  <a:off x="3334" y="3532"/>
                  <a:ext cx="182" cy="275"/>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grpSp>
        <mc:AlternateContent xmlns:mc="http://schemas.openxmlformats.org/markup-compatibility/2006" xmlns:a14="http://schemas.microsoft.com/office/drawing/2010/main">
          <mc:Choice Requires="a14">
            <p:sp>
              <p:nvSpPr>
                <p:cNvPr id="8" name="Oval 32">
                  <a:extLst>
                    <a:ext uri="{FF2B5EF4-FFF2-40B4-BE49-F238E27FC236}">
                      <a16:creationId xmlns:a16="http://schemas.microsoft.com/office/drawing/2014/main" id="{9971D551-03AD-E242-AD70-D4C8CA243C9E}"/>
                    </a:ext>
                  </a:extLst>
                </p:cNvPr>
                <p:cNvSpPr>
                  <a:spLocks noChangeArrowheads="1"/>
                </p:cNvSpPr>
                <p:nvPr/>
              </p:nvSpPr>
              <p:spPr bwMode="auto">
                <a:xfrm>
                  <a:off x="7111711" y="5143167"/>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19"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111711" y="5143167"/>
                  <a:ext cx="351805" cy="381000"/>
                </a:xfrm>
                <a:prstGeom prst="ellipse">
                  <a:avLst/>
                </a:prstGeom>
                <a:blipFill>
                  <a:blip r:embed="rId8"/>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32">
                  <a:extLst>
                    <a:ext uri="{FF2B5EF4-FFF2-40B4-BE49-F238E27FC236}">
                      <a16:creationId xmlns:a16="http://schemas.microsoft.com/office/drawing/2014/main" id="{2EECB0E1-2E80-134F-83E0-6D4E72298667}"/>
                    </a:ext>
                  </a:extLst>
                </p:cNvPr>
                <p:cNvSpPr>
                  <a:spLocks noChangeArrowheads="1"/>
                </p:cNvSpPr>
                <p:nvPr/>
              </p:nvSpPr>
              <p:spPr bwMode="auto">
                <a:xfrm>
                  <a:off x="7762358"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6</m:t>
                            </m:r>
                          </m:sub>
                        </m:sSub>
                      </m:oMath>
                    </m:oMathPara>
                  </a14:m>
                  <a:endParaRPr lang="zh-TW" altLang="en-US" sz="2000" dirty="0">
                    <a:latin typeface="Gill Sans" pitchFamily="34" charset="0"/>
                  </a:endParaRPr>
                </a:p>
              </p:txBody>
            </p:sp>
          </mc:Choice>
          <mc:Fallback xmlns="">
            <p:sp>
              <p:nvSpPr>
                <p:cNvPr id="20"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762358" y="5124260"/>
                  <a:ext cx="351805" cy="381000"/>
                </a:xfrm>
                <a:prstGeom prst="ellipse">
                  <a:avLst/>
                </a:prstGeom>
                <a:blipFill>
                  <a:blip r:embed="rId9"/>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32">
                  <a:extLst>
                    <a:ext uri="{FF2B5EF4-FFF2-40B4-BE49-F238E27FC236}">
                      <a16:creationId xmlns:a16="http://schemas.microsoft.com/office/drawing/2014/main" id="{8938C910-D389-504F-B8FA-911C86215F29}"/>
                    </a:ext>
                  </a:extLst>
                </p:cNvPr>
                <p:cNvSpPr>
                  <a:spLocks noChangeArrowheads="1"/>
                </p:cNvSpPr>
                <p:nvPr/>
              </p:nvSpPr>
              <p:spPr bwMode="auto">
                <a:xfrm>
                  <a:off x="8351196"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7</m:t>
                            </m:r>
                          </m:sub>
                        </m:sSub>
                      </m:oMath>
                    </m:oMathPara>
                  </a14:m>
                  <a:endParaRPr lang="zh-TW" altLang="en-US" sz="2000" dirty="0">
                    <a:latin typeface="Gill Sans" pitchFamily="34" charset="0"/>
                  </a:endParaRPr>
                </a:p>
              </p:txBody>
            </p:sp>
          </mc:Choice>
          <mc:Fallback xmlns="">
            <p:sp>
              <p:nvSpPr>
                <p:cNvPr id="2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8351196" y="5124260"/>
                  <a:ext cx="351805" cy="381000"/>
                </a:xfrm>
                <a:prstGeom prst="ellipse">
                  <a:avLst/>
                </a:prstGeom>
                <a:blipFill>
                  <a:blip r:embed="rId10"/>
                  <a:stretch>
                    <a:fillRect l="-3279"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1" name="Line 39">
              <a:extLst>
                <a:ext uri="{FF2B5EF4-FFF2-40B4-BE49-F238E27FC236}">
                  <a16:creationId xmlns:a16="http://schemas.microsoft.com/office/drawing/2014/main" id="{69D0985F-A466-E846-9B06-402A502D2C71}"/>
                </a:ext>
              </a:extLst>
            </p:cNvPr>
            <p:cNvSpPr>
              <a:spLocks noChangeShapeType="1"/>
            </p:cNvSpPr>
            <p:nvPr/>
          </p:nvSpPr>
          <p:spPr bwMode="auto">
            <a:xfrm>
              <a:off x="8287866" y="4719471"/>
              <a:ext cx="215481" cy="42386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2" name="Line 40">
              <a:extLst>
                <a:ext uri="{FF2B5EF4-FFF2-40B4-BE49-F238E27FC236}">
                  <a16:creationId xmlns:a16="http://schemas.microsoft.com/office/drawing/2014/main" id="{70A41B7B-CF3F-3F40-A27A-69AA6ACC2D2F}"/>
                </a:ext>
              </a:extLst>
            </p:cNvPr>
            <p:cNvSpPr>
              <a:spLocks noChangeShapeType="1"/>
            </p:cNvSpPr>
            <p:nvPr/>
          </p:nvSpPr>
          <p:spPr bwMode="auto">
            <a:xfrm flipH="1">
              <a:off x="7989947" y="4713121"/>
              <a:ext cx="173959" cy="411139"/>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3" name="Line 40">
              <a:extLst>
                <a:ext uri="{FF2B5EF4-FFF2-40B4-BE49-F238E27FC236}">
                  <a16:creationId xmlns:a16="http://schemas.microsoft.com/office/drawing/2014/main" id="{BCDE0D80-1316-1144-8B47-2F0DBBFFB875}"/>
                </a:ext>
              </a:extLst>
            </p:cNvPr>
            <p:cNvSpPr>
              <a:spLocks noChangeShapeType="1"/>
            </p:cNvSpPr>
            <p:nvPr/>
          </p:nvSpPr>
          <p:spPr bwMode="auto">
            <a:xfrm>
              <a:off x="6625412" y="5492585"/>
              <a:ext cx="812084" cy="502771"/>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mc:AlternateContent xmlns:mc="http://schemas.openxmlformats.org/markup-compatibility/2006" xmlns:a14="http://schemas.microsoft.com/office/drawing/2010/main">
          <mc:Choice Requires="a14">
            <p:sp>
              <p:nvSpPr>
                <p:cNvPr id="14" name="Oval 32">
                  <a:extLst>
                    <a:ext uri="{FF2B5EF4-FFF2-40B4-BE49-F238E27FC236}">
                      <a16:creationId xmlns:a16="http://schemas.microsoft.com/office/drawing/2014/main" id="{24D57F0B-D46C-E743-9D68-1BE4030119F5}"/>
                    </a:ext>
                  </a:extLst>
                </p:cNvPr>
                <p:cNvSpPr>
                  <a:spLocks noChangeArrowheads="1"/>
                </p:cNvSpPr>
                <p:nvPr/>
              </p:nvSpPr>
              <p:spPr bwMode="auto">
                <a:xfrm>
                  <a:off x="7413884" y="5818654"/>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8</m:t>
                            </m:r>
                          </m:sub>
                        </m:sSub>
                      </m:oMath>
                    </m:oMathPara>
                  </a14:m>
                  <a:endParaRPr lang="zh-TW" altLang="en-US" sz="2000" dirty="0">
                    <a:latin typeface="Gill Sans" pitchFamily="34" charset="0"/>
                  </a:endParaRPr>
                </a:p>
              </p:txBody>
            </p:sp>
          </mc:Choice>
          <mc:Fallback xmlns="">
            <p:sp>
              <p:nvSpPr>
                <p:cNvPr id="25"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413884" y="5818654"/>
                  <a:ext cx="351805" cy="381000"/>
                </a:xfrm>
                <a:prstGeom prst="ellipse">
                  <a:avLst/>
                </a:prstGeom>
                <a:blipFill>
                  <a:blip r:embed="rId11"/>
                  <a:stretch>
                    <a:fillRect l="-5000"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5" name="Line 40">
              <a:extLst>
                <a:ext uri="{FF2B5EF4-FFF2-40B4-BE49-F238E27FC236}">
                  <a16:creationId xmlns:a16="http://schemas.microsoft.com/office/drawing/2014/main" id="{C036915E-803D-9F44-9E9C-C47B9FD098D5}"/>
                </a:ext>
              </a:extLst>
            </p:cNvPr>
            <p:cNvSpPr>
              <a:spLocks noChangeShapeType="1"/>
            </p:cNvSpPr>
            <p:nvPr/>
          </p:nvSpPr>
          <p:spPr bwMode="auto">
            <a:xfrm flipH="1">
              <a:off x="7789301" y="5492586"/>
              <a:ext cx="714045" cy="50277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sp>
        <p:nvSpPr>
          <p:cNvPr id="52" name="Line 38">
            <a:extLst>
              <a:ext uri="{FF2B5EF4-FFF2-40B4-BE49-F238E27FC236}">
                <a16:creationId xmlns:a16="http://schemas.microsoft.com/office/drawing/2014/main" id="{4CA19099-B85A-2D47-9665-88BB8C5A7855}"/>
              </a:ext>
            </a:extLst>
          </p:cNvPr>
          <p:cNvSpPr>
            <a:spLocks noChangeShapeType="1"/>
          </p:cNvSpPr>
          <p:nvPr/>
        </p:nvSpPr>
        <p:spPr bwMode="auto">
          <a:xfrm flipV="1">
            <a:off x="9806587" y="4024326"/>
            <a:ext cx="351805" cy="457200"/>
          </a:xfrm>
          <a:prstGeom prst="line">
            <a:avLst/>
          </a:prstGeom>
          <a:noFill/>
          <a:ln w="19050">
            <a:solidFill>
              <a:srgbClr val="FF0000"/>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dirty="0"/>
          </a:p>
        </p:txBody>
      </p:sp>
      <p:sp>
        <p:nvSpPr>
          <p:cNvPr id="53" name="Line 38">
            <a:extLst>
              <a:ext uri="{FF2B5EF4-FFF2-40B4-BE49-F238E27FC236}">
                <a16:creationId xmlns:a16="http://schemas.microsoft.com/office/drawing/2014/main" id="{D83A7433-9C92-C94C-88F9-8D7750EA7195}"/>
              </a:ext>
            </a:extLst>
          </p:cNvPr>
          <p:cNvSpPr>
            <a:spLocks noChangeShapeType="1"/>
          </p:cNvSpPr>
          <p:nvPr/>
        </p:nvSpPr>
        <p:spPr bwMode="auto">
          <a:xfrm flipV="1">
            <a:off x="9333993" y="4798134"/>
            <a:ext cx="256675" cy="409575"/>
          </a:xfrm>
          <a:prstGeom prst="line">
            <a:avLst/>
          </a:prstGeom>
          <a:noFill/>
          <a:ln w="19050">
            <a:solidFill>
              <a:srgbClr val="FF0000"/>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dirty="0"/>
          </a:p>
        </p:txBody>
      </p:sp>
      <p:sp>
        <p:nvSpPr>
          <p:cNvPr id="54" name="Line 38">
            <a:extLst>
              <a:ext uri="{FF2B5EF4-FFF2-40B4-BE49-F238E27FC236}">
                <a16:creationId xmlns:a16="http://schemas.microsoft.com/office/drawing/2014/main" id="{4578D1EE-73B1-F846-83BC-B9B0F27E9225}"/>
              </a:ext>
            </a:extLst>
          </p:cNvPr>
          <p:cNvSpPr>
            <a:spLocks noChangeShapeType="1"/>
          </p:cNvSpPr>
          <p:nvPr/>
        </p:nvSpPr>
        <p:spPr bwMode="auto">
          <a:xfrm flipH="1" flipV="1">
            <a:off x="9531696" y="5607721"/>
            <a:ext cx="699399" cy="427800"/>
          </a:xfrm>
          <a:prstGeom prst="line">
            <a:avLst/>
          </a:prstGeom>
          <a:noFill/>
          <a:ln w="19050">
            <a:solidFill>
              <a:srgbClr val="FF0000"/>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dirty="0"/>
          </a:p>
        </p:txBody>
      </p:sp>
      <p:sp>
        <p:nvSpPr>
          <p:cNvPr id="29" name="Oval 35">
            <a:extLst>
              <a:ext uri="{FF2B5EF4-FFF2-40B4-BE49-F238E27FC236}">
                <a16:creationId xmlns:a16="http://schemas.microsoft.com/office/drawing/2014/main" id="{43A2C3B9-1925-C14C-BCCD-F0FC50333348}"/>
              </a:ext>
            </a:extLst>
          </p:cNvPr>
          <p:cNvSpPr>
            <a:spLocks noChangeArrowheads="1"/>
          </p:cNvSpPr>
          <p:nvPr/>
        </p:nvSpPr>
        <p:spPr bwMode="auto">
          <a:xfrm>
            <a:off x="10169570" y="3800304"/>
            <a:ext cx="468000" cy="468000"/>
          </a:xfrm>
          <a:prstGeom prst="ellipse">
            <a:avLst/>
          </a:prstGeom>
          <a:noFill/>
          <a:ln w="19050">
            <a:solidFill>
              <a:srgbClr val="0D14FF"/>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sz="2000" dirty="0">
              <a:latin typeface="Gill Sans" pitchFamily="34" charset="0"/>
            </a:endParaRPr>
          </a:p>
        </p:txBody>
      </p:sp>
    </p:spTree>
    <p:extLst>
      <p:ext uri="{BB962C8B-B14F-4D97-AF65-F5344CB8AC3E}">
        <p14:creationId xmlns:p14="http://schemas.microsoft.com/office/powerpoint/2010/main" val="399814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A444988-6B1A-B541-A359-A2B430CC7A4D}"/>
                  </a:ext>
                </a:extLst>
              </p:cNvPr>
              <p:cNvSpPr>
                <a:spLocks noGrp="1"/>
              </p:cNvSpPr>
              <p:nvPr>
                <p:ph idx="1"/>
              </p:nvPr>
            </p:nvSpPr>
            <p:spPr/>
            <p:txBody>
              <a:bodyPr/>
              <a:lstStyle/>
              <a:p>
                <a:r>
                  <a:rPr lang="en-US" sz="2400" dirty="0"/>
                  <a:t>Initialization:</a:t>
                </a:r>
              </a:p>
              <a:p>
                <a:pPr lvl="1"/>
                <a:r>
                  <a:rPr lang="en-US" sz="2000" dirty="0"/>
                  <a:t>At the beginning, color all nodes to be white</a:t>
                </a:r>
                <a:endParaRPr lang="en-US" dirty="0"/>
              </a:p>
              <a:p>
                <a:pPr lvl="1"/>
                <a:r>
                  <a:rPr lang="en-US" sz="2000" dirty="0"/>
                  <a:t>Create a stack </a:t>
                </a:r>
                <a14:m>
                  <m:oMath xmlns:m="http://schemas.openxmlformats.org/officeDocument/2006/math">
                    <m:r>
                      <a:rPr lang="en-US" sz="2000" i="1">
                        <a:solidFill>
                          <a:srgbClr val="FF0000"/>
                        </a:solidFill>
                        <a:latin typeface="Cambria Math" panose="02040503050406030204" pitchFamily="18" charset="0"/>
                      </a:rPr>
                      <m:t>𝑆</m:t>
                    </m:r>
                  </m:oMath>
                </a14:m>
                <a:r>
                  <a:rPr lang="en-US" sz="2000" dirty="0"/>
                  <a:t>, push the source </a:t>
                </a:r>
                <a14:m>
                  <m:oMath xmlns:m="http://schemas.openxmlformats.org/officeDocument/2006/math">
                    <m:r>
                      <a:rPr lang="en-US" sz="2000" i="1">
                        <a:latin typeface="Cambria Math" panose="02040503050406030204" pitchFamily="18" charset="0"/>
                      </a:rPr>
                      <m:t>𝑠</m:t>
                    </m:r>
                  </m:oMath>
                </a14:m>
                <a:r>
                  <a:rPr lang="en-US" sz="2000" dirty="0"/>
                  <a:t> to </a:t>
                </a:r>
                <a14:m>
                  <m:oMath xmlns:m="http://schemas.openxmlformats.org/officeDocument/2006/math">
                    <m:r>
                      <a:rPr lang="en-US" sz="2000" i="1">
                        <a:solidFill>
                          <a:srgbClr val="FF0000"/>
                        </a:solidFill>
                        <a:latin typeface="Cambria Math" panose="02040503050406030204" pitchFamily="18" charset="0"/>
                      </a:rPr>
                      <m:t>𝑆</m:t>
                    </m:r>
                  </m:oMath>
                </a14:m>
                <a:r>
                  <a:rPr lang="en-US" sz="2000" dirty="0"/>
                  <a:t>, and color the source to be gray (meaning </a:t>
                </a:r>
                <a14:m>
                  <m:oMath xmlns:m="http://schemas.openxmlformats.org/officeDocument/2006/math">
                    <m:r>
                      <a:rPr lang="en-US" sz="2000" i="1">
                        <a:latin typeface="Cambria Math" panose="02040503050406030204" pitchFamily="18" charset="0"/>
                      </a:rPr>
                      <m:t>𝑠</m:t>
                    </m:r>
                  </m:oMath>
                </a14:m>
                <a:r>
                  <a:rPr lang="en-US" sz="2000" dirty="0"/>
                  <a:t> is in the stack)</a:t>
                </a:r>
              </a:p>
              <a:p>
                <a:endParaRPr lang="en-US" dirty="0"/>
              </a:p>
              <a:p>
                <a:r>
                  <a:rPr lang="en-US" sz="2400" dirty="0"/>
                  <a:t>Example:</a:t>
                </a:r>
              </a:p>
              <a:p>
                <a:r>
                  <a:rPr lang="en-US" sz="2400" dirty="0"/>
                  <a:t>Assume that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1</m:t>
                        </m:r>
                      </m:sub>
                    </m:sSub>
                  </m:oMath>
                </a14:m>
                <a:r>
                  <a:rPr lang="en-US" sz="2400" dirty="0"/>
                  <a:t> is the source</a:t>
                </a:r>
              </a:p>
              <a:p>
                <a:pPr marL="457200" lvl="1" indent="0">
                  <a:buNone/>
                </a:pPr>
                <a:endParaRPr lang="en-US" sz="2000" dirty="0"/>
              </a:p>
            </p:txBody>
          </p:sp>
        </mc:Choice>
        <mc:Fallback xmlns="">
          <p:sp>
            <p:nvSpPr>
              <p:cNvPr id="2" name="Content Placeholder 1">
                <a:extLst>
                  <a:ext uri="{FF2B5EF4-FFF2-40B4-BE49-F238E27FC236}">
                    <a16:creationId xmlns:a16="http://schemas.microsoft.com/office/drawing/2014/main" id="{BA444988-6B1A-B541-A359-A2B430CC7A4D}"/>
                  </a:ext>
                </a:extLst>
              </p:cNvPr>
              <p:cNvSpPr>
                <a:spLocks noGrp="1" noRot="1" noChangeAspect="1" noMove="1" noResize="1" noEditPoints="1" noAdjustHandles="1" noChangeArrowheads="1" noChangeShapeType="1" noTextEdit="1"/>
              </p:cNvSpPr>
              <p:nvPr>
                <p:ph idx="1"/>
              </p:nvPr>
            </p:nvSpPr>
            <p:spPr>
              <a:blipFill>
                <a:blip r:embed="rId2"/>
                <a:stretch>
                  <a:fillRect t="-98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FE7EDBEB-C08A-9844-80DA-250952465E5C}"/>
              </a:ext>
            </a:extLst>
          </p:cNvPr>
          <p:cNvSpPr>
            <a:spLocks noGrp="1"/>
          </p:cNvSpPr>
          <p:nvPr>
            <p:ph type="title"/>
          </p:nvPr>
        </p:nvSpPr>
        <p:spPr/>
        <p:txBody>
          <a:bodyPr/>
          <a:lstStyle/>
          <a:p>
            <a:r>
              <a:rPr lang="en-US" dirty="0"/>
              <a:t>Depth-First Search (DFS)</a:t>
            </a:r>
          </a:p>
        </p:txBody>
      </p:sp>
      <p:sp>
        <p:nvSpPr>
          <p:cNvPr id="4" name="Footer Placeholder 3">
            <a:extLst>
              <a:ext uri="{FF2B5EF4-FFF2-40B4-BE49-F238E27FC236}">
                <a16:creationId xmlns:a16="http://schemas.microsoft.com/office/drawing/2014/main" id="{06C81021-E889-1C4A-AB07-FD45E4D680AB}"/>
              </a:ext>
            </a:extLst>
          </p:cNvPr>
          <p:cNvSpPr>
            <a:spLocks noGrp="1"/>
          </p:cNvSpPr>
          <p:nvPr>
            <p:ph type="ftr" sz="quarter" idx="11"/>
          </p:nvPr>
        </p:nvSpPr>
        <p:spPr/>
        <p:txBody>
          <a:bodyPr/>
          <a:lstStyle/>
          <a:p>
            <a:pPr>
              <a:defRPr/>
            </a:pPr>
            <a:r>
              <a:rPr lang="en-US" altLang="zh-CN" dirty="0"/>
              <a:t>Graph ADT and DFS</a:t>
            </a:r>
          </a:p>
        </p:txBody>
      </p:sp>
      <p:sp>
        <p:nvSpPr>
          <p:cNvPr id="5" name="Slide Number Placeholder 4">
            <a:extLst>
              <a:ext uri="{FF2B5EF4-FFF2-40B4-BE49-F238E27FC236}">
                <a16:creationId xmlns:a16="http://schemas.microsoft.com/office/drawing/2014/main" id="{42849F8C-137C-9E4F-9720-40A67C74CF81}"/>
              </a:ext>
            </a:extLst>
          </p:cNvPr>
          <p:cNvSpPr>
            <a:spLocks noGrp="1"/>
          </p:cNvSpPr>
          <p:nvPr>
            <p:ph type="sldNum" sz="quarter" idx="12"/>
          </p:nvPr>
        </p:nvSpPr>
        <p:spPr/>
        <p:txBody>
          <a:bodyPr/>
          <a:lstStyle/>
          <a:p>
            <a:pPr>
              <a:defRPr/>
            </a:pPr>
            <a:fld id="{4F25B14B-C98E-4C14-96E7-18DD3A29C179}" type="slidenum">
              <a:rPr lang="en-US" smtClean="0"/>
              <a:pPr>
                <a:defRPr/>
              </a:pPr>
              <a:t>19</a:t>
            </a:fld>
            <a:endParaRPr lang="en-US" dirty="0"/>
          </a:p>
        </p:txBody>
      </p:sp>
      <p:grpSp>
        <p:nvGrpSpPr>
          <p:cNvPr id="6" name="组合 38">
            <a:extLst>
              <a:ext uri="{FF2B5EF4-FFF2-40B4-BE49-F238E27FC236}">
                <a16:creationId xmlns:a16="http://schemas.microsoft.com/office/drawing/2014/main" id="{53205DDD-3ADD-D546-90DA-85D636315858}"/>
              </a:ext>
            </a:extLst>
          </p:cNvPr>
          <p:cNvGrpSpPr/>
          <p:nvPr/>
        </p:nvGrpSpPr>
        <p:grpSpPr>
          <a:xfrm>
            <a:off x="8073098" y="3833826"/>
            <a:ext cx="2316522" cy="2527932"/>
            <a:chOff x="6504971" y="4005262"/>
            <a:chExt cx="2316522" cy="2527932"/>
          </a:xfrm>
        </p:grpSpPr>
        <p:grpSp>
          <p:nvGrpSpPr>
            <p:cNvPr id="7" name="组合 5">
              <a:extLst>
                <a:ext uri="{FF2B5EF4-FFF2-40B4-BE49-F238E27FC236}">
                  <a16:creationId xmlns:a16="http://schemas.microsoft.com/office/drawing/2014/main" id="{64CE7BE1-D5EB-1542-87F3-4DE0459D21AB}"/>
                </a:ext>
              </a:extLst>
            </p:cNvPr>
            <p:cNvGrpSpPr/>
            <p:nvPr/>
          </p:nvGrpSpPr>
          <p:grpSpPr>
            <a:xfrm>
              <a:off x="6504971" y="4005262"/>
              <a:ext cx="2316522" cy="2527932"/>
              <a:chOff x="6386479" y="3671722"/>
              <a:chExt cx="2316522" cy="2527932"/>
            </a:xfrm>
          </p:grpSpPr>
          <p:grpSp>
            <p:nvGrpSpPr>
              <p:cNvPr id="10" name="Group 44">
                <a:extLst>
                  <a:ext uri="{FF2B5EF4-FFF2-40B4-BE49-F238E27FC236}">
                    <a16:creationId xmlns:a16="http://schemas.microsoft.com/office/drawing/2014/main" id="{C283931E-C89E-CA4B-A979-205CB0AA7A93}"/>
                  </a:ext>
                </a:extLst>
              </p:cNvPr>
              <p:cNvGrpSpPr>
                <a:grpSpLocks/>
              </p:cNvGrpSpPr>
              <p:nvPr/>
            </p:nvGrpSpPr>
            <p:grpSpPr bwMode="auto">
              <a:xfrm>
                <a:off x="6386479" y="3671722"/>
                <a:ext cx="2036071" cy="2338388"/>
                <a:chOff x="3171" y="2784"/>
                <a:chExt cx="1389" cy="1473"/>
              </a:xfrm>
            </p:grpSpPr>
            <mc:AlternateContent xmlns:mc="http://schemas.openxmlformats.org/markup-compatibility/2006" xmlns:a14="http://schemas.microsoft.com/office/drawing/2010/main">
              <mc:Choice Requires="a14">
                <p:sp>
                  <p:nvSpPr>
                    <p:cNvPr id="18" name="Text Box 30">
                      <a:extLst>
                        <a:ext uri="{FF2B5EF4-FFF2-40B4-BE49-F238E27FC236}">
                          <a16:creationId xmlns:a16="http://schemas.microsoft.com/office/drawing/2014/main" id="{C866925D-9592-A447-86AF-F51FF098D4BD}"/>
                        </a:ext>
                      </a:extLst>
                    </p:cNvPr>
                    <p:cNvSpPr txBox="1">
                      <a:spLocks noChangeArrowheads="1"/>
                    </p:cNvSpPr>
                    <p:nvPr/>
                  </p:nvSpPr>
                  <p:spPr bwMode="auto">
                    <a:xfrm>
                      <a:off x="3314" y="4028"/>
                      <a:ext cx="262" cy="229"/>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type="none" w="sm" len="me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b="0" i="1" dirty="0" smtClean="0">
                                <a:latin typeface="Cambria Math" panose="02040503050406030204" pitchFamily="18" charset="0"/>
                              </a:rPr>
                              <m:t>𝐺</m:t>
                            </m:r>
                          </m:oMath>
                        </m:oMathPara>
                      </a14:m>
                      <a:endParaRPr lang="en-US" altLang="zh-TW" i="1" baseline="-25000" dirty="0">
                        <a:latin typeface="Gill Sans" pitchFamily="34" charset="0"/>
                      </a:endParaRPr>
                    </a:p>
                  </p:txBody>
                </p:sp>
              </mc:Choice>
              <mc:Fallback xmlns="">
                <p:sp>
                  <p:nvSpPr>
                    <p:cNvPr id="9" name="Text Box 30">
                      <a:extLst>
                        <a:ext uri="{FF2B5EF4-FFF2-40B4-BE49-F238E27FC236}">
                          <a16:creationId xmlns:a16="http://schemas.microsoft.com/office/drawing/2014/main" id="{9A61A4E8-05B8-5F46-9638-8C713A6E8E4B}"/>
                        </a:ext>
                      </a:extLst>
                    </p:cNvPr>
                    <p:cNvSpPr txBox="1">
                      <a:spLocks noRot="1" noChangeAspect="1" noMove="1" noResize="1" noEditPoints="1" noAdjustHandles="1" noChangeArrowheads="1" noChangeShapeType="1" noTextEdit="1"/>
                    </p:cNvSpPr>
                    <p:nvPr/>
                  </p:nvSpPr>
                  <p:spPr bwMode="auto">
                    <a:xfrm>
                      <a:off x="3314" y="4028"/>
                      <a:ext cx="262" cy="229"/>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19" name="Group 43">
                  <a:extLst>
                    <a:ext uri="{FF2B5EF4-FFF2-40B4-BE49-F238E27FC236}">
                      <a16:creationId xmlns:a16="http://schemas.microsoft.com/office/drawing/2014/main" id="{C569AE7F-4D28-3C4A-B2EA-409CDF793556}"/>
                    </a:ext>
                  </a:extLst>
                </p:cNvPr>
                <p:cNvGrpSpPr>
                  <a:grpSpLocks/>
                </p:cNvGrpSpPr>
                <p:nvPr/>
              </p:nvGrpSpPr>
              <p:grpSpPr bwMode="auto">
                <a:xfrm>
                  <a:off x="3171" y="2784"/>
                  <a:ext cx="1389" cy="1150"/>
                  <a:chOff x="3171" y="2880"/>
                  <a:chExt cx="1389" cy="1150"/>
                </a:xfrm>
              </p:grpSpPr>
              <mc:AlternateContent xmlns:mc="http://schemas.openxmlformats.org/markup-compatibility/2006" xmlns:a14="http://schemas.microsoft.com/office/drawing/2010/main">
                <mc:Choice Requires="a14">
                  <p:sp>
                    <p:nvSpPr>
                      <p:cNvPr id="20" name="Oval 32">
                        <a:extLst>
                          <a:ext uri="{FF2B5EF4-FFF2-40B4-BE49-F238E27FC236}">
                            <a16:creationId xmlns:a16="http://schemas.microsoft.com/office/drawing/2014/main" id="{D9DFFB23-EE7A-4349-89D0-B3FC7A2D2BFF}"/>
                          </a:ext>
                        </a:extLst>
                      </p:cNvPr>
                      <p:cNvSpPr>
                        <a:spLocks noChangeArrowheads="1"/>
                      </p:cNvSpPr>
                      <p:nvPr/>
                    </p:nvSpPr>
                    <p:spPr bwMode="auto">
                      <a:xfrm>
                        <a:off x="3171" y="379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1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3171" y="3790"/>
                        <a:ext cx="240" cy="240"/>
                      </a:xfrm>
                      <a:prstGeom prst="ellipse">
                        <a:avLst/>
                      </a:prstGeom>
                      <a:blipFill>
                        <a:blip r:embed="rId4"/>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33">
                        <a:extLst>
                          <a:ext uri="{FF2B5EF4-FFF2-40B4-BE49-F238E27FC236}">
                            <a16:creationId xmlns:a16="http://schemas.microsoft.com/office/drawing/2014/main" id="{80BAB9EC-FBEF-7B41-B059-FDDEA040597D}"/>
                          </a:ext>
                        </a:extLst>
                      </p:cNvPr>
                      <p:cNvSpPr>
                        <a:spLocks noChangeArrowheads="1"/>
                      </p:cNvSpPr>
                      <p:nvPr/>
                    </p:nvSpPr>
                    <p:spPr bwMode="auto">
                      <a:xfrm>
                        <a:off x="4320"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12" name="Oval 33">
                        <a:extLst>
                          <a:ext uri="{FF2B5EF4-FFF2-40B4-BE49-F238E27FC236}">
                            <a16:creationId xmlns:a16="http://schemas.microsoft.com/office/drawing/2014/main" id="{BD3D77B4-D5BC-DD4B-A4F6-1F7F76712A48}"/>
                          </a:ext>
                        </a:extLst>
                      </p:cNvPr>
                      <p:cNvSpPr>
                        <a:spLocks noRot="1" noChangeAspect="1" noMove="1" noResize="1" noEditPoints="1" noAdjustHandles="1" noChangeArrowheads="1" noChangeShapeType="1" noTextEdit="1"/>
                      </p:cNvSpPr>
                      <p:nvPr/>
                    </p:nvSpPr>
                    <p:spPr bwMode="auto">
                      <a:xfrm>
                        <a:off x="4320" y="3312"/>
                        <a:ext cx="240" cy="240"/>
                      </a:xfrm>
                      <a:prstGeom prst="ellipse">
                        <a:avLst/>
                      </a:prstGeom>
                      <a:blipFill>
                        <a:blip r:embed="rId5"/>
                        <a:stretch>
                          <a:fillRect l="-3279"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val 34">
                        <a:extLst>
                          <a:ext uri="{FF2B5EF4-FFF2-40B4-BE49-F238E27FC236}">
                            <a16:creationId xmlns:a16="http://schemas.microsoft.com/office/drawing/2014/main" id="{9393AC56-387A-2D42-BAA3-E899F69C59FA}"/>
                          </a:ext>
                        </a:extLst>
                      </p:cNvPr>
                      <p:cNvSpPr>
                        <a:spLocks noChangeArrowheads="1"/>
                      </p:cNvSpPr>
                      <p:nvPr/>
                    </p:nvSpPr>
                    <p:spPr bwMode="auto">
                      <a:xfrm>
                        <a:off x="3456"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TW" sz="2000" i="1" dirty="0">
                                  <a:latin typeface="Cambria Math" panose="02040503050406030204" pitchFamily="18" charset="0"/>
                                </a:rPr>
                                <m:t> </m:t>
                              </m:r>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2</m:t>
                                  </m:r>
                                </m:sub>
                              </m:sSub>
                            </m:oMath>
                          </m:oMathPara>
                        </a14:m>
                        <a:endParaRPr lang="zh-TW" altLang="en-US" sz="2000" dirty="0">
                          <a:latin typeface="Gill Sans" pitchFamily="34" charset="0"/>
                        </a:endParaRPr>
                      </a:p>
                    </p:txBody>
                  </p:sp>
                </mc:Choice>
                <mc:Fallback xmlns="">
                  <p:sp>
                    <p:nvSpPr>
                      <p:cNvPr id="11" name="Oval 34"/>
                      <p:cNvSpPr>
                        <a:spLocks noRot="1" noChangeAspect="1" noMove="1" noResize="1" noEditPoints="1" noAdjustHandles="1" noChangeArrowheads="1" noChangeShapeType="1" noTextEdit="1"/>
                      </p:cNvSpPr>
                      <p:nvPr/>
                    </p:nvSpPr>
                    <p:spPr bwMode="auto">
                      <a:xfrm>
                        <a:off x="3456" y="3312"/>
                        <a:ext cx="240" cy="240"/>
                      </a:xfrm>
                      <a:prstGeom prst="ellipse">
                        <a:avLst/>
                      </a:prstGeom>
                      <a:blipFill>
                        <a:blip r:embed="rId6"/>
                        <a:stretch>
                          <a:fillRect l="-4918"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35">
                        <a:extLst>
                          <a:ext uri="{FF2B5EF4-FFF2-40B4-BE49-F238E27FC236}">
                            <a16:creationId xmlns:a16="http://schemas.microsoft.com/office/drawing/2014/main" id="{CF3F10C3-B46F-B041-82F4-9DC508B59135}"/>
                          </a:ext>
                        </a:extLst>
                      </p:cNvPr>
                      <p:cNvSpPr>
                        <a:spLocks noChangeArrowheads="1"/>
                      </p:cNvSpPr>
                      <p:nvPr/>
                    </p:nvSpPr>
                    <p:spPr bwMode="auto">
                      <a:xfrm>
                        <a:off x="3888" y="288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1</m:t>
                                  </m:r>
                                </m:sub>
                              </m:sSub>
                            </m:oMath>
                          </m:oMathPara>
                        </a14:m>
                        <a:endParaRPr lang="zh-TW" altLang="en-US" sz="2000" dirty="0">
                          <a:latin typeface="Gill Sans" pitchFamily="34" charset="0"/>
                        </a:endParaRPr>
                      </a:p>
                    </p:txBody>
                  </p:sp>
                </mc:Choice>
                <mc:Fallback xmlns="">
                  <p:sp>
                    <p:nvSpPr>
                      <p:cNvPr id="12" name="Oval 35"/>
                      <p:cNvSpPr>
                        <a:spLocks noRot="1" noChangeAspect="1" noMove="1" noResize="1" noEditPoints="1" noAdjustHandles="1" noChangeArrowheads="1" noChangeShapeType="1" noTextEdit="1"/>
                      </p:cNvSpPr>
                      <p:nvPr/>
                    </p:nvSpPr>
                    <p:spPr bwMode="auto">
                      <a:xfrm>
                        <a:off x="3888" y="2880"/>
                        <a:ext cx="240" cy="240"/>
                      </a:xfrm>
                      <a:prstGeom prst="ellipse">
                        <a:avLst/>
                      </a:prstGeom>
                      <a:blipFill>
                        <a:blip r:embed="rId7"/>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4" name="Line 36">
                    <a:extLst>
                      <a:ext uri="{FF2B5EF4-FFF2-40B4-BE49-F238E27FC236}">
                        <a16:creationId xmlns:a16="http://schemas.microsoft.com/office/drawing/2014/main" id="{C3845ACA-FF71-D747-9941-C79B92D1217E}"/>
                      </a:ext>
                    </a:extLst>
                  </p:cNvPr>
                  <p:cNvSpPr>
                    <a:spLocks noChangeShapeType="1"/>
                  </p:cNvSpPr>
                  <p:nvPr/>
                </p:nvSpPr>
                <p:spPr bwMode="auto">
                  <a:xfrm>
                    <a:off x="4128" y="3026"/>
                    <a:ext cx="288" cy="288"/>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5" name="Line 38">
                    <a:extLst>
                      <a:ext uri="{FF2B5EF4-FFF2-40B4-BE49-F238E27FC236}">
                        <a16:creationId xmlns:a16="http://schemas.microsoft.com/office/drawing/2014/main" id="{B1BAF332-2AF4-C74C-B692-979431E9763A}"/>
                      </a:ext>
                    </a:extLst>
                  </p:cNvPr>
                  <p:cNvSpPr>
                    <a:spLocks noChangeShapeType="1"/>
                  </p:cNvSpPr>
                  <p:nvPr/>
                </p:nvSpPr>
                <p:spPr bwMode="auto">
                  <a:xfrm flipV="1">
                    <a:off x="3689" y="3096"/>
                    <a:ext cx="240" cy="28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6" name="Line 39">
                    <a:extLst>
                      <a:ext uri="{FF2B5EF4-FFF2-40B4-BE49-F238E27FC236}">
                        <a16:creationId xmlns:a16="http://schemas.microsoft.com/office/drawing/2014/main" id="{54BBB315-C205-264F-BE04-E415CD2573C9}"/>
                      </a:ext>
                    </a:extLst>
                  </p:cNvPr>
                  <p:cNvSpPr>
                    <a:spLocks noChangeShapeType="1"/>
                  </p:cNvSpPr>
                  <p:nvPr/>
                </p:nvSpPr>
                <p:spPr bwMode="auto">
                  <a:xfrm>
                    <a:off x="3603" y="3540"/>
                    <a:ext cx="147" cy="267"/>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7" name="Line 40">
                    <a:extLst>
                      <a:ext uri="{FF2B5EF4-FFF2-40B4-BE49-F238E27FC236}">
                        <a16:creationId xmlns:a16="http://schemas.microsoft.com/office/drawing/2014/main" id="{DB6F4B1F-D054-CC4F-BB8C-1F975C495773}"/>
                      </a:ext>
                    </a:extLst>
                  </p:cNvPr>
                  <p:cNvSpPr>
                    <a:spLocks noChangeShapeType="1"/>
                  </p:cNvSpPr>
                  <p:nvPr/>
                </p:nvSpPr>
                <p:spPr bwMode="auto">
                  <a:xfrm flipH="1">
                    <a:off x="3334" y="3532"/>
                    <a:ext cx="182" cy="275"/>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grpSp>
          <mc:AlternateContent xmlns:mc="http://schemas.openxmlformats.org/markup-compatibility/2006" xmlns:a14="http://schemas.microsoft.com/office/drawing/2010/main">
            <mc:Choice Requires="a14">
              <p:sp>
                <p:nvSpPr>
                  <p:cNvPr id="11" name="Oval 32">
                    <a:extLst>
                      <a:ext uri="{FF2B5EF4-FFF2-40B4-BE49-F238E27FC236}">
                        <a16:creationId xmlns:a16="http://schemas.microsoft.com/office/drawing/2014/main" id="{2469C440-BCC4-6F41-997A-98343E64229A}"/>
                      </a:ext>
                    </a:extLst>
                  </p:cNvPr>
                  <p:cNvSpPr>
                    <a:spLocks noChangeArrowheads="1"/>
                  </p:cNvSpPr>
                  <p:nvPr/>
                </p:nvSpPr>
                <p:spPr bwMode="auto">
                  <a:xfrm>
                    <a:off x="7111711" y="5143167"/>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19"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111711" y="5143167"/>
                    <a:ext cx="351805" cy="381000"/>
                  </a:xfrm>
                  <a:prstGeom prst="ellipse">
                    <a:avLst/>
                  </a:prstGeom>
                  <a:blipFill>
                    <a:blip r:embed="rId8"/>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32">
                    <a:extLst>
                      <a:ext uri="{FF2B5EF4-FFF2-40B4-BE49-F238E27FC236}">
                        <a16:creationId xmlns:a16="http://schemas.microsoft.com/office/drawing/2014/main" id="{3A0C147A-8B22-E74D-A48D-567DBA4739D2}"/>
                      </a:ext>
                    </a:extLst>
                  </p:cNvPr>
                  <p:cNvSpPr>
                    <a:spLocks noChangeArrowheads="1"/>
                  </p:cNvSpPr>
                  <p:nvPr/>
                </p:nvSpPr>
                <p:spPr bwMode="auto">
                  <a:xfrm>
                    <a:off x="7762358"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6</m:t>
                              </m:r>
                            </m:sub>
                          </m:sSub>
                        </m:oMath>
                      </m:oMathPara>
                    </a14:m>
                    <a:endParaRPr lang="zh-TW" altLang="en-US" sz="2000" dirty="0">
                      <a:latin typeface="Gill Sans" pitchFamily="34" charset="0"/>
                    </a:endParaRPr>
                  </a:p>
                </p:txBody>
              </p:sp>
            </mc:Choice>
            <mc:Fallback xmlns="">
              <p:sp>
                <p:nvSpPr>
                  <p:cNvPr id="20"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762358" y="5124260"/>
                    <a:ext cx="351805" cy="381000"/>
                  </a:xfrm>
                  <a:prstGeom prst="ellipse">
                    <a:avLst/>
                  </a:prstGeom>
                  <a:blipFill>
                    <a:blip r:embed="rId9"/>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32">
                    <a:extLst>
                      <a:ext uri="{FF2B5EF4-FFF2-40B4-BE49-F238E27FC236}">
                        <a16:creationId xmlns:a16="http://schemas.microsoft.com/office/drawing/2014/main" id="{CA882E0A-DDCE-3F40-8C0B-DAE9113BE0C7}"/>
                      </a:ext>
                    </a:extLst>
                  </p:cNvPr>
                  <p:cNvSpPr>
                    <a:spLocks noChangeArrowheads="1"/>
                  </p:cNvSpPr>
                  <p:nvPr/>
                </p:nvSpPr>
                <p:spPr bwMode="auto">
                  <a:xfrm>
                    <a:off x="8351196"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7</m:t>
                              </m:r>
                            </m:sub>
                          </m:sSub>
                        </m:oMath>
                      </m:oMathPara>
                    </a14:m>
                    <a:endParaRPr lang="zh-TW" altLang="en-US" sz="2000" dirty="0">
                      <a:latin typeface="Gill Sans" pitchFamily="34" charset="0"/>
                    </a:endParaRPr>
                  </a:p>
                </p:txBody>
              </p:sp>
            </mc:Choice>
            <mc:Fallback xmlns="">
              <p:sp>
                <p:nvSpPr>
                  <p:cNvPr id="2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8351196" y="5124260"/>
                    <a:ext cx="351805" cy="381000"/>
                  </a:xfrm>
                  <a:prstGeom prst="ellipse">
                    <a:avLst/>
                  </a:prstGeom>
                  <a:blipFill>
                    <a:blip r:embed="rId10"/>
                    <a:stretch>
                      <a:fillRect l="-3279"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4" name="Line 39">
                <a:extLst>
                  <a:ext uri="{FF2B5EF4-FFF2-40B4-BE49-F238E27FC236}">
                    <a16:creationId xmlns:a16="http://schemas.microsoft.com/office/drawing/2014/main" id="{58400E1F-39CE-3048-AE38-0278C40A41FF}"/>
                  </a:ext>
                </a:extLst>
              </p:cNvPr>
              <p:cNvSpPr>
                <a:spLocks noChangeShapeType="1"/>
              </p:cNvSpPr>
              <p:nvPr/>
            </p:nvSpPr>
            <p:spPr bwMode="auto">
              <a:xfrm>
                <a:off x="8287866" y="4719471"/>
                <a:ext cx="215481" cy="42386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5" name="Line 40">
                <a:extLst>
                  <a:ext uri="{FF2B5EF4-FFF2-40B4-BE49-F238E27FC236}">
                    <a16:creationId xmlns:a16="http://schemas.microsoft.com/office/drawing/2014/main" id="{942C03F1-A54C-BE49-AF44-13256D0E4BC3}"/>
                  </a:ext>
                </a:extLst>
              </p:cNvPr>
              <p:cNvSpPr>
                <a:spLocks noChangeShapeType="1"/>
              </p:cNvSpPr>
              <p:nvPr/>
            </p:nvSpPr>
            <p:spPr bwMode="auto">
              <a:xfrm flipH="1">
                <a:off x="7989947" y="4713121"/>
                <a:ext cx="173959" cy="411139"/>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mc:AlternateContent xmlns:mc="http://schemas.openxmlformats.org/markup-compatibility/2006" xmlns:a14="http://schemas.microsoft.com/office/drawing/2010/main">
            <mc:Choice Requires="a14">
              <p:sp>
                <p:nvSpPr>
                  <p:cNvPr id="16" name="Oval 32">
                    <a:extLst>
                      <a:ext uri="{FF2B5EF4-FFF2-40B4-BE49-F238E27FC236}">
                        <a16:creationId xmlns:a16="http://schemas.microsoft.com/office/drawing/2014/main" id="{22E32E9C-14E2-8844-BD43-E7DEE9885E41}"/>
                      </a:ext>
                    </a:extLst>
                  </p:cNvPr>
                  <p:cNvSpPr>
                    <a:spLocks noChangeArrowheads="1"/>
                  </p:cNvSpPr>
                  <p:nvPr/>
                </p:nvSpPr>
                <p:spPr bwMode="auto">
                  <a:xfrm>
                    <a:off x="7413884" y="5818654"/>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8</m:t>
                              </m:r>
                            </m:sub>
                          </m:sSub>
                        </m:oMath>
                      </m:oMathPara>
                    </a14:m>
                    <a:endParaRPr lang="zh-TW" altLang="en-US" sz="2000" dirty="0">
                      <a:latin typeface="Gill Sans" pitchFamily="34" charset="0"/>
                    </a:endParaRPr>
                  </a:p>
                </p:txBody>
              </p:sp>
            </mc:Choice>
            <mc:Fallback xmlns="">
              <p:sp>
                <p:nvSpPr>
                  <p:cNvPr id="25"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413884" y="5818654"/>
                    <a:ext cx="351805" cy="381000"/>
                  </a:xfrm>
                  <a:prstGeom prst="ellipse">
                    <a:avLst/>
                  </a:prstGeom>
                  <a:blipFill>
                    <a:blip r:embed="rId11"/>
                    <a:stretch>
                      <a:fillRect l="-5000"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7" name="Line 40">
                <a:extLst>
                  <a:ext uri="{FF2B5EF4-FFF2-40B4-BE49-F238E27FC236}">
                    <a16:creationId xmlns:a16="http://schemas.microsoft.com/office/drawing/2014/main" id="{26CB43F5-6688-4847-BC54-48CDD1E3961F}"/>
                  </a:ext>
                </a:extLst>
              </p:cNvPr>
              <p:cNvSpPr>
                <a:spLocks noChangeShapeType="1"/>
              </p:cNvSpPr>
              <p:nvPr/>
            </p:nvSpPr>
            <p:spPr bwMode="auto">
              <a:xfrm flipH="1">
                <a:off x="7789301" y="5492586"/>
                <a:ext cx="714045" cy="50277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sp>
          <p:nvSpPr>
            <p:cNvPr id="8" name="Line 39">
              <a:extLst>
                <a:ext uri="{FF2B5EF4-FFF2-40B4-BE49-F238E27FC236}">
                  <a16:creationId xmlns:a16="http://schemas.microsoft.com/office/drawing/2014/main" id="{2C135B77-3ADC-9648-8C67-1A28776116A7}"/>
                </a:ext>
              </a:extLst>
            </p:cNvPr>
            <p:cNvSpPr>
              <a:spLocks noChangeShapeType="1"/>
            </p:cNvSpPr>
            <p:nvPr/>
          </p:nvSpPr>
          <p:spPr bwMode="auto">
            <a:xfrm>
              <a:off x="7491798" y="5836528"/>
              <a:ext cx="152020" cy="35379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9" name="Line 38">
              <a:extLst>
                <a:ext uri="{FF2B5EF4-FFF2-40B4-BE49-F238E27FC236}">
                  <a16:creationId xmlns:a16="http://schemas.microsoft.com/office/drawing/2014/main" id="{0ED7A841-EE7F-7944-A940-3D8540B45FF9}"/>
                </a:ext>
              </a:extLst>
            </p:cNvPr>
            <p:cNvSpPr>
              <a:spLocks noChangeShapeType="1"/>
            </p:cNvSpPr>
            <p:nvPr/>
          </p:nvSpPr>
          <p:spPr bwMode="auto">
            <a:xfrm flipH="1">
              <a:off x="7199147" y="4284004"/>
              <a:ext cx="351804" cy="44515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mc:AlternateContent xmlns:mc="http://schemas.openxmlformats.org/markup-compatibility/2006" xmlns:a14="http://schemas.microsoft.com/office/drawing/2010/main">
        <mc:Choice Requires="a14">
          <p:sp>
            <p:nvSpPr>
              <p:cNvPr id="28" name="Oval 35">
                <a:extLst>
                  <a:ext uri="{FF2B5EF4-FFF2-40B4-BE49-F238E27FC236}">
                    <a16:creationId xmlns:a16="http://schemas.microsoft.com/office/drawing/2014/main" id="{8EF7B2EF-3C73-154D-B501-3696DB0D7339}"/>
                  </a:ext>
                </a:extLst>
              </p:cNvPr>
              <p:cNvSpPr>
                <a:spLocks noChangeArrowheads="1"/>
              </p:cNvSpPr>
              <p:nvPr/>
            </p:nvSpPr>
            <p:spPr bwMode="auto">
              <a:xfrm>
                <a:off x="9124115" y="3835340"/>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1</m:t>
                          </m:r>
                        </m:sub>
                      </m:sSub>
                    </m:oMath>
                  </m:oMathPara>
                </a14:m>
                <a:endParaRPr lang="zh-TW" altLang="en-US" sz="2000" dirty="0">
                  <a:latin typeface="Gill Sans" pitchFamily="34" charset="0"/>
                </a:endParaRPr>
              </a:p>
            </p:txBody>
          </p:sp>
        </mc:Choice>
        <mc:Fallback xmlns="">
          <p:sp>
            <p:nvSpPr>
              <p:cNvPr id="28" name="Oval 35">
                <a:extLst>
                  <a:ext uri="{FF2B5EF4-FFF2-40B4-BE49-F238E27FC236}">
                    <a16:creationId xmlns:a16="http://schemas.microsoft.com/office/drawing/2014/main" id="{8EF7B2EF-3C73-154D-B501-3696DB0D7339}"/>
                  </a:ext>
                </a:extLst>
              </p:cNvPr>
              <p:cNvSpPr>
                <a:spLocks noRot="1" noChangeAspect="1" noMove="1" noResize="1" noEditPoints="1" noAdjustHandles="1" noChangeArrowheads="1" noChangeShapeType="1" noTextEdit="1"/>
              </p:cNvSpPr>
              <p:nvPr/>
            </p:nvSpPr>
            <p:spPr bwMode="auto">
              <a:xfrm>
                <a:off x="9124115" y="3835340"/>
                <a:ext cx="351805" cy="381000"/>
              </a:xfrm>
              <a:prstGeom prst="ellipse">
                <a:avLst/>
              </a:prstGeom>
              <a:blipFill>
                <a:blip r:embed="rId12"/>
                <a:stretch>
                  <a:fillRect l="-37931" b="-15152"/>
                </a:stretch>
              </a:blipFill>
              <a:ln w="19050">
                <a:solidFill>
                  <a:schemeClr val="tx1"/>
                </a:solidFill>
                <a:round/>
                <a:headEnd/>
                <a:tailEnd type="none" w="sm"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F460E332-1EC6-924C-A12A-D40A4C3C07A0}"/>
                  </a:ext>
                </a:extLst>
              </p:cNvPr>
              <p:cNvGraphicFramePr>
                <a:graphicFrameLocks noGrp="1"/>
              </p:cNvGraphicFramePr>
              <p:nvPr/>
            </p:nvGraphicFramePr>
            <p:xfrm>
              <a:off x="3165289" y="4529786"/>
              <a:ext cx="1994544" cy="370840"/>
            </p:xfrm>
            <a:graphic>
              <a:graphicData uri="http://schemas.openxmlformats.org/drawingml/2006/table">
                <a:tbl>
                  <a:tblPr firstRow="1" bandRow="1">
                    <a:tableStyleId>{5C22544A-7EE6-4342-B048-85BDC9FD1C3A}</a:tableStyleId>
                  </a:tblPr>
                  <a:tblGrid>
                    <a:gridCol w="498636">
                      <a:extLst>
                        <a:ext uri="{9D8B030D-6E8A-4147-A177-3AD203B41FA5}">
                          <a16:colId xmlns:a16="http://schemas.microsoft.com/office/drawing/2014/main" val="876907115"/>
                        </a:ext>
                      </a:extLst>
                    </a:gridCol>
                    <a:gridCol w="498636">
                      <a:extLst>
                        <a:ext uri="{9D8B030D-6E8A-4147-A177-3AD203B41FA5}">
                          <a16:colId xmlns:a16="http://schemas.microsoft.com/office/drawing/2014/main" val="3493718083"/>
                        </a:ext>
                      </a:extLst>
                    </a:gridCol>
                    <a:gridCol w="498636">
                      <a:extLst>
                        <a:ext uri="{9D8B030D-6E8A-4147-A177-3AD203B41FA5}">
                          <a16:colId xmlns:a16="http://schemas.microsoft.com/office/drawing/2014/main" val="2040546422"/>
                        </a:ext>
                      </a:extLst>
                    </a:gridCol>
                    <a:gridCol w="498636">
                      <a:extLst>
                        <a:ext uri="{9D8B030D-6E8A-4147-A177-3AD203B41FA5}">
                          <a16:colId xmlns:a16="http://schemas.microsoft.com/office/drawing/2014/main" val="2740050063"/>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𝑣</m:t>
                                    </m:r>
                                  </m:e>
                                  <m:sub>
                                    <m:r>
                                      <a:rPr lang="en-US" sz="1800" b="0" i="1" smtClean="0">
                                        <a:solidFill>
                                          <a:schemeClr val="tx1"/>
                                        </a:solidFill>
                                        <a:latin typeface="Cambria Math" panose="02040503050406030204" pitchFamily="18" charset="0"/>
                                      </a:rPr>
                                      <m:t>1</m:t>
                                    </m:r>
                                  </m:sub>
                                </m:sSub>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4038251"/>
                      </a:ext>
                    </a:extLst>
                  </a:tr>
                </a:tbl>
              </a:graphicData>
            </a:graphic>
          </p:graphicFrame>
        </mc:Choice>
        <mc:Fallback xmlns="">
          <p:graphicFrame>
            <p:nvGraphicFramePr>
              <p:cNvPr id="29" name="Table 28">
                <a:extLst>
                  <a:ext uri="{FF2B5EF4-FFF2-40B4-BE49-F238E27FC236}">
                    <a16:creationId xmlns:a16="http://schemas.microsoft.com/office/drawing/2014/main" id="{F460E332-1EC6-924C-A12A-D40A4C3C07A0}"/>
                  </a:ext>
                </a:extLst>
              </p:cNvPr>
              <p:cNvGraphicFramePr>
                <a:graphicFrameLocks noGrp="1"/>
              </p:cNvGraphicFramePr>
              <p:nvPr/>
            </p:nvGraphicFramePr>
            <p:xfrm>
              <a:off x="3165289" y="4529786"/>
              <a:ext cx="1994544" cy="370840"/>
            </p:xfrm>
            <a:graphic>
              <a:graphicData uri="http://schemas.openxmlformats.org/drawingml/2006/table">
                <a:tbl>
                  <a:tblPr firstRow="1" bandRow="1">
                    <a:tableStyleId>{5C22544A-7EE6-4342-B048-85BDC9FD1C3A}</a:tableStyleId>
                  </a:tblPr>
                  <a:tblGrid>
                    <a:gridCol w="498636">
                      <a:extLst>
                        <a:ext uri="{9D8B030D-6E8A-4147-A177-3AD203B41FA5}">
                          <a16:colId xmlns:a16="http://schemas.microsoft.com/office/drawing/2014/main" val="876907115"/>
                        </a:ext>
                      </a:extLst>
                    </a:gridCol>
                    <a:gridCol w="498636">
                      <a:extLst>
                        <a:ext uri="{9D8B030D-6E8A-4147-A177-3AD203B41FA5}">
                          <a16:colId xmlns:a16="http://schemas.microsoft.com/office/drawing/2014/main" val="3493718083"/>
                        </a:ext>
                      </a:extLst>
                    </a:gridCol>
                    <a:gridCol w="498636">
                      <a:extLst>
                        <a:ext uri="{9D8B030D-6E8A-4147-A177-3AD203B41FA5}">
                          <a16:colId xmlns:a16="http://schemas.microsoft.com/office/drawing/2014/main" val="2040546422"/>
                        </a:ext>
                      </a:extLst>
                    </a:gridCol>
                    <a:gridCol w="498636">
                      <a:extLst>
                        <a:ext uri="{9D8B030D-6E8A-4147-A177-3AD203B41FA5}">
                          <a16:colId xmlns:a16="http://schemas.microsoft.com/office/drawing/2014/main" val="2740050063"/>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3"/>
                          <a:stretch>
                            <a:fillRect l="-2500" r="-297500" b="-3333"/>
                          </a:stretch>
                        </a:blip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4038251"/>
                      </a:ext>
                    </a:extLst>
                  </a:tr>
                </a:tbl>
              </a:graphicData>
            </a:graphic>
          </p:graphicFrame>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1CF16477-05A5-2644-A9E2-3950CFF66B8D}"/>
                  </a:ext>
                </a:extLst>
              </p:cNvPr>
              <p:cNvSpPr/>
              <p:nvPr/>
            </p:nvSpPr>
            <p:spPr>
              <a:xfrm>
                <a:off x="2147085" y="4518343"/>
                <a:ext cx="1121717" cy="400110"/>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𝑆</m:t>
                      </m:r>
                      <m:r>
                        <a:rPr lang="en-US" sz="2000" i="1">
                          <a:latin typeface="Cambria Math" panose="02040503050406030204" pitchFamily="18" charset="0"/>
                        </a:rPr>
                        <m:t>=</m:t>
                      </m:r>
                    </m:oMath>
                  </m:oMathPara>
                </a14:m>
                <a:endParaRPr lang="en-US" sz="2000" dirty="0"/>
              </a:p>
            </p:txBody>
          </p:sp>
        </mc:Choice>
        <mc:Fallback xmlns="">
          <p:sp>
            <p:nvSpPr>
              <p:cNvPr id="30" name="Rectangle 29">
                <a:extLst>
                  <a:ext uri="{FF2B5EF4-FFF2-40B4-BE49-F238E27FC236}">
                    <a16:creationId xmlns:a16="http://schemas.microsoft.com/office/drawing/2014/main" id="{1CF16477-05A5-2644-A9E2-3950CFF66B8D}"/>
                  </a:ext>
                </a:extLst>
              </p:cNvPr>
              <p:cNvSpPr>
                <a:spLocks noRot="1" noChangeAspect="1" noMove="1" noResize="1" noEditPoints="1" noAdjustHandles="1" noChangeArrowheads="1" noChangeShapeType="1" noTextEdit="1"/>
              </p:cNvSpPr>
              <p:nvPr/>
            </p:nvSpPr>
            <p:spPr>
              <a:xfrm>
                <a:off x="2147085" y="4518343"/>
                <a:ext cx="1121717" cy="400110"/>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7977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Outline</a:t>
            </a:r>
            <a:endParaRPr lang="en-US" sz="3600"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2</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a:t>Lab 4</a:t>
            </a:r>
            <a:endParaRPr lang="en-US" altLang="zh-CN" dirty="0"/>
          </a:p>
        </p:txBody>
      </p:sp>
      <p:sp>
        <p:nvSpPr>
          <p:cNvPr id="8" name="内容占位符 1">
            <a:extLst>
              <a:ext uri="{FF2B5EF4-FFF2-40B4-BE49-F238E27FC236}">
                <a16:creationId xmlns:a16="http://schemas.microsoft.com/office/drawing/2014/main" id="{876B632B-E3C0-4148-B1B2-CE03D2B46591}"/>
              </a:ext>
            </a:extLst>
          </p:cNvPr>
          <p:cNvSpPr>
            <a:spLocks noGrp="1"/>
          </p:cNvSpPr>
          <p:nvPr>
            <p:ph idx="1"/>
          </p:nvPr>
        </p:nvSpPr>
        <p:spPr>
          <a:xfrm>
            <a:off x="695398" y="1196752"/>
            <a:ext cx="10801200" cy="4929411"/>
          </a:xfrm>
        </p:spPr>
        <p:txBody>
          <a:bodyPr/>
          <a:lstStyle/>
          <a:p>
            <a:pPr marL="0" indent="0">
              <a:buNone/>
            </a:pPr>
            <a:endParaRPr lang="en-US" sz="2800" dirty="0"/>
          </a:p>
          <a:p>
            <a:r>
              <a:rPr lang="en-HK" sz="2800" dirty="0"/>
              <a:t>Unordered Map</a:t>
            </a:r>
          </a:p>
          <a:p>
            <a:r>
              <a:rPr lang="en-HK" sz="2800" dirty="0"/>
              <a:t>Level Order</a:t>
            </a:r>
          </a:p>
          <a:p>
            <a:r>
              <a:rPr lang="en-HK" sz="2800" dirty="0"/>
              <a:t>Graph ADT and DFS</a:t>
            </a:r>
          </a:p>
          <a:p>
            <a:r>
              <a:rPr lang="en-HK" sz="2800" dirty="0"/>
              <a:t>Close </a:t>
            </a:r>
            <a:r>
              <a:rPr lang="en-HK" sz="2800" dirty="0" err="1"/>
              <a:t>Neighbor</a:t>
            </a:r>
            <a:r>
              <a:rPr lang="en-HK" sz="2800" dirty="0"/>
              <a:t> (Bonus)</a:t>
            </a:r>
          </a:p>
          <a:p>
            <a:r>
              <a:rPr lang="en-HK" sz="2800" dirty="0"/>
              <a:t>Overview of all problems</a:t>
            </a:r>
          </a:p>
        </p:txBody>
      </p:sp>
    </p:spTree>
    <p:extLst>
      <p:ext uri="{BB962C8B-B14F-4D97-AF65-F5344CB8AC3E}">
        <p14:creationId xmlns:p14="http://schemas.microsoft.com/office/powerpoint/2010/main" val="1480707185"/>
      </p:ext>
    </p:extLst>
  </p:cSld>
  <p:clrMapOvr>
    <a:masterClrMapping/>
  </p:clrMapOvr>
  <mc:AlternateContent xmlns:mc="http://schemas.openxmlformats.org/markup-compatibility/2006" xmlns:p14="http://schemas.microsoft.com/office/powerpoint/2010/main">
    <mc:Choice Requires="p14">
      <p:transition spd="slow" p14:dur="2000" advTm="262"/>
    </mc:Choice>
    <mc:Fallback xmlns="">
      <p:transition spd="slow" advTm="26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FB17B18-7715-E043-A430-762BB999DD4C}"/>
                  </a:ext>
                </a:extLst>
              </p:cNvPr>
              <p:cNvSpPr>
                <a:spLocks noGrp="1"/>
              </p:cNvSpPr>
              <p:nvPr>
                <p:ph idx="1"/>
              </p:nvPr>
            </p:nvSpPr>
            <p:spPr/>
            <p:txBody>
              <a:bodyPr/>
              <a:lstStyle/>
              <a:p>
                <a:r>
                  <a:rPr lang="en-US" sz="2800" dirty="0"/>
                  <a:t>Repeat the following until </a:t>
                </a:r>
                <a14:m>
                  <m:oMath xmlns:m="http://schemas.openxmlformats.org/officeDocument/2006/math">
                    <m:r>
                      <a:rPr lang="en-US" sz="2800" i="1" dirty="0">
                        <a:solidFill>
                          <a:srgbClr val="FF0000"/>
                        </a:solidFill>
                        <a:latin typeface="Cambria Math" panose="02040503050406030204" pitchFamily="18" charset="0"/>
                      </a:rPr>
                      <m:t>𝑆</m:t>
                    </m:r>
                  </m:oMath>
                </a14:m>
                <a:r>
                  <a:rPr lang="en-US" sz="2800" dirty="0"/>
                  <a:t> is empty.</a:t>
                </a:r>
              </a:p>
              <a:p>
                <a:pPr lvl="1"/>
                <a:r>
                  <a:rPr lang="en-US" sz="2000" dirty="0"/>
                  <a:t>Get the top node, denoted as </a:t>
                </a:r>
                <a14:m>
                  <m:oMath xmlns:m="http://schemas.openxmlformats.org/officeDocument/2006/math">
                    <m:r>
                      <a:rPr lang="en-US" sz="2000" i="1">
                        <a:solidFill>
                          <a:srgbClr val="FF0000"/>
                        </a:solidFill>
                        <a:latin typeface="Cambria Math" panose="02040503050406030204" pitchFamily="18" charset="0"/>
                      </a:rPr>
                      <m:t>𝑣</m:t>
                    </m:r>
                  </m:oMath>
                </a14:m>
                <a:r>
                  <a:rPr lang="en-US" sz="2000" dirty="0"/>
                  <a:t>, on stack </a:t>
                </a:r>
                <a14:m>
                  <m:oMath xmlns:m="http://schemas.openxmlformats.org/officeDocument/2006/math">
                    <m:r>
                      <a:rPr lang="en-US" sz="2000" i="1" dirty="0">
                        <a:solidFill>
                          <a:srgbClr val="FF0000"/>
                        </a:solidFill>
                        <a:latin typeface="Cambria Math" panose="02040503050406030204" pitchFamily="18" charset="0"/>
                      </a:rPr>
                      <m:t>𝑆</m:t>
                    </m:r>
                    <m:r>
                      <a:rPr lang="en-US" sz="2000" dirty="0">
                        <a:solidFill>
                          <a:srgbClr val="FF0000"/>
                        </a:solidFill>
                        <a:latin typeface="Cambria Math" panose="02040503050406030204" pitchFamily="18" charset="0"/>
                      </a:rPr>
                      <m:t>,</m:t>
                    </m:r>
                  </m:oMath>
                </a14:m>
                <a:r>
                  <a:rPr lang="en-US" sz="2000" dirty="0"/>
                  <a:t> </a:t>
                </a:r>
                <a:r>
                  <a:rPr lang="en-US" sz="2000" b="1" dirty="0">
                    <a:solidFill>
                      <a:srgbClr val="FF0000"/>
                    </a:solidFill>
                  </a:rPr>
                  <a:t>do not </a:t>
                </a:r>
                <a:r>
                  <a:rPr lang="en-US" sz="2000" dirty="0"/>
                  <a:t>pop </a:t>
                </a:r>
                <a14:m>
                  <m:oMath xmlns:m="http://schemas.openxmlformats.org/officeDocument/2006/math">
                    <m:r>
                      <a:rPr lang="en-US" sz="2000" i="1">
                        <a:solidFill>
                          <a:srgbClr val="FF0000"/>
                        </a:solidFill>
                        <a:latin typeface="Cambria Math" panose="02040503050406030204" pitchFamily="18" charset="0"/>
                      </a:rPr>
                      <m:t>𝑣</m:t>
                    </m:r>
                  </m:oMath>
                </a14:m>
                <a:r>
                  <a:rPr lang="en-US" sz="2000" dirty="0"/>
                  <a:t> </a:t>
                </a:r>
              </a:p>
              <a:p>
                <a:pPr lvl="1"/>
                <a:r>
                  <a:rPr lang="en-US" sz="2300" dirty="0"/>
                  <a:t>If </a:t>
                </a:r>
                <a14:m>
                  <m:oMath xmlns:m="http://schemas.openxmlformats.org/officeDocument/2006/math">
                    <m:r>
                      <a:rPr lang="en-US" sz="2000" i="1">
                        <a:solidFill>
                          <a:srgbClr val="FF0000"/>
                        </a:solidFill>
                        <a:latin typeface="Cambria Math" panose="02040503050406030204" pitchFamily="18" charset="0"/>
                      </a:rPr>
                      <m:t>𝑣</m:t>
                    </m:r>
                  </m:oMath>
                </a14:m>
                <a:r>
                  <a:rPr lang="en-US" sz="2000" dirty="0"/>
                  <a:t> still has white out-neighbors</a:t>
                </a:r>
              </a:p>
              <a:p>
                <a:pPr lvl="2"/>
                <a:r>
                  <a:rPr lang="en-US" sz="2000" dirty="0"/>
                  <a:t>Let </a:t>
                </a:r>
                <a14:m>
                  <m:oMath xmlns:m="http://schemas.openxmlformats.org/officeDocument/2006/math">
                    <m:r>
                      <a:rPr lang="en-US" sz="2000" i="1" dirty="0">
                        <a:solidFill>
                          <a:srgbClr val="FF0000"/>
                        </a:solidFill>
                        <a:latin typeface="Cambria Math" panose="02040503050406030204" pitchFamily="18" charset="0"/>
                      </a:rPr>
                      <m:t>𝑢</m:t>
                    </m:r>
                  </m:oMath>
                </a14:m>
                <a:r>
                  <a:rPr lang="en-US" sz="2000" dirty="0"/>
                  <a:t> be such a white out-neighbor of </a:t>
                </a:r>
                <a14:m>
                  <m:oMath xmlns:m="http://schemas.openxmlformats.org/officeDocument/2006/math">
                    <m:r>
                      <a:rPr lang="en-US" sz="2000" i="1">
                        <a:solidFill>
                          <a:srgbClr val="FF0000"/>
                        </a:solidFill>
                        <a:latin typeface="Cambria Math" panose="02040503050406030204" pitchFamily="18" charset="0"/>
                      </a:rPr>
                      <m:t>𝑣</m:t>
                    </m:r>
                  </m:oMath>
                </a14:m>
                <a:endParaRPr lang="en-US" sz="2000" dirty="0"/>
              </a:p>
              <a:p>
                <a:pPr lvl="2"/>
                <a:r>
                  <a:rPr lang="en-US" sz="1900" dirty="0"/>
                  <a:t>Push </a:t>
                </a:r>
                <a14:m>
                  <m:oMath xmlns:m="http://schemas.openxmlformats.org/officeDocument/2006/math">
                    <m:r>
                      <a:rPr lang="en-US" sz="2000" i="1" dirty="0">
                        <a:solidFill>
                          <a:srgbClr val="FF0000"/>
                        </a:solidFill>
                        <a:latin typeface="Cambria Math" panose="02040503050406030204" pitchFamily="18" charset="0"/>
                      </a:rPr>
                      <m:t>𝑢</m:t>
                    </m:r>
                  </m:oMath>
                </a14:m>
                <a:r>
                  <a:rPr lang="en-US" sz="1900" dirty="0"/>
                  <a:t> to </a:t>
                </a:r>
                <a14:m>
                  <m:oMath xmlns:m="http://schemas.openxmlformats.org/officeDocument/2006/math">
                    <m:r>
                      <a:rPr lang="en-US" sz="2000" i="1" dirty="0">
                        <a:solidFill>
                          <a:srgbClr val="FF0000"/>
                        </a:solidFill>
                        <a:latin typeface="Cambria Math" panose="02040503050406030204" pitchFamily="18" charset="0"/>
                      </a:rPr>
                      <m:t>𝑆</m:t>
                    </m:r>
                  </m:oMath>
                </a14:m>
                <a:r>
                  <a:rPr lang="en-US" sz="1900" dirty="0"/>
                  <a:t>, and color </a:t>
                </a:r>
                <a14:m>
                  <m:oMath xmlns:m="http://schemas.openxmlformats.org/officeDocument/2006/math">
                    <m:r>
                      <a:rPr lang="en-US" sz="2000" i="1" dirty="0">
                        <a:solidFill>
                          <a:srgbClr val="FF0000"/>
                        </a:solidFill>
                        <a:latin typeface="Cambria Math" panose="02040503050406030204" pitchFamily="18" charset="0"/>
                      </a:rPr>
                      <m:t>𝑢</m:t>
                    </m:r>
                  </m:oMath>
                </a14:m>
                <a:r>
                  <a:rPr lang="en-US" sz="1900" dirty="0"/>
                  <a:t> to gray. </a:t>
                </a:r>
              </a:p>
              <a:p>
                <a:pPr lvl="1"/>
                <a:r>
                  <a:rPr lang="en-US" sz="2000" dirty="0"/>
                  <a:t>Otherwise (</a:t>
                </a:r>
                <a14:m>
                  <m:oMath xmlns:m="http://schemas.openxmlformats.org/officeDocument/2006/math">
                    <m:r>
                      <a:rPr lang="en-US" sz="2000" i="1">
                        <a:solidFill>
                          <a:srgbClr val="FF0000"/>
                        </a:solidFill>
                        <a:latin typeface="Cambria Math" panose="02040503050406030204" pitchFamily="18" charset="0"/>
                      </a:rPr>
                      <m:t>𝑣</m:t>
                    </m:r>
                  </m:oMath>
                </a14:m>
                <a:r>
                  <a:rPr lang="en-US" sz="2000" dirty="0"/>
                  <a:t> has no white out-neighbors)</a:t>
                </a:r>
              </a:p>
              <a:p>
                <a:pPr lvl="2"/>
                <a:r>
                  <a:rPr lang="en-US" sz="2000" dirty="0"/>
                  <a:t>Pop </a:t>
                </a:r>
                <a14:m>
                  <m:oMath xmlns:m="http://schemas.openxmlformats.org/officeDocument/2006/math">
                    <m:r>
                      <a:rPr lang="en-US" sz="2000" i="1">
                        <a:solidFill>
                          <a:srgbClr val="FF0000"/>
                        </a:solidFill>
                        <a:latin typeface="Cambria Math" panose="02040503050406030204" pitchFamily="18" charset="0"/>
                      </a:rPr>
                      <m:t>𝑣</m:t>
                    </m:r>
                  </m:oMath>
                </a14:m>
                <a:r>
                  <a:rPr lang="en-US" sz="2000" dirty="0"/>
                  <a:t> and color it as black (meaning that </a:t>
                </a:r>
                <a14:m>
                  <m:oMath xmlns:m="http://schemas.openxmlformats.org/officeDocument/2006/math">
                    <m:r>
                      <a:rPr lang="en-US" sz="2000" i="1">
                        <a:solidFill>
                          <a:srgbClr val="FF0000"/>
                        </a:solidFill>
                        <a:latin typeface="Cambria Math" panose="02040503050406030204" pitchFamily="18" charset="0"/>
                      </a:rPr>
                      <m:t>𝑣</m:t>
                    </m:r>
                  </m:oMath>
                </a14:m>
                <a:r>
                  <a:rPr lang="en-US" sz="2000" dirty="0"/>
                  <a:t> has finished)</a:t>
                </a:r>
              </a:p>
              <a:p>
                <a:pPr lvl="1"/>
                <a:endParaRPr lang="en-US" sz="2300" dirty="0"/>
              </a:p>
            </p:txBody>
          </p:sp>
        </mc:Choice>
        <mc:Fallback xmlns="">
          <p:sp>
            <p:nvSpPr>
              <p:cNvPr id="2" name="Content Placeholder 1">
                <a:extLst>
                  <a:ext uri="{FF2B5EF4-FFF2-40B4-BE49-F238E27FC236}">
                    <a16:creationId xmlns:a16="http://schemas.microsoft.com/office/drawing/2014/main" id="{8FB17B18-7715-E043-A430-762BB999DD4C}"/>
                  </a:ext>
                </a:extLst>
              </p:cNvPr>
              <p:cNvSpPr>
                <a:spLocks noGrp="1" noRot="1" noChangeAspect="1" noMove="1" noResize="1" noEditPoints="1" noAdjustHandles="1" noChangeArrowheads="1" noChangeShapeType="1" noTextEdit="1"/>
              </p:cNvSpPr>
              <p:nvPr>
                <p:ph idx="1"/>
              </p:nvPr>
            </p:nvSpPr>
            <p:spPr>
              <a:blipFill>
                <a:blip r:embed="rId2"/>
                <a:stretch>
                  <a:fillRect t="-123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F0B85492-4B1B-9E49-8E93-1F387573A4EC}"/>
              </a:ext>
            </a:extLst>
          </p:cNvPr>
          <p:cNvSpPr>
            <a:spLocks noGrp="1"/>
          </p:cNvSpPr>
          <p:nvPr>
            <p:ph type="title"/>
          </p:nvPr>
        </p:nvSpPr>
        <p:spPr/>
        <p:txBody>
          <a:bodyPr/>
          <a:lstStyle/>
          <a:p>
            <a:r>
              <a:rPr lang="en-US" dirty="0"/>
              <a:t>Depth-First Search (DFS)</a:t>
            </a:r>
          </a:p>
        </p:txBody>
      </p:sp>
      <p:sp>
        <p:nvSpPr>
          <p:cNvPr id="4" name="Footer Placeholder 3">
            <a:extLst>
              <a:ext uri="{FF2B5EF4-FFF2-40B4-BE49-F238E27FC236}">
                <a16:creationId xmlns:a16="http://schemas.microsoft.com/office/drawing/2014/main" id="{2CB41965-FF08-ED49-ABD5-FC7AD973649B}"/>
              </a:ext>
            </a:extLst>
          </p:cNvPr>
          <p:cNvSpPr>
            <a:spLocks noGrp="1"/>
          </p:cNvSpPr>
          <p:nvPr>
            <p:ph type="ftr" sz="quarter" idx="11"/>
          </p:nvPr>
        </p:nvSpPr>
        <p:spPr/>
        <p:txBody>
          <a:bodyPr/>
          <a:lstStyle/>
          <a:p>
            <a:pPr>
              <a:defRPr/>
            </a:pPr>
            <a:r>
              <a:rPr lang="en-US" altLang="zh-CN" dirty="0"/>
              <a:t>Graph ADT and DFS</a:t>
            </a:r>
          </a:p>
        </p:txBody>
      </p:sp>
      <p:sp>
        <p:nvSpPr>
          <p:cNvPr id="5" name="Slide Number Placeholder 4">
            <a:extLst>
              <a:ext uri="{FF2B5EF4-FFF2-40B4-BE49-F238E27FC236}">
                <a16:creationId xmlns:a16="http://schemas.microsoft.com/office/drawing/2014/main" id="{F42A4D9D-956E-434E-BC22-DFF4F565E407}"/>
              </a:ext>
            </a:extLst>
          </p:cNvPr>
          <p:cNvSpPr>
            <a:spLocks noGrp="1"/>
          </p:cNvSpPr>
          <p:nvPr>
            <p:ph type="sldNum" sz="quarter" idx="12"/>
          </p:nvPr>
        </p:nvSpPr>
        <p:spPr/>
        <p:txBody>
          <a:bodyPr/>
          <a:lstStyle/>
          <a:p>
            <a:pPr>
              <a:defRPr/>
            </a:pPr>
            <a:fld id="{4F25B14B-C98E-4C14-96E7-18DD3A29C179}" type="slidenum">
              <a:rPr lang="en-US" smtClean="0"/>
              <a:pPr>
                <a:defRPr/>
              </a:pPr>
              <a:t>20</a:t>
            </a:fld>
            <a:endParaRPr lang="en-US" dirty="0"/>
          </a:p>
        </p:txBody>
      </p:sp>
      <p:grpSp>
        <p:nvGrpSpPr>
          <p:cNvPr id="6" name="组合 38">
            <a:extLst>
              <a:ext uri="{FF2B5EF4-FFF2-40B4-BE49-F238E27FC236}">
                <a16:creationId xmlns:a16="http://schemas.microsoft.com/office/drawing/2014/main" id="{78339E93-C95A-5046-8FD9-A906BF21E228}"/>
              </a:ext>
            </a:extLst>
          </p:cNvPr>
          <p:cNvGrpSpPr/>
          <p:nvPr/>
        </p:nvGrpSpPr>
        <p:grpSpPr>
          <a:xfrm>
            <a:off x="8256240" y="3924398"/>
            <a:ext cx="2316522" cy="2527932"/>
            <a:chOff x="6504971" y="4005262"/>
            <a:chExt cx="2316522" cy="2527932"/>
          </a:xfrm>
        </p:grpSpPr>
        <p:grpSp>
          <p:nvGrpSpPr>
            <p:cNvPr id="7" name="组合 5">
              <a:extLst>
                <a:ext uri="{FF2B5EF4-FFF2-40B4-BE49-F238E27FC236}">
                  <a16:creationId xmlns:a16="http://schemas.microsoft.com/office/drawing/2014/main" id="{F72EB059-C7EA-2C4B-B140-222FCAC26CFE}"/>
                </a:ext>
              </a:extLst>
            </p:cNvPr>
            <p:cNvGrpSpPr/>
            <p:nvPr/>
          </p:nvGrpSpPr>
          <p:grpSpPr>
            <a:xfrm>
              <a:off x="6504971" y="4005262"/>
              <a:ext cx="2316522" cy="2527932"/>
              <a:chOff x="6386479" y="3671722"/>
              <a:chExt cx="2316522" cy="2527932"/>
            </a:xfrm>
          </p:grpSpPr>
          <p:grpSp>
            <p:nvGrpSpPr>
              <p:cNvPr id="10" name="Group 44">
                <a:extLst>
                  <a:ext uri="{FF2B5EF4-FFF2-40B4-BE49-F238E27FC236}">
                    <a16:creationId xmlns:a16="http://schemas.microsoft.com/office/drawing/2014/main" id="{A3616914-E4D5-F448-BF47-6D7D980E2FFC}"/>
                  </a:ext>
                </a:extLst>
              </p:cNvPr>
              <p:cNvGrpSpPr>
                <a:grpSpLocks/>
              </p:cNvGrpSpPr>
              <p:nvPr/>
            </p:nvGrpSpPr>
            <p:grpSpPr bwMode="auto">
              <a:xfrm>
                <a:off x="6386479" y="3671722"/>
                <a:ext cx="2036071" cy="2338388"/>
                <a:chOff x="3171" y="2784"/>
                <a:chExt cx="1389" cy="1473"/>
              </a:xfrm>
            </p:grpSpPr>
            <mc:AlternateContent xmlns:mc="http://schemas.openxmlformats.org/markup-compatibility/2006" xmlns:a14="http://schemas.microsoft.com/office/drawing/2010/main">
              <mc:Choice Requires="a14">
                <p:sp>
                  <p:nvSpPr>
                    <p:cNvPr id="18" name="Text Box 30">
                      <a:extLst>
                        <a:ext uri="{FF2B5EF4-FFF2-40B4-BE49-F238E27FC236}">
                          <a16:creationId xmlns:a16="http://schemas.microsoft.com/office/drawing/2014/main" id="{535E96F5-3BD6-5344-8DE1-45FB8C8EBBE0}"/>
                        </a:ext>
                      </a:extLst>
                    </p:cNvPr>
                    <p:cNvSpPr txBox="1">
                      <a:spLocks noChangeArrowheads="1"/>
                    </p:cNvSpPr>
                    <p:nvPr/>
                  </p:nvSpPr>
                  <p:spPr bwMode="auto">
                    <a:xfrm>
                      <a:off x="3314" y="4028"/>
                      <a:ext cx="262" cy="229"/>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type="none" w="sm" len="me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b="0" i="1" dirty="0" smtClean="0">
                                <a:latin typeface="Cambria Math" panose="02040503050406030204" pitchFamily="18" charset="0"/>
                              </a:rPr>
                              <m:t>𝐺</m:t>
                            </m:r>
                          </m:oMath>
                        </m:oMathPara>
                      </a14:m>
                      <a:endParaRPr lang="en-US" altLang="zh-TW" i="1" baseline="-25000" dirty="0">
                        <a:latin typeface="Gill Sans" pitchFamily="34" charset="0"/>
                      </a:endParaRPr>
                    </a:p>
                  </p:txBody>
                </p:sp>
              </mc:Choice>
              <mc:Fallback xmlns="">
                <p:sp>
                  <p:nvSpPr>
                    <p:cNvPr id="9" name="Text Box 30">
                      <a:extLst>
                        <a:ext uri="{FF2B5EF4-FFF2-40B4-BE49-F238E27FC236}">
                          <a16:creationId xmlns:a16="http://schemas.microsoft.com/office/drawing/2014/main" id="{9A61A4E8-05B8-5F46-9638-8C713A6E8E4B}"/>
                        </a:ext>
                      </a:extLst>
                    </p:cNvPr>
                    <p:cNvSpPr txBox="1">
                      <a:spLocks noRot="1" noChangeAspect="1" noMove="1" noResize="1" noEditPoints="1" noAdjustHandles="1" noChangeArrowheads="1" noChangeShapeType="1" noTextEdit="1"/>
                    </p:cNvSpPr>
                    <p:nvPr/>
                  </p:nvSpPr>
                  <p:spPr bwMode="auto">
                    <a:xfrm>
                      <a:off x="3314" y="4028"/>
                      <a:ext cx="262" cy="229"/>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19" name="Group 43">
                  <a:extLst>
                    <a:ext uri="{FF2B5EF4-FFF2-40B4-BE49-F238E27FC236}">
                      <a16:creationId xmlns:a16="http://schemas.microsoft.com/office/drawing/2014/main" id="{6D53578F-A103-824F-981D-BE57686BDB53}"/>
                    </a:ext>
                  </a:extLst>
                </p:cNvPr>
                <p:cNvGrpSpPr>
                  <a:grpSpLocks/>
                </p:cNvGrpSpPr>
                <p:nvPr/>
              </p:nvGrpSpPr>
              <p:grpSpPr bwMode="auto">
                <a:xfrm>
                  <a:off x="3171" y="2784"/>
                  <a:ext cx="1389" cy="1150"/>
                  <a:chOff x="3171" y="2880"/>
                  <a:chExt cx="1389" cy="1150"/>
                </a:xfrm>
              </p:grpSpPr>
              <mc:AlternateContent xmlns:mc="http://schemas.openxmlformats.org/markup-compatibility/2006" xmlns:a14="http://schemas.microsoft.com/office/drawing/2010/main">
                <mc:Choice Requires="a14">
                  <p:sp>
                    <p:nvSpPr>
                      <p:cNvPr id="20" name="Oval 32">
                        <a:extLst>
                          <a:ext uri="{FF2B5EF4-FFF2-40B4-BE49-F238E27FC236}">
                            <a16:creationId xmlns:a16="http://schemas.microsoft.com/office/drawing/2014/main" id="{DC0B97A4-062B-E644-8A33-D45F2692B214}"/>
                          </a:ext>
                        </a:extLst>
                      </p:cNvPr>
                      <p:cNvSpPr>
                        <a:spLocks noChangeArrowheads="1"/>
                      </p:cNvSpPr>
                      <p:nvPr/>
                    </p:nvSpPr>
                    <p:spPr bwMode="auto">
                      <a:xfrm>
                        <a:off x="3171" y="379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1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3171" y="3790"/>
                        <a:ext cx="240" cy="240"/>
                      </a:xfrm>
                      <a:prstGeom prst="ellipse">
                        <a:avLst/>
                      </a:prstGeom>
                      <a:blipFill>
                        <a:blip r:embed="rId4"/>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33">
                        <a:extLst>
                          <a:ext uri="{FF2B5EF4-FFF2-40B4-BE49-F238E27FC236}">
                            <a16:creationId xmlns:a16="http://schemas.microsoft.com/office/drawing/2014/main" id="{7F509663-50A4-654B-843D-15CFB8CAE775}"/>
                          </a:ext>
                        </a:extLst>
                      </p:cNvPr>
                      <p:cNvSpPr>
                        <a:spLocks noChangeArrowheads="1"/>
                      </p:cNvSpPr>
                      <p:nvPr/>
                    </p:nvSpPr>
                    <p:spPr bwMode="auto">
                      <a:xfrm>
                        <a:off x="4320"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12" name="Oval 33">
                        <a:extLst>
                          <a:ext uri="{FF2B5EF4-FFF2-40B4-BE49-F238E27FC236}">
                            <a16:creationId xmlns:a16="http://schemas.microsoft.com/office/drawing/2014/main" id="{BD3D77B4-D5BC-DD4B-A4F6-1F7F76712A48}"/>
                          </a:ext>
                        </a:extLst>
                      </p:cNvPr>
                      <p:cNvSpPr>
                        <a:spLocks noRot="1" noChangeAspect="1" noMove="1" noResize="1" noEditPoints="1" noAdjustHandles="1" noChangeArrowheads="1" noChangeShapeType="1" noTextEdit="1"/>
                      </p:cNvSpPr>
                      <p:nvPr/>
                    </p:nvSpPr>
                    <p:spPr bwMode="auto">
                      <a:xfrm>
                        <a:off x="4320" y="3312"/>
                        <a:ext cx="240" cy="240"/>
                      </a:xfrm>
                      <a:prstGeom prst="ellipse">
                        <a:avLst/>
                      </a:prstGeom>
                      <a:blipFill>
                        <a:blip r:embed="rId5"/>
                        <a:stretch>
                          <a:fillRect l="-3279"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val 34">
                        <a:extLst>
                          <a:ext uri="{FF2B5EF4-FFF2-40B4-BE49-F238E27FC236}">
                            <a16:creationId xmlns:a16="http://schemas.microsoft.com/office/drawing/2014/main" id="{B84EC3DD-3DE0-5349-BE5C-3EED26F6D174}"/>
                          </a:ext>
                        </a:extLst>
                      </p:cNvPr>
                      <p:cNvSpPr>
                        <a:spLocks noChangeArrowheads="1"/>
                      </p:cNvSpPr>
                      <p:nvPr/>
                    </p:nvSpPr>
                    <p:spPr bwMode="auto">
                      <a:xfrm>
                        <a:off x="3456"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TW" sz="2000" i="1" dirty="0">
                                  <a:latin typeface="Cambria Math" panose="02040503050406030204" pitchFamily="18" charset="0"/>
                                </a:rPr>
                                <m:t> </m:t>
                              </m:r>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2</m:t>
                                  </m:r>
                                </m:sub>
                              </m:sSub>
                            </m:oMath>
                          </m:oMathPara>
                        </a14:m>
                        <a:endParaRPr lang="zh-TW" altLang="en-US" sz="2000" dirty="0">
                          <a:latin typeface="Gill Sans" pitchFamily="34" charset="0"/>
                        </a:endParaRPr>
                      </a:p>
                    </p:txBody>
                  </p:sp>
                </mc:Choice>
                <mc:Fallback xmlns="">
                  <p:sp>
                    <p:nvSpPr>
                      <p:cNvPr id="11" name="Oval 34"/>
                      <p:cNvSpPr>
                        <a:spLocks noRot="1" noChangeAspect="1" noMove="1" noResize="1" noEditPoints="1" noAdjustHandles="1" noChangeArrowheads="1" noChangeShapeType="1" noTextEdit="1"/>
                      </p:cNvSpPr>
                      <p:nvPr/>
                    </p:nvSpPr>
                    <p:spPr bwMode="auto">
                      <a:xfrm>
                        <a:off x="3456" y="3312"/>
                        <a:ext cx="240" cy="240"/>
                      </a:xfrm>
                      <a:prstGeom prst="ellipse">
                        <a:avLst/>
                      </a:prstGeom>
                      <a:blipFill>
                        <a:blip r:embed="rId6"/>
                        <a:stretch>
                          <a:fillRect l="-4918"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35">
                        <a:extLst>
                          <a:ext uri="{FF2B5EF4-FFF2-40B4-BE49-F238E27FC236}">
                            <a16:creationId xmlns:a16="http://schemas.microsoft.com/office/drawing/2014/main" id="{5A617CF5-0F68-EA49-972C-2CC007A2F4BD}"/>
                          </a:ext>
                        </a:extLst>
                      </p:cNvPr>
                      <p:cNvSpPr>
                        <a:spLocks noChangeArrowheads="1"/>
                      </p:cNvSpPr>
                      <p:nvPr/>
                    </p:nvSpPr>
                    <p:spPr bwMode="auto">
                      <a:xfrm>
                        <a:off x="3888" y="288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1</m:t>
                                  </m:r>
                                </m:sub>
                              </m:sSub>
                            </m:oMath>
                          </m:oMathPara>
                        </a14:m>
                        <a:endParaRPr lang="zh-TW" altLang="en-US" sz="2000" dirty="0">
                          <a:latin typeface="Gill Sans" pitchFamily="34" charset="0"/>
                        </a:endParaRPr>
                      </a:p>
                    </p:txBody>
                  </p:sp>
                </mc:Choice>
                <mc:Fallback xmlns="">
                  <p:sp>
                    <p:nvSpPr>
                      <p:cNvPr id="12" name="Oval 35"/>
                      <p:cNvSpPr>
                        <a:spLocks noRot="1" noChangeAspect="1" noMove="1" noResize="1" noEditPoints="1" noAdjustHandles="1" noChangeArrowheads="1" noChangeShapeType="1" noTextEdit="1"/>
                      </p:cNvSpPr>
                      <p:nvPr/>
                    </p:nvSpPr>
                    <p:spPr bwMode="auto">
                      <a:xfrm>
                        <a:off x="3888" y="2880"/>
                        <a:ext cx="240" cy="240"/>
                      </a:xfrm>
                      <a:prstGeom prst="ellipse">
                        <a:avLst/>
                      </a:prstGeom>
                      <a:blipFill>
                        <a:blip r:embed="rId7"/>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4" name="Line 36">
                    <a:extLst>
                      <a:ext uri="{FF2B5EF4-FFF2-40B4-BE49-F238E27FC236}">
                        <a16:creationId xmlns:a16="http://schemas.microsoft.com/office/drawing/2014/main" id="{9A05043D-5A13-6D4C-81B1-A836E111FE76}"/>
                      </a:ext>
                    </a:extLst>
                  </p:cNvPr>
                  <p:cNvSpPr>
                    <a:spLocks noChangeShapeType="1"/>
                  </p:cNvSpPr>
                  <p:nvPr/>
                </p:nvSpPr>
                <p:spPr bwMode="auto">
                  <a:xfrm>
                    <a:off x="4128" y="3026"/>
                    <a:ext cx="288" cy="288"/>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5" name="Line 38">
                    <a:extLst>
                      <a:ext uri="{FF2B5EF4-FFF2-40B4-BE49-F238E27FC236}">
                        <a16:creationId xmlns:a16="http://schemas.microsoft.com/office/drawing/2014/main" id="{01115073-0A73-184E-9581-CFB1CF6E0196}"/>
                      </a:ext>
                    </a:extLst>
                  </p:cNvPr>
                  <p:cNvSpPr>
                    <a:spLocks noChangeShapeType="1"/>
                  </p:cNvSpPr>
                  <p:nvPr/>
                </p:nvSpPr>
                <p:spPr bwMode="auto">
                  <a:xfrm flipV="1">
                    <a:off x="3689" y="3096"/>
                    <a:ext cx="240" cy="28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6" name="Line 39">
                    <a:extLst>
                      <a:ext uri="{FF2B5EF4-FFF2-40B4-BE49-F238E27FC236}">
                        <a16:creationId xmlns:a16="http://schemas.microsoft.com/office/drawing/2014/main" id="{B5DE6904-B53A-4842-BAFC-AB2E65586C55}"/>
                      </a:ext>
                    </a:extLst>
                  </p:cNvPr>
                  <p:cNvSpPr>
                    <a:spLocks noChangeShapeType="1"/>
                  </p:cNvSpPr>
                  <p:nvPr/>
                </p:nvSpPr>
                <p:spPr bwMode="auto">
                  <a:xfrm>
                    <a:off x="3603" y="3540"/>
                    <a:ext cx="147" cy="267"/>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7" name="Line 40">
                    <a:extLst>
                      <a:ext uri="{FF2B5EF4-FFF2-40B4-BE49-F238E27FC236}">
                        <a16:creationId xmlns:a16="http://schemas.microsoft.com/office/drawing/2014/main" id="{3AD6B1DE-855B-FC4A-B2D1-5DC2562E089C}"/>
                      </a:ext>
                    </a:extLst>
                  </p:cNvPr>
                  <p:cNvSpPr>
                    <a:spLocks noChangeShapeType="1"/>
                  </p:cNvSpPr>
                  <p:nvPr/>
                </p:nvSpPr>
                <p:spPr bwMode="auto">
                  <a:xfrm flipH="1">
                    <a:off x="3334" y="3532"/>
                    <a:ext cx="182" cy="275"/>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grpSp>
          <mc:AlternateContent xmlns:mc="http://schemas.openxmlformats.org/markup-compatibility/2006" xmlns:a14="http://schemas.microsoft.com/office/drawing/2010/main">
            <mc:Choice Requires="a14">
              <p:sp>
                <p:nvSpPr>
                  <p:cNvPr id="11" name="Oval 32">
                    <a:extLst>
                      <a:ext uri="{FF2B5EF4-FFF2-40B4-BE49-F238E27FC236}">
                        <a16:creationId xmlns:a16="http://schemas.microsoft.com/office/drawing/2014/main" id="{DCFE8C17-B76D-6745-A04D-09F3D4A07144}"/>
                      </a:ext>
                    </a:extLst>
                  </p:cNvPr>
                  <p:cNvSpPr>
                    <a:spLocks noChangeArrowheads="1"/>
                  </p:cNvSpPr>
                  <p:nvPr/>
                </p:nvSpPr>
                <p:spPr bwMode="auto">
                  <a:xfrm>
                    <a:off x="7111711" y="5143167"/>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19"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111711" y="5143167"/>
                    <a:ext cx="351805" cy="381000"/>
                  </a:xfrm>
                  <a:prstGeom prst="ellipse">
                    <a:avLst/>
                  </a:prstGeom>
                  <a:blipFill>
                    <a:blip r:embed="rId8"/>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32">
                    <a:extLst>
                      <a:ext uri="{FF2B5EF4-FFF2-40B4-BE49-F238E27FC236}">
                        <a16:creationId xmlns:a16="http://schemas.microsoft.com/office/drawing/2014/main" id="{242576DB-FACB-D941-9ED7-E4E60AC9DA88}"/>
                      </a:ext>
                    </a:extLst>
                  </p:cNvPr>
                  <p:cNvSpPr>
                    <a:spLocks noChangeArrowheads="1"/>
                  </p:cNvSpPr>
                  <p:nvPr/>
                </p:nvSpPr>
                <p:spPr bwMode="auto">
                  <a:xfrm>
                    <a:off x="7762358"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6</m:t>
                              </m:r>
                            </m:sub>
                          </m:sSub>
                        </m:oMath>
                      </m:oMathPara>
                    </a14:m>
                    <a:endParaRPr lang="zh-TW" altLang="en-US" sz="2000" dirty="0">
                      <a:latin typeface="Gill Sans" pitchFamily="34" charset="0"/>
                    </a:endParaRPr>
                  </a:p>
                </p:txBody>
              </p:sp>
            </mc:Choice>
            <mc:Fallback xmlns="">
              <p:sp>
                <p:nvSpPr>
                  <p:cNvPr id="20"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762358" y="5124260"/>
                    <a:ext cx="351805" cy="381000"/>
                  </a:xfrm>
                  <a:prstGeom prst="ellipse">
                    <a:avLst/>
                  </a:prstGeom>
                  <a:blipFill>
                    <a:blip r:embed="rId9"/>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32">
                    <a:extLst>
                      <a:ext uri="{FF2B5EF4-FFF2-40B4-BE49-F238E27FC236}">
                        <a16:creationId xmlns:a16="http://schemas.microsoft.com/office/drawing/2014/main" id="{9BFF3DB3-B63F-8246-B08E-B1D255F9F6AE}"/>
                      </a:ext>
                    </a:extLst>
                  </p:cNvPr>
                  <p:cNvSpPr>
                    <a:spLocks noChangeArrowheads="1"/>
                  </p:cNvSpPr>
                  <p:nvPr/>
                </p:nvSpPr>
                <p:spPr bwMode="auto">
                  <a:xfrm>
                    <a:off x="8351196"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7</m:t>
                              </m:r>
                            </m:sub>
                          </m:sSub>
                        </m:oMath>
                      </m:oMathPara>
                    </a14:m>
                    <a:endParaRPr lang="zh-TW" altLang="en-US" sz="2000" dirty="0">
                      <a:latin typeface="Gill Sans" pitchFamily="34" charset="0"/>
                    </a:endParaRPr>
                  </a:p>
                </p:txBody>
              </p:sp>
            </mc:Choice>
            <mc:Fallback xmlns="">
              <p:sp>
                <p:nvSpPr>
                  <p:cNvPr id="2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8351196" y="5124260"/>
                    <a:ext cx="351805" cy="381000"/>
                  </a:xfrm>
                  <a:prstGeom prst="ellipse">
                    <a:avLst/>
                  </a:prstGeom>
                  <a:blipFill>
                    <a:blip r:embed="rId10"/>
                    <a:stretch>
                      <a:fillRect l="-3279"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4" name="Line 39">
                <a:extLst>
                  <a:ext uri="{FF2B5EF4-FFF2-40B4-BE49-F238E27FC236}">
                    <a16:creationId xmlns:a16="http://schemas.microsoft.com/office/drawing/2014/main" id="{C69CF820-3EE3-2940-B268-5189CD41326A}"/>
                  </a:ext>
                </a:extLst>
              </p:cNvPr>
              <p:cNvSpPr>
                <a:spLocks noChangeShapeType="1"/>
              </p:cNvSpPr>
              <p:nvPr/>
            </p:nvSpPr>
            <p:spPr bwMode="auto">
              <a:xfrm>
                <a:off x="8287866" y="4719471"/>
                <a:ext cx="215481" cy="42386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5" name="Line 40">
                <a:extLst>
                  <a:ext uri="{FF2B5EF4-FFF2-40B4-BE49-F238E27FC236}">
                    <a16:creationId xmlns:a16="http://schemas.microsoft.com/office/drawing/2014/main" id="{5D829436-176A-FE40-827E-D2CBD9E95929}"/>
                  </a:ext>
                </a:extLst>
              </p:cNvPr>
              <p:cNvSpPr>
                <a:spLocks noChangeShapeType="1"/>
              </p:cNvSpPr>
              <p:nvPr/>
            </p:nvSpPr>
            <p:spPr bwMode="auto">
              <a:xfrm flipH="1">
                <a:off x="7989947" y="4713121"/>
                <a:ext cx="173959" cy="411139"/>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mc:AlternateContent xmlns:mc="http://schemas.openxmlformats.org/markup-compatibility/2006" xmlns:a14="http://schemas.microsoft.com/office/drawing/2010/main">
            <mc:Choice Requires="a14">
              <p:sp>
                <p:nvSpPr>
                  <p:cNvPr id="16" name="Oval 32">
                    <a:extLst>
                      <a:ext uri="{FF2B5EF4-FFF2-40B4-BE49-F238E27FC236}">
                        <a16:creationId xmlns:a16="http://schemas.microsoft.com/office/drawing/2014/main" id="{D1AFDC8A-C2A0-DF4A-B853-22AC9D946048}"/>
                      </a:ext>
                    </a:extLst>
                  </p:cNvPr>
                  <p:cNvSpPr>
                    <a:spLocks noChangeArrowheads="1"/>
                  </p:cNvSpPr>
                  <p:nvPr/>
                </p:nvSpPr>
                <p:spPr bwMode="auto">
                  <a:xfrm>
                    <a:off x="7413884" y="5818654"/>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8</m:t>
                              </m:r>
                            </m:sub>
                          </m:sSub>
                        </m:oMath>
                      </m:oMathPara>
                    </a14:m>
                    <a:endParaRPr lang="zh-TW" altLang="en-US" sz="2000" dirty="0">
                      <a:latin typeface="Gill Sans" pitchFamily="34" charset="0"/>
                    </a:endParaRPr>
                  </a:p>
                </p:txBody>
              </p:sp>
            </mc:Choice>
            <mc:Fallback xmlns="">
              <p:sp>
                <p:nvSpPr>
                  <p:cNvPr id="25"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413884" y="5818654"/>
                    <a:ext cx="351805" cy="381000"/>
                  </a:xfrm>
                  <a:prstGeom prst="ellipse">
                    <a:avLst/>
                  </a:prstGeom>
                  <a:blipFill>
                    <a:blip r:embed="rId11"/>
                    <a:stretch>
                      <a:fillRect l="-5000"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7" name="Line 40">
                <a:extLst>
                  <a:ext uri="{FF2B5EF4-FFF2-40B4-BE49-F238E27FC236}">
                    <a16:creationId xmlns:a16="http://schemas.microsoft.com/office/drawing/2014/main" id="{9ADC455C-B589-F94A-B275-72601AD3908A}"/>
                  </a:ext>
                </a:extLst>
              </p:cNvPr>
              <p:cNvSpPr>
                <a:spLocks noChangeShapeType="1"/>
              </p:cNvSpPr>
              <p:nvPr/>
            </p:nvSpPr>
            <p:spPr bwMode="auto">
              <a:xfrm flipH="1">
                <a:off x="7789301" y="5492586"/>
                <a:ext cx="714045" cy="50277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sp>
          <p:nvSpPr>
            <p:cNvPr id="8" name="Line 39">
              <a:extLst>
                <a:ext uri="{FF2B5EF4-FFF2-40B4-BE49-F238E27FC236}">
                  <a16:creationId xmlns:a16="http://schemas.microsoft.com/office/drawing/2014/main" id="{8B3D2789-9ABE-544A-B119-25A982941D96}"/>
                </a:ext>
              </a:extLst>
            </p:cNvPr>
            <p:cNvSpPr>
              <a:spLocks noChangeShapeType="1"/>
            </p:cNvSpPr>
            <p:nvPr/>
          </p:nvSpPr>
          <p:spPr bwMode="auto">
            <a:xfrm>
              <a:off x="7491798" y="5836528"/>
              <a:ext cx="152020" cy="35379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9" name="Line 38">
              <a:extLst>
                <a:ext uri="{FF2B5EF4-FFF2-40B4-BE49-F238E27FC236}">
                  <a16:creationId xmlns:a16="http://schemas.microsoft.com/office/drawing/2014/main" id="{68B81A2E-85C1-104C-B1EB-F3C4D29A5903}"/>
                </a:ext>
              </a:extLst>
            </p:cNvPr>
            <p:cNvSpPr>
              <a:spLocks noChangeShapeType="1"/>
            </p:cNvSpPr>
            <p:nvPr/>
          </p:nvSpPr>
          <p:spPr bwMode="auto">
            <a:xfrm flipH="1">
              <a:off x="7199147" y="4284004"/>
              <a:ext cx="351804" cy="44515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mc:AlternateContent xmlns:mc="http://schemas.openxmlformats.org/markup-compatibility/2006" xmlns:a14="http://schemas.microsoft.com/office/drawing/2010/main">
        <mc:Choice Requires="a14">
          <p:sp>
            <p:nvSpPr>
              <p:cNvPr id="28" name="Oval 35">
                <a:extLst>
                  <a:ext uri="{FF2B5EF4-FFF2-40B4-BE49-F238E27FC236}">
                    <a16:creationId xmlns:a16="http://schemas.microsoft.com/office/drawing/2014/main" id="{30E58627-4406-6145-89BE-0FB285ED1F88}"/>
                  </a:ext>
                </a:extLst>
              </p:cNvPr>
              <p:cNvSpPr>
                <a:spLocks noChangeArrowheads="1"/>
              </p:cNvSpPr>
              <p:nvPr/>
            </p:nvSpPr>
            <p:spPr bwMode="auto">
              <a:xfrm>
                <a:off x="9307030" y="3924496"/>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1</m:t>
                          </m:r>
                        </m:sub>
                      </m:sSub>
                    </m:oMath>
                  </m:oMathPara>
                </a14:m>
                <a:endParaRPr lang="zh-TW" altLang="en-US" sz="2000" dirty="0">
                  <a:latin typeface="Gill Sans" pitchFamily="34" charset="0"/>
                </a:endParaRPr>
              </a:p>
            </p:txBody>
          </p:sp>
        </mc:Choice>
        <mc:Fallback xmlns="">
          <p:sp>
            <p:nvSpPr>
              <p:cNvPr id="28" name="Oval 35">
                <a:extLst>
                  <a:ext uri="{FF2B5EF4-FFF2-40B4-BE49-F238E27FC236}">
                    <a16:creationId xmlns:a16="http://schemas.microsoft.com/office/drawing/2014/main" id="{30E58627-4406-6145-89BE-0FB285ED1F88}"/>
                  </a:ext>
                </a:extLst>
              </p:cNvPr>
              <p:cNvSpPr>
                <a:spLocks noRot="1" noChangeAspect="1" noMove="1" noResize="1" noEditPoints="1" noAdjustHandles="1" noChangeArrowheads="1" noChangeShapeType="1" noTextEdit="1"/>
              </p:cNvSpPr>
              <p:nvPr/>
            </p:nvSpPr>
            <p:spPr bwMode="auto">
              <a:xfrm>
                <a:off x="9307030" y="3924496"/>
                <a:ext cx="351805" cy="381000"/>
              </a:xfrm>
              <a:prstGeom prst="ellipse">
                <a:avLst/>
              </a:prstGeom>
              <a:blipFill>
                <a:blip r:embed="rId12"/>
                <a:stretch>
                  <a:fillRect l="-36667" b="-18750"/>
                </a:stretch>
              </a:blipFill>
              <a:ln w="19050">
                <a:solidFill>
                  <a:schemeClr val="tx1"/>
                </a:solidFill>
                <a:round/>
                <a:headEnd/>
                <a:tailEnd type="none" w="sm" len="med"/>
              </a:ln>
              <a:effectLst/>
            </p:spPr>
            <p:txBody>
              <a:bodyPr/>
              <a:lstStyle/>
              <a:p>
                <a:r>
                  <a:rPr lang="en-US">
                    <a:noFill/>
                  </a:rPr>
                  <a:t> </a:t>
                </a:r>
              </a:p>
            </p:txBody>
          </p:sp>
        </mc:Fallback>
      </mc:AlternateContent>
      <p:sp>
        <p:nvSpPr>
          <p:cNvPr id="30" name="Down Arrow 29">
            <a:extLst>
              <a:ext uri="{FF2B5EF4-FFF2-40B4-BE49-F238E27FC236}">
                <a16:creationId xmlns:a16="http://schemas.microsoft.com/office/drawing/2014/main" id="{CE01CAF5-9229-C64E-81D4-22DB737CF068}"/>
              </a:ext>
            </a:extLst>
          </p:cNvPr>
          <p:cNvSpPr/>
          <p:nvPr/>
        </p:nvSpPr>
        <p:spPr>
          <a:xfrm>
            <a:off x="4018680" y="4742884"/>
            <a:ext cx="152122" cy="266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33" name="Table 32">
                <a:extLst>
                  <a:ext uri="{FF2B5EF4-FFF2-40B4-BE49-F238E27FC236}">
                    <a16:creationId xmlns:a16="http://schemas.microsoft.com/office/drawing/2014/main" id="{BCA3D22D-474E-0F42-90E6-368EB8696A48}"/>
                  </a:ext>
                </a:extLst>
              </p:cNvPr>
              <p:cNvGraphicFramePr>
                <a:graphicFrameLocks noGrp="1"/>
              </p:cNvGraphicFramePr>
              <p:nvPr/>
            </p:nvGraphicFramePr>
            <p:xfrm>
              <a:off x="3215680" y="4239358"/>
              <a:ext cx="1994544" cy="370840"/>
            </p:xfrm>
            <a:graphic>
              <a:graphicData uri="http://schemas.openxmlformats.org/drawingml/2006/table">
                <a:tbl>
                  <a:tblPr firstRow="1" bandRow="1">
                    <a:tableStyleId>{5C22544A-7EE6-4342-B048-85BDC9FD1C3A}</a:tableStyleId>
                  </a:tblPr>
                  <a:tblGrid>
                    <a:gridCol w="498636">
                      <a:extLst>
                        <a:ext uri="{9D8B030D-6E8A-4147-A177-3AD203B41FA5}">
                          <a16:colId xmlns:a16="http://schemas.microsoft.com/office/drawing/2014/main" val="876907115"/>
                        </a:ext>
                      </a:extLst>
                    </a:gridCol>
                    <a:gridCol w="498636">
                      <a:extLst>
                        <a:ext uri="{9D8B030D-6E8A-4147-A177-3AD203B41FA5}">
                          <a16:colId xmlns:a16="http://schemas.microsoft.com/office/drawing/2014/main" val="3493718083"/>
                        </a:ext>
                      </a:extLst>
                    </a:gridCol>
                    <a:gridCol w="498636">
                      <a:extLst>
                        <a:ext uri="{9D8B030D-6E8A-4147-A177-3AD203B41FA5}">
                          <a16:colId xmlns:a16="http://schemas.microsoft.com/office/drawing/2014/main" val="2040546422"/>
                        </a:ext>
                      </a:extLst>
                    </a:gridCol>
                    <a:gridCol w="498636">
                      <a:extLst>
                        <a:ext uri="{9D8B030D-6E8A-4147-A177-3AD203B41FA5}">
                          <a16:colId xmlns:a16="http://schemas.microsoft.com/office/drawing/2014/main" val="2740050063"/>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𝑣</m:t>
                                    </m:r>
                                  </m:e>
                                  <m:sub>
                                    <m:r>
                                      <a:rPr lang="en-US" sz="1800" b="0" i="1" smtClean="0">
                                        <a:solidFill>
                                          <a:schemeClr val="tx1"/>
                                        </a:solidFill>
                                        <a:latin typeface="Cambria Math" panose="02040503050406030204" pitchFamily="18" charset="0"/>
                                      </a:rPr>
                                      <m:t>1</m:t>
                                    </m:r>
                                  </m:sub>
                                </m:sSub>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4038251"/>
                      </a:ext>
                    </a:extLst>
                  </a:tr>
                </a:tbl>
              </a:graphicData>
            </a:graphic>
          </p:graphicFrame>
        </mc:Choice>
        <mc:Fallback xmlns="">
          <p:graphicFrame>
            <p:nvGraphicFramePr>
              <p:cNvPr id="33" name="Table 32">
                <a:extLst>
                  <a:ext uri="{FF2B5EF4-FFF2-40B4-BE49-F238E27FC236}">
                    <a16:creationId xmlns:a16="http://schemas.microsoft.com/office/drawing/2014/main" id="{BCA3D22D-474E-0F42-90E6-368EB8696A48}"/>
                  </a:ext>
                </a:extLst>
              </p:cNvPr>
              <p:cNvGraphicFramePr>
                <a:graphicFrameLocks noGrp="1"/>
              </p:cNvGraphicFramePr>
              <p:nvPr/>
            </p:nvGraphicFramePr>
            <p:xfrm>
              <a:off x="3215680" y="4239358"/>
              <a:ext cx="1994544" cy="370840"/>
            </p:xfrm>
            <a:graphic>
              <a:graphicData uri="http://schemas.openxmlformats.org/drawingml/2006/table">
                <a:tbl>
                  <a:tblPr firstRow="1" bandRow="1">
                    <a:tableStyleId>{5C22544A-7EE6-4342-B048-85BDC9FD1C3A}</a:tableStyleId>
                  </a:tblPr>
                  <a:tblGrid>
                    <a:gridCol w="498636">
                      <a:extLst>
                        <a:ext uri="{9D8B030D-6E8A-4147-A177-3AD203B41FA5}">
                          <a16:colId xmlns:a16="http://schemas.microsoft.com/office/drawing/2014/main" val="876907115"/>
                        </a:ext>
                      </a:extLst>
                    </a:gridCol>
                    <a:gridCol w="498636">
                      <a:extLst>
                        <a:ext uri="{9D8B030D-6E8A-4147-A177-3AD203B41FA5}">
                          <a16:colId xmlns:a16="http://schemas.microsoft.com/office/drawing/2014/main" val="3493718083"/>
                        </a:ext>
                      </a:extLst>
                    </a:gridCol>
                    <a:gridCol w="498636">
                      <a:extLst>
                        <a:ext uri="{9D8B030D-6E8A-4147-A177-3AD203B41FA5}">
                          <a16:colId xmlns:a16="http://schemas.microsoft.com/office/drawing/2014/main" val="2040546422"/>
                        </a:ext>
                      </a:extLst>
                    </a:gridCol>
                    <a:gridCol w="498636">
                      <a:extLst>
                        <a:ext uri="{9D8B030D-6E8A-4147-A177-3AD203B41FA5}">
                          <a16:colId xmlns:a16="http://schemas.microsoft.com/office/drawing/2014/main" val="2740050063"/>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3"/>
                          <a:stretch>
                            <a:fillRect l="-2500" r="-297500" b="-3226"/>
                          </a:stretch>
                        </a:blip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4038251"/>
                      </a:ext>
                    </a:extLst>
                  </a:tr>
                </a:tbl>
              </a:graphicData>
            </a:graphic>
          </p:graphicFrame>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8679E462-184A-6448-A67F-44C61A04707E}"/>
                  </a:ext>
                </a:extLst>
              </p:cNvPr>
              <p:cNvSpPr/>
              <p:nvPr/>
            </p:nvSpPr>
            <p:spPr>
              <a:xfrm>
                <a:off x="2197476" y="4227915"/>
                <a:ext cx="1121717" cy="400110"/>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𝑆</m:t>
                      </m:r>
                      <m:r>
                        <a:rPr lang="en-US" sz="2000" i="1">
                          <a:latin typeface="Cambria Math" panose="02040503050406030204" pitchFamily="18" charset="0"/>
                        </a:rPr>
                        <m:t>=</m:t>
                      </m:r>
                    </m:oMath>
                  </m:oMathPara>
                </a14:m>
                <a:endParaRPr lang="en-US" sz="2000" dirty="0"/>
              </a:p>
            </p:txBody>
          </p:sp>
        </mc:Choice>
        <mc:Fallback xmlns="">
          <p:sp>
            <p:nvSpPr>
              <p:cNvPr id="34" name="Rectangle 33">
                <a:extLst>
                  <a:ext uri="{FF2B5EF4-FFF2-40B4-BE49-F238E27FC236}">
                    <a16:creationId xmlns:a16="http://schemas.microsoft.com/office/drawing/2014/main" id="{8679E462-184A-6448-A67F-44C61A04707E}"/>
                  </a:ext>
                </a:extLst>
              </p:cNvPr>
              <p:cNvSpPr>
                <a:spLocks noRot="1" noChangeAspect="1" noMove="1" noResize="1" noEditPoints="1" noAdjustHandles="1" noChangeArrowheads="1" noChangeShapeType="1" noTextEdit="1"/>
              </p:cNvSpPr>
              <p:nvPr/>
            </p:nvSpPr>
            <p:spPr>
              <a:xfrm>
                <a:off x="2197476" y="4227915"/>
                <a:ext cx="1121717" cy="40011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1539E8FF-527B-8D42-A3E9-61B125288623}"/>
                  </a:ext>
                </a:extLst>
              </p:cNvPr>
              <p:cNvGraphicFramePr>
                <a:graphicFrameLocks noGrp="1"/>
              </p:cNvGraphicFramePr>
              <p:nvPr/>
            </p:nvGraphicFramePr>
            <p:xfrm>
              <a:off x="3173530" y="5087671"/>
              <a:ext cx="1994544" cy="370840"/>
            </p:xfrm>
            <a:graphic>
              <a:graphicData uri="http://schemas.openxmlformats.org/drawingml/2006/table">
                <a:tbl>
                  <a:tblPr firstRow="1" bandRow="1">
                    <a:tableStyleId>{5C22544A-7EE6-4342-B048-85BDC9FD1C3A}</a:tableStyleId>
                  </a:tblPr>
                  <a:tblGrid>
                    <a:gridCol w="498636">
                      <a:extLst>
                        <a:ext uri="{9D8B030D-6E8A-4147-A177-3AD203B41FA5}">
                          <a16:colId xmlns:a16="http://schemas.microsoft.com/office/drawing/2014/main" val="876907115"/>
                        </a:ext>
                      </a:extLst>
                    </a:gridCol>
                    <a:gridCol w="498636">
                      <a:extLst>
                        <a:ext uri="{9D8B030D-6E8A-4147-A177-3AD203B41FA5}">
                          <a16:colId xmlns:a16="http://schemas.microsoft.com/office/drawing/2014/main" val="3493718083"/>
                        </a:ext>
                      </a:extLst>
                    </a:gridCol>
                    <a:gridCol w="498636">
                      <a:extLst>
                        <a:ext uri="{9D8B030D-6E8A-4147-A177-3AD203B41FA5}">
                          <a16:colId xmlns:a16="http://schemas.microsoft.com/office/drawing/2014/main" val="2040546422"/>
                        </a:ext>
                      </a:extLst>
                    </a:gridCol>
                    <a:gridCol w="498636">
                      <a:extLst>
                        <a:ext uri="{9D8B030D-6E8A-4147-A177-3AD203B41FA5}">
                          <a16:colId xmlns:a16="http://schemas.microsoft.com/office/drawing/2014/main" val="2740050063"/>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𝑣</m:t>
                                    </m:r>
                                  </m:e>
                                  <m:sub>
                                    <m:r>
                                      <a:rPr lang="en-US" sz="1800" b="0" i="1" smtClean="0">
                                        <a:solidFill>
                                          <a:schemeClr val="tx1"/>
                                        </a:solidFill>
                                        <a:latin typeface="Cambria Math" panose="02040503050406030204" pitchFamily="18" charset="0"/>
                                      </a:rPr>
                                      <m:t>1</m:t>
                                    </m:r>
                                  </m:sub>
                                </m:sSub>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𝑣</m:t>
                                    </m:r>
                                  </m:e>
                                  <m:sub>
                                    <m:r>
                                      <a:rPr lang="en-US" sz="1800" b="0" i="1" smtClean="0">
                                        <a:solidFill>
                                          <a:schemeClr val="tx1"/>
                                        </a:solidFill>
                                        <a:latin typeface="Cambria Math" panose="02040503050406030204" pitchFamily="18" charset="0"/>
                                      </a:rPr>
                                      <m:t>2</m:t>
                                    </m:r>
                                  </m:sub>
                                </m:sSub>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4038251"/>
                      </a:ext>
                    </a:extLst>
                  </a:tr>
                </a:tbl>
              </a:graphicData>
            </a:graphic>
          </p:graphicFrame>
        </mc:Choice>
        <mc:Fallback xmlns="">
          <p:graphicFrame>
            <p:nvGraphicFramePr>
              <p:cNvPr id="36" name="Table 35">
                <a:extLst>
                  <a:ext uri="{FF2B5EF4-FFF2-40B4-BE49-F238E27FC236}">
                    <a16:creationId xmlns:a16="http://schemas.microsoft.com/office/drawing/2014/main" id="{1539E8FF-527B-8D42-A3E9-61B125288623}"/>
                  </a:ext>
                </a:extLst>
              </p:cNvPr>
              <p:cNvGraphicFramePr>
                <a:graphicFrameLocks noGrp="1"/>
              </p:cNvGraphicFramePr>
              <p:nvPr/>
            </p:nvGraphicFramePr>
            <p:xfrm>
              <a:off x="3173530" y="5087671"/>
              <a:ext cx="1994544" cy="370840"/>
            </p:xfrm>
            <a:graphic>
              <a:graphicData uri="http://schemas.openxmlformats.org/drawingml/2006/table">
                <a:tbl>
                  <a:tblPr firstRow="1" bandRow="1">
                    <a:tableStyleId>{5C22544A-7EE6-4342-B048-85BDC9FD1C3A}</a:tableStyleId>
                  </a:tblPr>
                  <a:tblGrid>
                    <a:gridCol w="498636">
                      <a:extLst>
                        <a:ext uri="{9D8B030D-6E8A-4147-A177-3AD203B41FA5}">
                          <a16:colId xmlns:a16="http://schemas.microsoft.com/office/drawing/2014/main" val="876907115"/>
                        </a:ext>
                      </a:extLst>
                    </a:gridCol>
                    <a:gridCol w="498636">
                      <a:extLst>
                        <a:ext uri="{9D8B030D-6E8A-4147-A177-3AD203B41FA5}">
                          <a16:colId xmlns:a16="http://schemas.microsoft.com/office/drawing/2014/main" val="3493718083"/>
                        </a:ext>
                      </a:extLst>
                    </a:gridCol>
                    <a:gridCol w="498636">
                      <a:extLst>
                        <a:ext uri="{9D8B030D-6E8A-4147-A177-3AD203B41FA5}">
                          <a16:colId xmlns:a16="http://schemas.microsoft.com/office/drawing/2014/main" val="2040546422"/>
                        </a:ext>
                      </a:extLst>
                    </a:gridCol>
                    <a:gridCol w="498636">
                      <a:extLst>
                        <a:ext uri="{9D8B030D-6E8A-4147-A177-3AD203B41FA5}">
                          <a16:colId xmlns:a16="http://schemas.microsoft.com/office/drawing/2014/main" val="2740050063"/>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5"/>
                          <a:stretch>
                            <a:fillRect t="-3333" r="-300000" b="-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5"/>
                          <a:stretch>
                            <a:fillRect l="-102564" t="-3333" r="-207692" b="-6667"/>
                          </a:stretch>
                        </a:blip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4038251"/>
                      </a:ext>
                    </a:extLst>
                  </a:tr>
                </a:tbl>
              </a:graphicData>
            </a:graphic>
          </p:graphicFrame>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F301369D-C8B9-0442-90E4-41DE8F9A28D3}"/>
                  </a:ext>
                </a:extLst>
              </p:cNvPr>
              <p:cNvSpPr/>
              <p:nvPr/>
            </p:nvSpPr>
            <p:spPr>
              <a:xfrm>
                <a:off x="2155326" y="5076228"/>
                <a:ext cx="1121717" cy="400110"/>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𝑆</m:t>
                      </m:r>
                      <m:r>
                        <a:rPr lang="en-US" sz="2000" i="1">
                          <a:latin typeface="Cambria Math" panose="02040503050406030204" pitchFamily="18" charset="0"/>
                        </a:rPr>
                        <m:t>=</m:t>
                      </m:r>
                    </m:oMath>
                  </m:oMathPara>
                </a14:m>
                <a:endParaRPr lang="en-US" sz="2000" dirty="0"/>
              </a:p>
            </p:txBody>
          </p:sp>
        </mc:Choice>
        <mc:Fallback xmlns="">
          <p:sp>
            <p:nvSpPr>
              <p:cNvPr id="37" name="Rectangle 36">
                <a:extLst>
                  <a:ext uri="{FF2B5EF4-FFF2-40B4-BE49-F238E27FC236}">
                    <a16:creationId xmlns:a16="http://schemas.microsoft.com/office/drawing/2014/main" id="{F301369D-C8B9-0442-90E4-41DE8F9A28D3}"/>
                  </a:ext>
                </a:extLst>
              </p:cNvPr>
              <p:cNvSpPr>
                <a:spLocks noRot="1" noChangeAspect="1" noMove="1" noResize="1" noEditPoints="1" noAdjustHandles="1" noChangeArrowheads="1" noChangeShapeType="1" noTextEdit="1"/>
              </p:cNvSpPr>
              <p:nvPr/>
            </p:nvSpPr>
            <p:spPr>
              <a:xfrm>
                <a:off x="2155326" y="5076228"/>
                <a:ext cx="1121717" cy="40011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Oval 35">
                <a:extLst>
                  <a:ext uri="{FF2B5EF4-FFF2-40B4-BE49-F238E27FC236}">
                    <a16:creationId xmlns:a16="http://schemas.microsoft.com/office/drawing/2014/main" id="{94994F58-2B6E-CB49-9F1D-13870C56CA99}"/>
                  </a:ext>
                </a:extLst>
              </p:cNvPr>
              <p:cNvSpPr>
                <a:spLocks noChangeArrowheads="1"/>
              </p:cNvSpPr>
              <p:nvPr/>
            </p:nvSpPr>
            <p:spPr bwMode="auto">
              <a:xfrm>
                <a:off x="8673729" y="4607023"/>
                <a:ext cx="351805" cy="381000"/>
              </a:xfrm>
              <a:prstGeom prst="ellipse">
                <a:avLst/>
              </a:prstGeom>
              <a:solidFill>
                <a:schemeClr val="bg1">
                  <a:lumMod val="75000"/>
                </a:schemeClr>
              </a:solidFill>
              <a:ln w="19050">
                <a:solidFill>
                  <a:schemeClr val="tx1"/>
                </a:solidFill>
                <a:round/>
                <a:headEnd/>
                <a:tailEnd type="none" w="sm" len="med"/>
              </a:ln>
              <a:effec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2</m:t>
                          </m:r>
                        </m:sub>
                      </m:sSub>
                    </m:oMath>
                  </m:oMathPara>
                </a14:m>
                <a:endParaRPr lang="zh-TW" altLang="en-US" sz="2000" dirty="0">
                  <a:latin typeface="Gill Sans" pitchFamily="34" charset="0"/>
                </a:endParaRPr>
              </a:p>
            </p:txBody>
          </p:sp>
        </mc:Choice>
        <mc:Fallback xmlns="">
          <p:sp>
            <p:nvSpPr>
              <p:cNvPr id="38" name="Oval 35">
                <a:extLst>
                  <a:ext uri="{FF2B5EF4-FFF2-40B4-BE49-F238E27FC236}">
                    <a16:creationId xmlns:a16="http://schemas.microsoft.com/office/drawing/2014/main" id="{94994F58-2B6E-CB49-9F1D-13870C56CA99}"/>
                  </a:ext>
                </a:extLst>
              </p:cNvPr>
              <p:cNvSpPr>
                <a:spLocks noRot="1" noChangeAspect="1" noMove="1" noResize="1" noEditPoints="1" noAdjustHandles="1" noChangeArrowheads="1" noChangeShapeType="1" noTextEdit="1"/>
              </p:cNvSpPr>
              <p:nvPr/>
            </p:nvSpPr>
            <p:spPr bwMode="auto">
              <a:xfrm>
                <a:off x="8673729" y="4607023"/>
                <a:ext cx="351805" cy="381000"/>
              </a:xfrm>
              <a:prstGeom prst="ellipse">
                <a:avLst/>
              </a:prstGeom>
              <a:blipFill>
                <a:blip r:embed="rId17"/>
                <a:stretch>
                  <a:fillRect l="-36667" b="-18750"/>
                </a:stretch>
              </a:blipFill>
              <a:ln w="19050">
                <a:solidFill>
                  <a:schemeClr val="tx1"/>
                </a:solidFill>
                <a:round/>
                <a:headEnd/>
                <a:tailEnd type="none" w="sm" len="med"/>
              </a:ln>
              <a:effectLst/>
            </p:spPr>
            <p:txBody>
              <a:bodyPr/>
              <a:lstStyle/>
              <a:p>
                <a:r>
                  <a:rPr lang="en-US">
                    <a:noFill/>
                  </a:rPr>
                  <a:t> </a:t>
                </a:r>
              </a:p>
            </p:txBody>
          </p:sp>
        </mc:Fallback>
      </mc:AlternateContent>
    </p:spTree>
    <p:extLst>
      <p:ext uri="{BB962C8B-B14F-4D97-AF65-F5344CB8AC3E}">
        <p14:creationId xmlns:p14="http://schemas.microsoft.com/office/powerpoint/2010/main" val="344299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4" grpId="0"/>
      <p:bldP spid="37" grpId="0"/>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z="4000" dirty="0"/>
              <a:t>Depth-First Search: Implementation</a:t>
            </a:r>
          </a:p>
        </p:txBody>
      </p:sp>
      <p:sp>
        <p:nvSpPr>
          <p:cNvPr id="4" name="页脚占位符 3"/>
          <p:cNvSpPr>
            <a:spLocks noGrp="1"/>
          </p:cNvSpPr>
          <p:nvPr>
            <p:ph type="ftr" sz="quarter" idx="11"/>
          </p:nvPr>
        </p:nvSpPr>
        <p:spPr/>
        <p:txBody>
          <a:bodyPr/>
          <a:lstStyle/>
          <a:p>
            <a:pPr>
              <a:defRPr/>
            </a:pPr>
            <a:r>
              <a:rPr lang="en-US" altLang="zh-CN" dirty="0"/>
              <a:t>Graph ADT and DFS</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21</a:t>
            </a:fld>
            <a:endParaRPr lang="en-US" dirty="0"/>
          </a:p>
        </p:txBody>
      </p:sp>
      <p:sp>
        <p:nvSpPr>
          <p:cNvPr id="6" name="Rectangle 26"/>
          <p:cNvSpPr/>
          <p:nvPr/>
        </p:nvSpPr>
        <p:spPr>
          <a:xfrm>
            <a:off x="1529060" y="1490894"/>
            <a:ext cx="9138940" cy="28192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Algorithm: </a:t>
            </a:r>
            <a:r>
              <a:rPr lang="en-US" b="1" i="1" dirty="0">
                <a:solidFill>
                  <a:schemeClr val="tx1"/>
                </a:solidFill>
              </a:rPr>
              <a:t>DFS(V, E, s)</a:t>
            </a:r>
          </a:p>
        </p:txBody>
      </p:sp>
      <mc:AlternateContent xmlns:mc="http://schemas.openxmlformats.org/markup-compatibility/2006" xmlns:a14="http://schemas.microsoft.com/office/drawing/2010/main">
        <mc:Choice Requires="a14">
          <p:sp>
            <p:nvSpPr>
              <p:cNvPr id="7" name="Rectangle 3"/>
              <p:cNvSpPr>
                <a:spLocks noChangeArrowheads="1"/>
              </p:cNvSpPr>
              <p:nvPr/>
            </p:nvSpPr>
            <p:spPr bwMode="auto">
              <a:xfrm>
                <a:off x="1919536" y="1772816"/>
                <a:ext cx="8748462" cy="4248472"/>
              </a:xfrm>
              <a:prstGeom prst="rect">
                <a:avLst/>
              </a:prstGeom>
              <a:solidFill>
                <a:srgbClr val="FFFFFF"/>
              </a:solidFill>
              <a:ln w="9525">
                <a:solidFill>
                  <a:schemeClr val="tx1"/>
                </a:solid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lnSpc>
                    <a:spcPct val="110000"/>
                  </a:lnSpc>
                </a:pP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color</a:t>
                </a:r>
                <a14:m>
                  <m:oMath xmlns:m="http://schemas.openxmlformats.org/officeDocument/2006/math">
                    <m:r>
                      <a:rPr lang="en-US" altLang="zh-TW" b="0" i="1" smtClean="0">
                        <a:solidFill>
                          <a:schemeClr val="tx1"/>
                        </a:solidFill>
                        <a:latin typeface="Cambria Math" panose="02040503050406030204" pitchFamily="18" charset="0"/>
                        <a:ea typeface="新細明體" pitchFamily="18" charset="-120"/>
                        <a:cs typeface="Consolas" panose="020B0609020204030204" pitchFamily="49" charset="0"/>
                        <a:sym typeface="Symbol" pitchFamily="2" charset="2"/>
                      </a:rPr>
                      <m:t>←</m:t>
                    </m:r>
                  </m:oMath>
                </a14:m>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 initialize an array of size </a:t>
                </a:r>
                <a14:m>
                  <m:oMath xmlns:m="http://schemas.openxmlformats.org/officeDocument/2006/math">
                    <m:r>
                      <a:rPr lang="en-US" altLang="zh-TW" b="0" i="1" smtClean="0">
                        <a:solidFill>
                          <a:schemeClr val="tx1"/>
                        </a:solidFill>
                        <a:latin typeface="Cambria Math" panose="02040503050406030204" pitchFamily="18" charset="0"/>
                        <a:ea typeface="新細明體" pitchFamily="18" charset="-120"/>
                        <a:cs typeface="Consolas" panose="020B0609020204030204" pitchFamily="49" charset="0"/>
                        <a:sym typeface="Symbol" pitchFamily="2" charset="2"/>
                      </a:rPr>
                      <m:t>𝑛</m:t>
                    </m:r>
                  </m:oMath>
                </a14:m>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 with all zero values </a:t>
                </a:r>
              </a:p>
              <a:p>
                <a:pPr>
                  <a:lnSpc>
                    <a:spcPct val="110000"/>
                  </a:lnSpc>
                </a:pPr>
                <a:r>
                  <a:rPr lang="en-US" altLang="zh-TW" b="0" dirty="0">
                    <a:solidFill>
                      <a:srgbClr val="FF0000"/>
                    </a:solidFill>
                    <a:latin typeface="Consolas" panose="020B0609020204030204" pitchFamily="49" charset="0"/>
                    <a:ea typeface="新細明體" pitchFamily="18" charset="-120"/>
                    <a:cs typeface="Consolas" panose="020B0609020204030204" pitchFamily="49" charset="0"/>
                    <a:sym typeface="Symbol" pitchFamily="2" charset="2"/>
                  </a:rPr>
                  <a:t>// Use 0 : white, 1 : gray, and 2: black</a:t>
                </a:r>
              </a:p>
              <a:p>
                <a:pPr>
                  <a:lnSpc>
                    <a:spcPct val="110000"/>
                  </a:lnSpc>
                </a:pPr>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S </a:t>
                </a:r>
                <a14:m>
                  <m:oMath xmlns:m="http://schemas.openxmlformats.org/officeDocument/2006/math">
                    <m:r>
                      <a:rPr lang="en-US" altLang="zh-TW" b="0" i="1" smtClean="0">
                        <a:solidFill>
                          <a:schemeClr val="tx1"/>
                        </a:solidFill>
                        <a:latin typeface="Cambria Math" panose="02040503050406030204" pitchFamily="18" charset="0"/>
                        <a:ea typeface="新細明體" pitchFamily="18" charset="-120"/>
                        <a:cs typeface="Consolas" panose="020B0609020204030204" pitchFamily="49" charset="0"/>
                        <a:sym typeface="Symbol" pitchFamily="2" charset="2"/>
                      </a:rPr>
                      <m:t>←</m:t>
                    </m:r>
                  </m:oMath>
                </a14:m>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 an empty stack</a:t>
                </a:r>
              </a:p>
              <a:p>
                <a:pPr>
                  <a:lnSpc>
                    <a:spcPct val="110000"/>
                  </a:lnSpc>
                </a:pPr>
                <a:r>
                  <a:rPr lang="en-US" altLang="zh-TW" b="0" dirty="0" err="1">
                    <a:latin typeface="Consolas" panose="020B0609020204030204" pitchFamily="49" charset="0"/>
                    <a:ea typeface="新細明體" pitchFamily="18" charset="-120"/>
                    <a:cs typeface="Consolas" panose="020B0609020204030204" pitchFamily="49" charset="0"/>
                    <a:sym typeface="Symbol" pitchFamily="2" charset="2"/>
                  </a:rPr>
                  <a:t>S.push</a:t>
                </a: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(s)</a:t>
                </a:r>
              </a:p>
              <a:p>
                <a:pPr>
                  <a:lnSpc>
                    <a:spcPct val="110000"/>
                  </a:lnSpc>
                </a:pP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color[s] </a:t>
                </a:r>
                <a14:m>
                  <m:oMath xmlns:m="http://schemas.openxmlformats.org/officeDocument/2006/math">
                    <m:r>
                      <a:rPr lang="en-US" altLang="zh-TW" b="0" i="1" dirty="0" smtClean="0">
                        <a:latin typeface="Cambria Math" panose="02040503050406030204" pitchFamily="18" charset="0"/>
                        <a:ea typeface="新細明體" pitchFamily="18" charset="-120"/>
                        <a:cs typeface="Consolas" panose="020B0609020204030204" pitchFamily="49" charset="0"/>
                        <a:sym typeface="Symbol" pitchFamily="2" charset="2"/>
                      </a:rPr>
                      <m:t>←</m:t>
                    </m:r>
                  </m:oMath>
                </a14:m>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1 </a:t>
                </a:r>
              </a:p>
              <a:p>
                <a:pPr>
                  <a:lnSpc>
                    <a:spcPct val="110000"/>
                  </a:lnSpc>
                </a:pPr>
                <a:r>
                  <a:rPr lang="en-US" altLang="zh-TW" b="0" dirty="0">
                    <a:solidFill>
                      <a:srgbClr val="0D14FF"/>
                    </a:solidFill>
                    <a:latin typeface="Consolas" panose="020B0609020204030204" pitchFamily="49" charset="0"/>
                    <a:ea typeface="新細明體" pitchFamily="18" charset="-120"/>
                    <a:cs typeface="Consolas" panose="020B0609020204030204" pitchFamily="49" charset="0"/>
                    <a:sym typeface="Symbol" pitchFamily="2" charset="2"/>
                  </a:rPr>
                  <a:t>while</a:t>
                </a:r>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b="0" dirty="0" err="1">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S.isEmpty</a:t>
                </a:r>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a:t>
                </a:r>
              </a:p>
              <a:p>
                <a:pPr>
                  <a:lnSpc>
                    <a:spcPct val="110000"/>
                  </a:lnSpc>
                </a:pP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a:t>
                </a:r>
                <a14:m>
                  <m:oMath xmlns:m="http://schemas.openxmlformats.org/officeDocument/2006/math">
                    <m:r>
                      <a:rPr lang="en-US" altLang="zh-TW" b="0" i="1" dirty="0" smtClean="0">
                        <a:latin typeface="Cambria Math" panose="02040503050406030204" pitchFamily="18" charset="0"/>
                        <a:ea typeface="新細明體" pitchFamily="18" charset="-120"/>
                        <a:cs typeface="Consolas" panose="020B0609020204030204" pitchFamily="49" charset="0"/>
                        <a:sym typeface="Symbol" pitchFamily="2" charset="2"/>
                      </a:rPr>
                      <m:t>𝑣</m:t>
                    </m:r>
                  </m:oMath>
                </a14:m>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a:t>
                </a:r>
                <a14:m>
                  <m:oMath xmlns:m="http://schemas.openxmlformats.org/officeDocument/2006/math">
                    <m:r>
                      <a:rPr lang="en-US" altLang="zh-TW" b="0" i="1" smtClean="0">
                        <a:latin typeface="Cambria Math" panose="02040503050406030204" pitchFamily="18" charset="0"/>
                        <a:ea typeface="新細明體" pitchFamily="18" charset="-120"/>
                        <a:cs typeface="Consolas" panose="020B0609020204030204" pitchFamily="49" charset="0"/>
                        <a:sym typeface="Symbol" pitchFamily="2" charset="2"/>
                      </a:rPr>
                      <m:t>←</m:t>
                    </m:r>
                  </m:oMath>
                </a14:m>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b="0" dirty="0" err="1">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S.top</a:t>
                </a:r>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a:t>
                </a:r>
              </a:p>
              <a:p>
                <a:pPr>
                  <a:lnSpc>
                    <a:spcPct val="110000"/>
                  </a:lnSpc>
                </a:pP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b="0" dirty="0">
                    <a:solidFill>
                      <a:srgbClr val="0D14FF"/>
                    </a:solidFill>
                    <a:latin typeface="Consolas" panose="020B0609020204030204" pitchFamily="49" charset="0"/>
                    <a:ea typeface="新細明體" pitchFamily="18" charset="-120"/>
                    <a:cs typeface="Consolas" panose="020B0609020204030204" pitchFamily="49" charset="0"/>
                    <a:sym typeface="Symbol" pitchFamily="2" charset="2"/>
                  </a:rPr>
                  <a:t>if </a:t>
                </a:r>
                <a14:m>
                  <m:oMath xmlns:m="http://schemas.openxmlformats.org/officeDocument/2006/math">
                    <m:r>
                      <a:rPr lang="en-US" altLang="zh-TW" b="0" i="1" dirty="0" smtClean="0">
                        <a:latin typeface="Cambria Math" panose="02040503050406030204" pitchFamily="18" charset="0"/>
                        <a:ea typeface="新細明體" pitchFamily="18" charset="-120"/>
                        <a:cs typeface="Consolas" panose="020B0609020204030204" pitchFamily="49" charset="0"/>
                        <a:sym typeface="Symbol" pitchFamily="2" charset="2"/>
                      </a:rPr>
                      <m:t>𝑣</m:t>
                    </m:r>
                  </m:oMath>
                </a14:m>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still has white-neighbor </a:t>
                </a:r>
                <a14:m>
                  <m:oMath xmlns:m="http://schemas.openxmlformats.org/officeDocument/2006/math">
                    <m:r>
                      <a:rPr lang="en-US" altLang="zh-TW" b="0" i="1" smtClean="0">
                        <a:latin typeface="Cambria Math" panose="02040503050406030204" pitchFamily="18" charset="0"/>
                        <a:ea typeface="新細明體" pitchFamily="18" charset="-120"/>
                        <a:cs typeface="Consolas" panose="020B0609020204030204" pitchFamily="49" charset="0"/>
                        <a:sym typeface="Symbol" pitchFamily="2" charset="2"/>
                      </a:rPr>
                      <m:t>𝑢</m:t>
                    </m:r>
                  </m:oMath>
                </a14:m>
                <a:endParaRPr lang="en-US" altLang="zh-TW" b="0" dirty="0">
                  <a:latin typeface="Consolas" panose="020B0609020204030204" pitchFamily="49" charset="0"/>
                  <a:ea typeface="新細明體" pitchFamily="18" charset="-120"/>
                  <a:cs typeface="Consolas" panose="020B0609020204030204" pitchFamily="49" charset="0"/>
                  <a:sym typeface="Symbol" pitchFamily="2" charset="2"/>
                </a:endParaRPr>
              </a:p>
              <a:p>
                <a:pPr>
                  <a:lnSpc>
                    <a:spcPct val="110000"/>
                  </a:lnSpc>
                </a:pPr>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b="0" dirty="0" err="1">
                    <a:latin typeface="Consolas" panose="020B0609020204030204" pitchFamily="49" charset="0"/>
                    <a:ea typeface="新細明體" pitchFamily="18" charset="-120"/>
                    <a:cs typeface="Consolas" panose="020B0609020204030204" pitchFamily="49" charset="0"/>
                    <a:sym typeface="Symbol" pitchFamily="2" charset="2"/>
                  </a:rPr>
                  <a:t>S</a:t>
                </a:r>
                <a:r>
                  <a:rPr lang="en-US" altLang="zh-TW" b="0" dirty="0" err="1">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.push</a:t>
                </a:r>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a:t>
                </a:r>
                <a14:m>
                  <m:oMath xmlns:m="http://schemas.openxmlformats.org/officeDocument/2006/math">
                    <m:r>
                      <a:rPr lang="en-US" altLang="zh-TW" b="0" i="1" dirty="0" smtClean="0">
                        <a:solidFill>
                          <a:schemeClr val="tx1"/>
                        </a:solidFill>
                        <a:latin typeface="Cambria Math" panose="02040503050406030204" pitchFamily="18" charset="0"/>
                        <a:ea typeface="新細明體" pitchFamily="18" charset="-120"/>
                        <a:cs typeface="Consolas" panose="020B0609020204030204" pitchFamily="49" charset="0"/>
                        <a:sym typeface="Symbol" pitchFamily="2" charset="2"/>
                      </a:rPr>
                      <m:t>𝑢</m:t>
                    </m:r>
                  </m:oMath>
                </a14:m>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a:t>
                </a:r>
              </a:p>
              <a:p>
                <a:pPr>
                  <a:lnSpc>
                    <a:spcPct val="110000"/>
                  </a:lnSpc>
                </a:pP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color[</a:t>
                </a:r>
                <a14:m>
                  <m:oMath xmlns:m="http://schemas.openxmlformats.org/officeDocument/2006/math">
                    <m:r>
                      <a:rPr lang="en-US" altLang="zh-TW" b="0" i="1" dirty="0" smtClean="0">
                        <a:latin typeface="Cambria Math" panose="02040503050406030204" pitchFamily="18" charset="0"/>
                        <a:ea typeface="新細明體" pitchFamily="18" charset="-120"/>
                        <a:cs typeface="Consolas" panose="020B0609020204030204" pitchFamily="49" charset="0"/>
                        <a:sym typeface="Symbol" pitchFamily="2" charset="2"/>
                      </a:rPr>
                      <m:t>𝑢</m:t>
                    </m:r>
                  </m:oMath>
                </a14:m>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]=1</a:t>
                </a:r>
              </a:p>
              <a:p>
                <a:pPr>
                  <a:lnSpc>
                    <a:spcPct val="110000"/>
                  </a:lnSpc>
                </a:pPr>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b="0" dirty="0">
                    <a:solidFill>
                      <a:srgbClr val="0D14FF"/>
                    </a:solidFill>
                    <a:latin typeface="Consolas" panose="020B0609020204030204" pitchFamily="49" charset="0"/>
                    <a:ea typeface="新細明體" pitchFamily="18" charset="-120"/>
                    <a:cs typeface="Consolas" panose="020B0609020204030204" pitchFamily="49" charset="0"/>
                    <a:sym typeface="Symbol" pitchFamily="2" charset="2"/>
                  </a:rPr>
                  <a:t>else</a:t>
                </a:r>
              </a:p>
              <a:p>
                <a:pPr>
                  <a:lnSpc>
                    <a:spcPct val="110000"/>
                  </a:lnSpc>
                </a:pPr>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       color[</a:t>
                </a:r>
                <a14:m>
                  <m:oMath xmlns:m="http://schemas.openxmlformats.org/officeDocument/2006/math">
                    <m:r>
                      <a:rPr lang="en-US" altLang="zh-TW" b="0" i="1" dirty="0" smtClean="0">
                        <a:solidFill>
                          <a:schemeClr val="tx1"/>
                        </a:solidFill>
                        <a:latin typeface="Cambria Math" panose="02040503050406030204" pitchFamily="18" charset="0"/>
                        <a:ea typeface="新細明體" pitchFamily="18" charset="-120"/>
                        <a:cs typeface="Consolas" panose="020B0609020204030204" pitchFamily="49" charset="0"/>
                        <a:sym typeface="Symbol" pitchFamily="2" charset="2"/>
                      </a:rPr>
                      <m:t>𝑣</m:t>
                    </m:r>
                  </m:oMath>
                </a14:m>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 </a:t>
                </a:r>
                <a14:m>
                  <m:oMath xmlns:m="http://schemas.openxmlformats.org/officeDocument/2006/math">
                    <m:r>
                      <a:rPr lang="en-US" altLang="zh-TW" b="0" i="1" dirty="0" smtClean="0">
                        <a:solidFill>
                          <a:schemeClr val="tx1"/>
                        </a:solidFill>
                        <a:latin typeface="Cambria Math" panose="02040503050406030204" pitchFamily="18" charset="0"/>
                        <a:ea typeface="新細明體" pitchFamily="18" charset="-120"/>
                        <a:cs typeface="Consolas" panose="020B0609020204030204" pitchFamily="49" charset="0"/>
                        <a:sym typeface="Symbol" pitchFamily="2" charset="2"/>
                      </a:rPr>
                      <m:t>←</m:t>
                    </m:r>
                  </m:oMath>
                </a14:m>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 2</a:t>
                </a:r>
              </a:p>
              <a:p>
                <a:pPr>
                  <a:lnSpc>
                    <a:spcPct val="110000"/>
                  </a:lnSpc>
                </a:pP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b="0" dirty="0" err="1">
                    <a:latin typeface="Consolas" panose="020B0609020204030204" pitchFamily="49" charset="0"/>
                    <a:ea typeface="新細明體" pitchFamily="18" charset="-120"/>
                    <a:cs typeface="Consolas" panose="020B0609020204030204" pitchFamily="49" charset="0"/>
                    <a:sym typeface="Symbol" pitchFamily="2" charset="2"/>
                  </a:rPr>
                  <a:t>S.pop</a:t>
                </a: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a:t>
                </a:r>
              </a:p>
              <a:p>
                <a:pPr>
                  <a:lnSpc>
                    <a:spcPct val="110000"/>
                  </a:lnSpc>
                </a:pPr>
                <a:r>
                  <a:rPr lang="en-US" altLang="zh-TW" b="0" dirty="0">
                    <a:solidFill>
                      <a:schemeClr val="tx1"/>
                    </a:solidFill>
                    <a:latin typeface="Consolas" panose="020B0609020204030204" pitchFamily="49" charset="0"/>
                    <a:ea typeface="新細明體" pitchFamily="18" charset="-120"/>
                    <a:cs typeface="Consolas" panose="020B0609020204030204" pitchFamily="49" charset="0"/>
                    <a:sym typeface="Symbol" pitchFamily="2" charset="2"/>
                  </a:rPr>
                  <a:t>Free color array if necessary</a:t>
                </a:r>
              </a:p>
            </p:txBody>
          </p:sp>
        </mc:Choice>
        <mc:Fallback xmlns="">
          <p:sp>
            <p:nvSpPr>
              <p:cNvPr id="7" name="Rectangle 3"/>
              <p:cNvSpPr>
                <a:spLocks noRot="1" noChangeAspect="1" noMove="1" noResize="1" noEditPoints="1" noAdjustHandles="1" noChangeArrowheads="1" noChangeShapeType="1" noTextEdit="1"/>
              </p:cNvSpPr>
              <p:nvPr/>
            </p:nvSpPr>
            <p:spPr bwMode="auto">
              <a:xfrm>
                <a:off x="1919536" y="1772816"/>
                <a:ext cx="8748462" cy="4248472"/>
              </a:xfrm>
              <a:prstGeom prst="rect">
                <a:avLst/>
              </a:prstGeom>
              <a:blipFill>
                <a:blip r:embed="rId2"/>
                <a:stretch>
                  <a:fillRect l="-579" t="-298" b="-3571"/>
                </a:stretch>
              </a:blipFill>
              <a:ln w="9525">
                <a:solidFill>
                  <a:schemeClr val="tx1"/>
                </a:solidFill>
                <a:miter lim="800000"/>
                <a:headEnd/>
                <a:tailEnd/>
              </a:ln>
            </p:spPr>
            <p:txBody>
              <a:bodyPr/>
              <a:lstStyle/>
              <a:p>
                <a:r>
                  <a:rPr lang="en-US">
                    <a:noFill/>
                  </a:rPr>
                  <a:t> </a:t>
                </a:r>
              </a:p>
            </p:txBody>
          </p:sp>
        </mc:Fallback>
      </mc:AlternateContent>
      <p:sp>
        <p:nvSpPr>
          <p:cNvPr id="8" name="Rectangle 4"/>
          <p:cNvSpPr>
            <a:spLocks noChangeArrowheads="1"/>
          </p:cNvSpPr>
          <p:nvPr/>
        </p:nvSpPr>
        <p:spPr bwMode="auto">
          <a:xfrm>
            <a:off x="1535732" y="1772818"/>
            <a:ext cx="383805" cy="4248470"/>
          </a:xfrm>
          <a:prstGeom prst="rect">
            <a:avLst/>
          </a:prstGeom>
          <a:solidFill>
            <a:srgbClr val="FFFFFF"/>
          </a:solidFill>
          <a:ln w="9525">
            <a:solidFill>
              <a:schemeClr val="tx1"/>
            </a:solidFill>
            <a:miter lim="800000"/>
            <a:headEnd/>
            <a:tailEnd/>
          </a:ln>
        </p:spPr>
        <p:txBody>
          <a:bodyPr rIns="0"/>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1</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2</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3</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4</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5</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6</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7</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8</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9</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10</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11</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12</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13</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14</a:t>
            </a:r>
          </a:p>
          <a:p>
            <a:pPr eaLnBrk="1" hangingPunct="1">
              <a:lnSpc>
                <a:spcPct val="110000"/>
              </a:lnSpc>
            </a:pPr>
            <a:endParaRPr lang="en-US" altLang="zh-TW" b="0" dirty="0">
              <a:solidFill>
                <a:srgbClr val="5F5F5F"/>
              </a:solidFill>
              <a:latin typeface="Consolas" panose="020B0609020204030204" pitchFamily="49" charset="0"/>
              <a:ea typeface="新細明體" pitchFamily="18" charset="-120"/>
              <a:cs typeface="Consolas" panose="020B0609020204030204" pitchFamily="49" charset="0"/>
            </a:endParaRPr>
          </a:p>
        </p:txBody>
      </p:sp>
      <mc:AlternateContent xmlns:mc="http://schemas.openxmlformats.org/markup-compatibility/2006" xmlns:a14="http://schemas.microsoft.com/office/drawing/2010/main">
        <mc:Choice Requires="a14">
          <p:sp>
            <p:nvSpPr>
              <p:cNvPr id="9" name="TextBox 8"/>
              <p:cNvSpPr txBox="1"/>
              <p:nvPr/>
            </p:nvSpPr>
            <p:spPr>
              <a:xfrm>
                <a:off x="4511824" y="2419725"/>
                <a:ext cx="6120680" cy="1477328"/>
              </a:xfrm>
              <a:prstGeom prst="rect">
                <a:avLst/>
              </a:prstGeom>
              <a:noFill/>
              <a:ln w="28575">
                <a:solidFill>
                  <a:srgbClr val="FF0000"/>
                </a:solidFill>
              </a:ln>
            </p:spPr>
            <p:txBody>
              <a:bodyPr wrap="square" rtlCol="0">
                <a:spAutoFit/>
              </a:bodyPr>
              <a:lstStyle/>
              <a:p>
                <a:r>
                  <a:rPr lang="en-US" b="1" i="1" dirty="0" err="1">
                    <a:latin typeface="+mn-lt"/>
                    <a:cs typeface="+mn-cs"/>
                  </a:rPr>
                  <a:t>Recursive_DFS</a:t>
                </a:r>
                <a:r>
                  <a:rPr lang="en-US" b="1" i="1" dirty="0">
                    <a:latin typeface="+mn-lt"/>
                    <a:cs typeface="+mn-cs"/>
                  </a:rPr>
                  <a:t>(</a:t>
                </a:r>
                <a:r>
                  <a:rPr lang="en-US" b="1" i="1" dirty="0" err="1">
                    <a:latin typeface="+mn-lt"/>
                    <a:cs typeface="+mn-cs"/>
                  </a:rPr>
                  <a:t>V,E,s,color</a:t>
                </a:r>
                <a:r>
                  <a:rPr lang="en-US" b="1" i="1" dirty="0">
                    <a:latin typeface="+mn-lt"/>
                    <a:cs typeface="+mn-cs"/>
                  </a:rPr>
                  <a:t>) </a:t>
                </a:r>
                <a:r>
                  <a:rPr lang="en-US" dirty="0"/>
                  <a:t>//</a:t>
                </a:r>
                <a:r>
                  <a:rPr lang="en-US" dirty="0">
                    <a:solidFill>
                      <a:srgbClr val="0D14FF"/>
                    </a:solidFill>
                  </a:rPr>
                  <a:t>Recursive version of DFS. </a:t>
                </a:r>
              </a:p>
              <a:p>
                <a:r>
                  <a:rPr lang="en-US" dirty="0"/>
                  <a:t>   color[</a:t>
                </a:r>
                <a14:m>
                  <m:oMath xmlns:m="http://schemas.openxmlformats.org/officeDocument/2006/math">
                    <m:r>
                      <a:rPr lang="en-US" i="1" dirty="0" smtClean="0">
                        <a:latin typeface="Cambria Math" panose="02040503050406030204" pitchFamily="18" charset="0"/>
                      </a:rPr>
                      <m:t>𝑠</m:t>
                    </m:r>
                  </m:oMath>
                </a14:m>
                <a:r>
                  <a:rPr lang="en-US" dirty="0"/>
                  <a:t>] = 1</a:t>
                </a:r>
              </a:p>
              <a:p>
                <a:r>
                  <a:rPr lang="en-US" dirty="0">
                    <a:solidFill>
                      <a:srgbClr val="0D14FF"/>
                    </a:solidFill>
                  </a:rPr>
                  <a:t>   for</a:t>
                </a:r>
                <a:r>
                  <a:rPr lang="en-US" dirty="0"/>
                  <a:t> each out-neighbor </a:t>
                </a:r>
                <a14:m>
                  <m:oMath xmlns:m="http://schemas.openxmlformats.org/officeDocument/2006/math">
                    <m:r>
                      <a:rPr lang="en-US" i="1" dirty="0" smtClean="0">
                        <a:latin typeface="Cambria Math" panose="02040503050406030204" pitchFamily="18" charset="0"/>
                      </a:rPr>
                      <m:t>𝑣</m:t>
                    </m:r>
                  </m:oMath>
                </a14:m>
                <a:r>
                  <a:rPr lang="en-US" dirty="0"/>
                  <a:t> of </a:t>
                </a:r>
                <a14:m>
                  <m:oMath xmlns:m="http://schemas.openxmlformats.org/officeDocument/2006/math">
                    <m:r>
                      <a:rPr lang="en-US" i="1" dirty="0" smtClean="0">
                        <a:latin typeface="Cambria Math" panose="02040503050406030204" pitchFamily="18" charset="0"/>
                      </a:rPr>
                      <m:t>𝑠</m:t>
                    </m:r>
                  </m:oMath>
                </a14:m>
                <a:r>
                  <a:rPr lang="en-US" dirty="0"/>
                  <a:t> in increasing order of IDs</a:t>
                </a:r>
              </a:p>
              <a:p>
                <a:r>
                  <a:rPr lang="en-US" dirty="0"/>
                  <a:t>       </a:t>
                </a:r>
                <a:r>
                  <a:rPr lang="en-US" dirty="0">
                    <a:solidFill>
                      <a:srgbClr val="0D14FF"/>
                    </a:solidFill>
                  </a:rPr>
                  <a:t>if</a:t>
                </a:r>
                <a:r>
                  <a:rPr lang="en-US" dirty="0"/>
                  <a:t> color[v] == 0</a:t>
                </a:r>
              </a:p>
              <a:p>
                <a:r>
                  <a:rPr lang="en-US" dirty="0"/>
                  <a:t>           </a:t>
                </a:r>
                <a:r>
                  <a:rPr lang="en-US" dirty="0" err="1"/>
                  <a:t>Recursive_DFS</a:t>
                </a:r>
                <a:r>
                  <a:rPr lang="en-US" dirty="0"/>
                  <a:t>(</a:t>
                </a:r>
                <a:r>
                  <a:rPr lang="en-US" dirty="0" err="1"/>
                  <a:t>V,E,</a:t>
                </a:r>
                <a14:m>
                  <m:oMath xmlns:m="http://schemas.openxmlformats.org/officeDocument/2006/math">
                    <m:r>
                      <a:rPr lang="en-US" i="1" dirty="0" smtClean="0">
                        <a:latin typeface="Cambria Math" panose="02040503050406030204" pitchFamily="18" charset="0"/>
                      </a:rPr>
                      <m:t>𝑣</m:t>
                    </m:r>
                  </m:oMath>
                </a14:m>
                <a:r>
                  <a:rPr lang="en-US" dirty="0"/>
                  <a:t>, color)</a:t>
                </a:r>
              </a:p>
            </p:txBody>
          </p:sp>
        </mc:Choice>
        <mc:Fallback xmlns="">
          <p:sp>
            <p:nvSpPr>
              <p:cNvPr id="9" name="TextBox 8"/>
              <p:cNvSpPr txBox="1">
                <a:spLocks noRot="1" noChangeAspect="1" noMove="1" noResize="1" noEditPoints="1" noAdjustHandles="1" noChangeArrowheads="1" noChangeShapeType="1" noTextEdit="1"/>
              </p:cNvSpPr>
              <p:nvPr/>
            </p:nvSpPr>
            <p:spPr>
              <a:xfrm>
                <a:off x="4511824" y="2419725"/>
                <a:ext cx="6120680" cy="1477328"/>
              </a:xfrm>
              <a:prstGeom prst="rect">
                <a:avLst/>
              </a:prstGeom>
              <a:blipFill>
                <a:blip r:embed="rId3"/>
                <a:stretch>
                  <a:fillRect l="-619" t="-1667" b="-4167"/>
                </a:stretch>
              </a:blipFill>
              <a:ln w="28575">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99173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sz="2000" dirty="0"/>
              <a:t>Intuition</a:t>
            </a:r>
            <a:r>
              <a:rPr lang="en-US" sz="2000"/>
              <a:t>: Start </a:t>
            </a:r>
            <a:r>
              <a:rPr lang="en-US" sz="2000" dirty="0"/>
              <a:t>from </a:t>
            </a:r>
            <a:r>
              <a:rPr lang="en-US" sz="2000"/>
              <a:t>the </a:t>
            </a:r>
            <a:r>
              <a:rPr lang="en-US" sz="2000">
                <a:solidFill>
                  <a:srgbClr val="FF0000"/>
                </a:solidFill>
              </a:rPr>
              <a:t>source</a:t>
            </a:r>
            <a:r>
              <a:rPr lang="en-US" sz="2000"/>
              <a:t> </a:t>
            </a:r>
            <a:r>
              <a:rPr lang="en-US" sz="2000" dirty="0"/>
              <a:t>and </a:t>
            </a:r>
            <a:r>
              <a:rPr lang="en-US" sz="2000" dirty="0">
                <a:solidFill>
                  <a:srgbClr val="FF0000"/>
                </a:solidFill>
              </a:rPr>
              <a:t>explore</a:t>
            </a:r>
            <a:r>
              <a:rPr lang="en-US" sz="2000" dirty="0"/>
              <a:t> </a:t>
            </a:r>
            <a:r>
              <a:rPr lang="en-US" sz="2000"/>
              <a:t>other nodes </a:t>
            </a:r>
            <a:r>
              <a:rPr lang="en-US" sz="2000" u="sng" dirty="0"/>
              <a:t>according to </a:t>
            </a:r>
            <a:r>
              <a:rPr lang="en-US" sz="2000" u="sng"/>
              <a:t>their distances</a:t>
            </a:r>
            <a:r>
              <a:rPr lang="en-US" sz="2000"/>
              <a:t>. Always </a:t>
            </a:r>
            <a:r>
              <a:rPr lang="en-US" sz="2000" dirty="0"/>
              <a:t>explore from </a:t>
            </a:r>
            <a:r>
              <a:rPr lang="en-US" sz="2000"/>
              <a:t>the </a:t>
            </a:r>
            <a:r>
              <a:rPr lang="en-US" sz="2000">
                <a:solidFill>
                  <a:srgbClr val="FF0000"/>
                </a:solidFill>
              </a:rPr>
              <a:t>closest</a:t>
            </a:r>
            <a:r>
              <a:rPr lang="en-US" sz="2000"/>
              <a:t> </a:t>
            </a:r>
            <a:r>
              <a:rPr lang="en-US" sz="2000" dirty="0"/>
              <a:t>one</a:t>
            </a:r>
          </a:p>
          <a:p>
            <a:endParaRPr lang="en-US" sz="2800" dirty="0"/>
          </a:p>
          <a:p>
            <a:endParaRPr lang="en-US" sz="2800" dirty="0"/>
          </a:p>
          <a:p>
            <a:endParaRPr lang="en-US" sz="2800" dirty="0"/>
          </a:p>
          <a:p>
            <a:endParaRPr lang="en-US" sz="2800" dirty="0"/>
          </a:p>
        </p:txBody>
      </p:sp>
      <p:sp>
        <p:nvSpPr>
          <p:cNvPr id="3" name="标题 2"/>
          <p:cNvSpPr>
            <a:spLocks noGrp="1"/>
          </p:cNvSpPr>
          <p:nvPr>
            <p:ph type="title"/>
          </p:nvPr>
        </p:nvSpPr>
        <p:spPr/>
        <p:txBody>
          <a:bodyPr/>
          <a:lstStyle/>
          <a:p>
            <a:r>
              <a:rPr lang="en-US" altLang="zh-CN" sz="4400" dirty="0"/>
              <a:t>Close Neighbor</a:t>
            </a:r>
            <a:r>
              <a:rPr lang="en-US" dirty="0"/>
              <a:t> </a:t>
            </a:r>
            <a:r>
              <a:rPr lang="en-HK" dirty="0"/>
              <a:t>(Bonus)</a:t>
            </a:r>
            <a:endParaRPr lang="en-US" dirty="0"/>
          </a:p>
        </p:txBody>
      </p:sp>
      <p:sp>
        <p:nvSpPr>
          <p:cNvPr id="4" name="页脚占位符 3"/>
          <p:cNvSpPr>
            <a:spLocks noGrp="1"/>
          </p:cNvSpPr>
          <p:nvPr>
            <p:ph type="ftr" sz="quarter" idx="11"/>
          </p:nvPr>
        </p:nvSpPr>
        <p:spPr/>
        <p:txBody>
          <a:bodyPr/>
          <a:lstStyle/>
          <a:p>
            <a:pPr>
              <a:defRPr/>
            </a:pPr>
            <a:r>
              <a:rPr lang="en-US" altLang="zh-TW" dirty="0">
                <a:latin typeface="Comic Sans MS" panose="030F0702030302020204" pitchFamily="66" charset="0"/>
              </a:rPr>
              <a:t>Close Neighbor</a:t>
            </a:r>
            <a:endParaRPr lang="en-US" dirty="0"/>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22</a:t>
            </a:fld>
            <a:endParaRPr lang="en-US" dirty="0"/>
          </a:p>
        </p:txBody>
      </p:sp>
      <p:grpSp>
        <p:nvGrpSpPr>
          <p:cNvPr id="6" name="组合 5"/>
          <p:cNvGrpSpPr/>
          <p:nvPr/>
        </p:nvGrpSpPr>
        <p:grpSpPr>
          <a:xfrm>
            <a:off x="6883198" y="3998992"/>
            <a:ext cx="3708600" cy="2565600"/>
            <a:chOff x="2637656" y="3654699"/>
            <a:chExt cx="3708600" cy="2565600"/>
          </a:xfrm>
        </p:grpSpPr>
        <mc:AlternateContent xmlns:mc="http://schemas.openxmlformats.org/markup-compatibility/2006" xmlns:a14="http://schemas.microsoft.com/office/drawing/2010/main">
          <mc:Choice Requires="a14">
            <p:sp>
              <p:nvSpPr>
                <p:cNvPr id="7" name="Oval 4"/>
                <p:cNvSpPr>
                  <a:spLocks noChangeArrowheads="1"/>
                </p:cNvSpPr>
                <p:nvPr/>
              </p:nvSpPr>
              <p:spPr bwMode="auto">
                <a:xfrm>
                  <a:off x="3856856" y="3654699"/>
                  <a:ext cx="432000" cy="432000"/>
                </a:xfrm>
                <a:prstGeom prst="ellipse">
                  <a:avLst/>
                </a:prstGeom>
                <a:solidFill>
                  <a:schemeClr val="bg1"/>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2</m:t>
                            </m:r>
                          </m:sub>
                        </m:sSub>
                      </m:oMath>
                    </m:oMathPara>
                  </a14:m>
                  <a:endParaRPr lang="en-US" altLang="en-US" dirty="0"/>
                </a:p>
              </p:txBody>
            </p:sp>
          </mc:Choice>
          <mc:Fallback xmlns="">
            <p:sp>
              <p:nvSpPr>
                <p:cNvPr id="6" name="Oval 4"/>
                <p:cNvSpPr>
                  <a:spLocks noRot="1" noChangeAspect="1" noMove="1" noResize="1" noEditPoints="1" noAdjustHandles="1" noChangeArrowheads="1" noChangeShapeType="1" noTextEdit="1"/>
                </p:cNvSpPr>
                <p:nvPr/>
              </p:nvSpPr>
              <p:spPr bwMode="auto">
                <a:xfrm>
                  <a:off x="3856856" y="3654699"/>
                  <a:ext cx="432000" cy="432000"/>
                </a:xfrm>
                <a:prstGeom prst="ellipse">
                  <a:avLst/>
                </a:prstGeom>
                <a:blipFill>
                  <a:blip r:embed="rId3"/>
                  <a:stretch>
                    <a:fillRect/>
                  </a:stretch>
                </a:blipFill>
                <a:ln w="28575">
                  <a:solidFill>
                    <a:schemeClr val="tx1"/>
                  </a:solidFill>
                  <a:round/>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5"/>
                <p:cNvSpPr>
                  <a:spLocks noChangeArrowheads="1"/>
                </p:cNvSpPr>
                <p:nvPr/>
              </p:nvSpPr>
              <p:spPr bwMode="auto">
                <a:xfrm>
                  <a:off x="3475856" y="5559699"/>
                  <a:ext cx="432000" cy="432000"/>
                </a:xfrm>
                <a:prstGeom prst="ellipse">
                  <a:avLst/>
                </a:prstGeom>
                <a:solidFill>
                  <a:schemeClr val="bg1"/>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3</m:t>
                            </m:r>
                          </m:sub>
                        </m:sSub>
                      </m:oMath>
                    </m:oMathPara>
                  </a14:m>
                  <a:endParaRPr lang="en-US" altLang="en-US" dirty="0"/>
                </a:p>
              </p:txBody>
            </p:sp>
          </mc:Choice>
          <mc:Fallback xmlns="">
            <p:sp>
              <p:nvSpPr>
                <p:cNvPr id="7" name="Oval 5"/>
                <p:cNvSpPr>
                  <a:spLocks noRot="1" noChangeAspect="1" noMove="1" noResize="1" noEditPoints="1" noAdjustHandles="1" noChangeArrowheads="1" noChangeShapeType="1" noTextEdit="1"/>
                </p:cNvSpPr>
                <p:nvPr/>
              </p:nvSpPr>
              <p:spPr bwMode="auto">
                <a:xfrm>
                  <a:off x="3475856" y="5559699"/>
                  <a:ext cx="432000" cy="432000"/>
                </a:xfrm>
                <a:prstGeom prst="ellipse">
                  <a:avLst/>
                </a:prstGeom>
                <a:blipFill>
                  <a:blip r:embed="rId4"/>
                  <a:stretch>
                    <a:fillRect/>
                  </a:stretch>
                </a:blipFill>
                <a:ln w="28575">
                  <a:solidFill>
                    <a:schemeClr val="tx1"/>
                  </a:solidFill>
                  <a:round/>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6"/>
                <p:cNvSpPr>
                  <a:spLocks noChangeArrowheads="1"/>
                </p:cNvSpPr>
                <p:nvPr/>
              </p:nvSpPr>
              <p:spPr bwMode="auto">
                <a:xfrm>
                  <a:off x="4466456" y="4569099"/>
                  <a:ext cx="432000" cy="432000"/>
                </a:xfrm>
                <a:prstGeom prst="ellipse">
                  <a:avLst/>
                </a:prstGeom>
                <a:solidFill>
                  <a:schemeClr val="bg1"/>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4</m:t>
                            </m:r>
                          </m:sub>
                        </m:sSub>
                      </m:oMath>
                    </m:oMathPara>
                  </a14:m>
                  <a:endParaRPr lang="en-US" altLang="en-US" dirty="0"/>
                </a:p>
              </p:txBody>
            </p:sp>
          </mc:Choice>
          <mc:Fallback xmlns="">
            <p:sp>
              <p:nvSpPr>
                <p:cNvPr id="8" name="Oval 6"/>
                <p:cNvSpPr>
                  <a:spLocks noRot="1" noChangeAspect="1" noMove="1" noResize="1" noEditPoints="1" noAdjustHandles="1" noChangeArrowheads="1" noChangeShapeType="1" noTextEdit="1"/>
                </p:cNvSpPr>
                <p:nvPr/>
              </p:nvSpPr>
              <p:spPr bwMode="auto">
                <a:xfrm>
                  <a:off x="4466456" y="4569099"/>
                  <a:ext cx="432000" cy="432000"/>
                </a:xfrm>
                <a:prstGeom prst="ellipse">
                  <a:avLst/>
                </a:prstGeom>
                <a:blipFill>
                  <a:blip r:embed="rId5"/>
                  <a:stretch>
                    <a:fillRect/>
                  </a:stretch>
                </a:blipFill>
                <a:ln w="28575">
                  <a:solidFill>
                    <a:schemeClr val="tx1"/>
                  </a:solidFill>
                  <a:round/>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7"/>
                <p:cNvSpPr>
                  <a:spLocks noChangeArrowheads="1"/>
                </p:cNvSpPr>
                <p:nvPr/>
              </p:nvSpPr>
              <p:spPr bwMode="auto">
                <a:xfrm>
                  <a:off x="2637656" y="4721499"/>
                  <a:ext cx="432000" cy="432000"/>
                </a:xfrm>
                <a:prstGeom prst="ellipse">
                  <a:avLst/>
                </a:prstGeom>
                <a:solidFill>
                  <a:schemeClr val="bg1"/>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1</m:t>
                            </m:r>
                          </m:sub>
                        </m:sSub>
                      </m:oMath>
                    </m:oMathPara>
                  </a14:m>
                  <a:endParaRPr lang="en-US" altLang="en-US" dirty="0"/>
                </a:p>
              </p:txBody>
            </p:sp>
          </mc:Choice>
          <mc:Fallback xmlns="">
            <p:sp>
              <p:nvSpPr>
                <p:cNvPr id="9" name="Oval 7"/>
                <p:cNvSpPr>
                  <a:spLocks noRot="1" noChangeAspect="1" noMove="1" noResize="1" noEditPoints="1" noAdjustHandles="1" noChangeArrowheads="1" noChangeShapeType="1" noTextEdit="1"/>
                </p:cNvSpPr>
                <p:nvPr/>
              </p:nvSpPr>
              <p:spPr bwMode="auto">
                <a:xfrm>
                  <a:off x="2637656" y="4721499"/>
                  <a:ext cx="432000" cy="432000"/>
                </a:xfrm>
                <a:prstGeom prst="ellipse">
                  <a:avLst/>
                </a:prstGeom>
                <a:blipFill>
                  <a:blip r:embed="rId6"/>
                  <a:stretch>
                    <a:fillRect/>
                  </a:stretch>
                </a:blipFill>
                <a:ln w="28575">
                  <a:solidFill>
                    <a:schemeClr val="tx1"/>
                  </a:solidFill>
                  <a:round/>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8"/>
                <p:cNvSpPr>
                  <a:spLocks noChangeArrowheads="1"/>
                </p:cNvSpPr>
                <p:nvPr/>
              </p:nvSpPr>
              <p:spPr bwMode="auto">
                <a:xfrm>
                  <a:off x="5609456" y="4264299"/>
                  <a:ext cx="432000" cy="432000"/>
                </a:xfrm>
                <a:prstGeom prst="ellipse">
                  <a:avLst/>
                </a:prstGeom>
                <a:solidFill>
                  <a:schemeClr val="bg1"/>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6</m:t>
                            </m:r>
                          </m:sub>
                        </m:sSub>
                      </m:oMath>
                    </m:oMathPara>
                  </a14:m>
                  <a:endParaRPr lang="en-US" altLang="en-US" dirty="0"/>
                </a:p>
              </p:txBody>
            </p:sp>
          </mc:Choice>
          <mc:Fallback xmlns="">
            <p:sp>
              <p:nvSpPr>
                <p:cNvPr id="10" name="Oval 8"/>
                <p:cNvSpPr>
                  <a:spLocks noRot="1" noChangeAspect="1" noMove="1" noResize="1" noEditPoints="1" noAdjustHandles="1" noChangeArrowheads="1" noChangeShapeType="1" noTextEdit="1"/>
                </p:cNvSpPr>
                <p:nvPr/>
              </p:nvSpPr>
              <p:spPr bwMode="auto">
                <a:xfrm>
                  <a:off x="5609456" y="4264299"/>
                  <a:ext cx="432000" cy="432000"/>
                </a:xfrm>
                <a:prstGeom prst="ellipse">
                  <a:avLst/>
                </a:prstGeom>
                <a:blipFill>
                  <a:blip r:embed="rId7"/>
                  <a:stretch>
                    <a:fillRect/>
                  </a:stretch>
                </a:blipFill>
                <a:ln w="28575">
                  <a:solidFill>
                    <a:schemeClr val="tx1"/>
                  </a:solidFill>
                  <a:round/>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9"/>
                <p:cNvSpPr>
                  <a:spLocks noChangeArrowheads="1"/>
                </p:cNvSpPr>
                <p:nvPr/>
              </p:nvSpPr>
              <p:spPr bwMode="auto">
                <a:xfrm>
                  <a:off x="5914256" y="5407299"/>
                  <a:ext cx="432000" cy="432000"/>
                </a:xfrm>
                <a:prstGeom prst="ellipse">
                  <a:avLst/>
                </a:prstGeom>
                <a:solidFill>
                  <a:schemeClr val="bg1"/>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7</m:t>
                            </m:r>
                          </m:sub>
                        </m:sSub>
                      </m:oMath>
                    </m:oMathPara>
                  </a14:m>
                  <a:endParaRPr lang="en-US" altLang="en-US" dirty="0"/>
                </a:p>
              </p:txBody>
            </p:sp>
          </mc:Choice>
          <mc:Fallback xmlns="">
            <p:sp>
              <p:nvSpPr>
                <p:cNvPr id="11" name="Oval 9"/>
                <p:cNvSpPr>
                  <a:spLocks noRot="1" noChangeAspect="1" noMove="1" noResize="1" noEditPoints="1" noAdjustHandles="1" noChangeArrowheads="1" noChangeShapeType="1" noTextEdit="1"/>
                </p:cNvSpPr>
                <p:nvPr/>
              </p:nvSpPr>
              <p:spPr bwMode="auto">
                <a:xfrm>
                  <a:off x="5914256" y="5407299"/>
                  <a:ext cx="432000" cy="432000"/>
                </a:xfrm>
                <a:prstGeom prst="ellipse">
                  <a:avLst/>
                </a:prstGeom>
                <a:blipFill>
                  <a:blip r:embed="rId8"/>
                  <a:stretch>
                    <a:fillRect/>
                  </a:stretch>
                </a:blipFill>
                <a:ln w="28575">
                  <a:solidFill>
                    <a:schemeClr val="tx1"/>
                  </a:solidFill>
                  <a:round/>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0"/>
                <p:cNvSpPr>
                  <a:spLocks noChangeArrowheads="1"/>
                </p:cNvSpPr>
                <p:nvPr/>
              </p:nvSpPr>
              <p:spPr bwMode="auto">
                <a:xfrm>
                  <a:off x="4695056" y="5788299"/>
                  <a:ext cx="432000" cy="432000"/>
                </a:xfrm>
                <a:prstGeom prst="ellipse">
                  <a:avLst/>
                </a:prstGeom>
                <a:solidFill>
                  <a:schemeClr val="bg1"/>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5</m:t>
                            </m:r>
                          </m:sub>
                        </m:sSub>
                      </m:oMath>
                    </m:oMathPara>
                  </a14:m>
                  <a:endParaRPr lang="en-US" altLang="en-US" dirty="0"/>
                </a:p>
              </p:txBody>
            </p:sp>
          </mc:Choice>
          <mc:Fallback xmlns="">
            <p:sp>
              <p:nvSpPr>
                <p:cNvPr id="12" name="Oval 10"/>
                <p:cNvSpPr>
                  <a:spLocks noRot="1" noChangeAspect="1" noMove="1" noResize="1" noEditPoints="1" noAdjustHandles="1" noChangeArrowheads="1" noChangeShapeType="1" noTextEdit="1"/>
                </p:cNvSpPr>
                <p:nvPr/>
              </p:nvSpPr>
              <p:spPr bwMode="auto">
                <a:xfrm>
                  <a:off x="4695056" y="5788299"/>
                  <a:ext cx="432000" cy="432000"/>
                </a:xfrm>
                <a:prstGeom prst="ellipse">
                  <a:avLst/>
                </a:prstGeom>
                <a:blipFill>
                  <a:blip r:embed="rId9"/>
                  <a:stretch>
                    <a:fillRect/>
                  </a:stretch>
                </a:blipFill>
                <a:ln w="28575">
                  <a:solidFill>
                    <a:schemeClr val="tx1"/>
                  </a:solidFill>
                  <a:round/>
                  <a:headEnd/>
                  <a:tailEnd/>
                </a:ln>
              </p:spPr>
              <p:txBody>
                <a:bodyPr/>
                <a:lstStyle/>
                <a:p>
                  <a:r>
                    <a:rPr lang="en-US">
                      <a:noFill/>
                    </a:rPr>
                    <a:t> </a:t>
                  </a:r>
                </a:p>
              </p:txBody>
            </p:sp>
          </mc:Fallback>
        </mc:AlternateContent>
        <p:sp>
          <p:nvSpPr>
            <p:cNvPr id="14" name="Line 11"/>
            <p:cNvSpPr>
              <a:spLocks noChangeShapeType="1"/>
            </p:cNvSpPr>
            <p:nvPr/>
          </p:nvSpPr>
          <p:spPr bwMode="auto">
            <a:xfrm flipV="1">
              <a:off x="2866256" y="3959499"/>
              <a:ext cx="9906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 name="Line 12"/>
            <p:cNvSpPr>
              <a:spLocks noChangeShapeType="1"/>
            </p:cNvSpPr>
            <p:nvPr/>
          </p:nvSpPr>
          <p:spPr bwMode="auto">
            <a:xfrm>
              <a:off x="4288856" y="3919811"/>
              <a:ext cx="1320600" cy="4206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 name="Line 13"/>
            <p:cNvSpPr>
              <a:spLocks noChangeShapeType="1"/>
            </p:cNvSpPr>
            <p:nvPr/>
          </p:nvSpPr>
          <p:spPr bwMode="auto">
            <a:xfrm flipH="1" flipV="1">
              <a:off x="4183881" y="4086698"/>
              <a:ext cx="342898" cy="49696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7" name="Line 14"/>
            <p:cNvSpPr>
              <a:spLocks noChangeShapeType="1"/>
            </p:cNvSpPr>
            <p:nvPr/>
          </p:nvSpPr>
          <p:spPr bwMode="auto">
            <a:xfrm flipH="1">
              <a:off x="3780656" y="4949525"/>
              <a:ext cx="746124" cy="61017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8" name="Line 15"/>
            <p:cNvSpPr>
              <a:spLocks noChangeShapeType="1"/>
            </p:cNvSpPr>
            <p:nvPr/>
          </p:nvSpPr>
          <p:spPr bwMode="auto">
            <a:xfrm>
              <a:off x="2964112" y="5127699"/>
              <a:ext cx="511744" cy="508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9" name="Line 16"/>
            <p:cNvSpPr>
              <a:spLocks noChangeShapeType="1"/>
            </p:cNvSpPr>
            <p:nvPr/>
          </p:nvSpPr>
          <p:spPr bwMode="auto">
            <a:xfrm flipH="1">
              <a:off x="3688579" y="4086699"/>
              <a:ext cx="327026" cy="144415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0" name="Line 17"/>
            <p:cNvSpPr>
              <a:spLocks noChangeShapeType="1"/>
            </p:cNvSpPr>
            <p:nvPr/>
          </p:nvSpPr>
          <p:spPr bwMode="auto">
            <a:xfrm>
              <a:off x="3907856" y="5849639"/>
              <a:ext cx="787200" cy="9106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1" name="Line 18"/>
            <p:cNvSpPr>
              <a:spLocks noChangeShapeType="1"/>
            </p:cNvSpPr>
            <p:nvPr/>
          </p:nvSpPr>
          <p:spPr bwMode="auto">
            <a:xfrm>
              <a:off x="4701406" y="5001099"/>
              <a:ext cx="146050" cy="78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2" name="Line 19"/>
            <p:cNvSpPr>
              <a:spLocks noChangeShapeType="1"/>
            </p:cNvSpPr>
            <p:nvPr/>
          </p:nvSpPr>
          <p:spPr bwMode="auto">
            <a:xfrm flipV="1">
              <a:off x="4879006" y="4416698"/>
              <a:ext cx="730450" cy="26531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3" name="Line 20"/>
            <p:cNvSpPr>
              <a:spLocks noChangeShapeType="1"/>
            </p:cNvSpPr>
            <p:nvPr/>
          </p:nvSpPr>
          <p:spPr bwMode="auto">
            <a:xfrm>
              <a:off x="5863256" y="4682011"/>
              <a:ext cx="203400" cy="725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4" name="Line 21"/>
            <p:cNvSpPr>
              <a:spLocks noChangeShapeType="1"/>
            </p:cNvSpPr>
            <p:nvPr/>
          </p:nvSpPr>
          <p:spPr bwMode="auto">
            <a:xfrm flipH="1" flipV="1">
              <a:off x="4809154" y="4949524"/>
              <a:ext cx="1105101" cy="570687"/>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5" name="Line 22"/>
            <p:cNvSpPr>
              <a:spLocks noChangeShapeType="1"/>
            </p:cNvSpPr>
            <p:nvPr/>
          </p:nvSpPr>
          <p:spPr bwMode="auto">
            <a:xfrm flipV="1">
              <a:off x="5127056" y="5712099"/>
              <a:ext cx="787200" cy="22465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6" name="Text Box 23"/>
            <p:cNvSpPr txBox="1">
              <a:spLocks noChangeArrowheads="1"/>
            </p:cNvSpPr>
            <p:nvPr/>
          </p:nvSpPr>
          <p:spPr bwMode="auto">
            <a:xfrm>
              <a:off x="3374579" y="4225115"/>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dirty="0"/>
                <a:t>4</a:t>
              </a:r>
            </a:p>
          </p:txBody>
        </p:sp>
        <p:sp>
          <p:nvSpPr>
            <p:cNvPr id="27" name="Text Box 24"/>
            <p:cNvSpPr txBox="1">
              <a:spLocks noChangeArrowheads="1"/>
            </p:cNvSpPr>
            <p:nvPr/>
          </p:nvSpPr>
          <p:spPr bwMode="auto">
            <a:xfrm>
              <a:off x="2866256" y="5254899"/>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dirty="0"/>
                <a:t>7</a:t>
              </a:r>
            </a:p>
          </p:txBody>
        </p:sp>
        <p:sp>
          <p:nvSpPr>
            <p:cNvPr id="28" name="Text Box 25"/>
            <p:cNvSpPr txBox="1">
              <a:spLocks noChangeArrowheads="1"/>
            </p:cNvSpPr>
            <p:nvPr/>
          </p:nvSpPr>
          <p:spPr bwMode="auto">
            <a:xfrm>
              <a:off x="3523753" y="4691949"/>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dirty="0"/>
                <a:t>2</a:t>
              </a:r>
            </a:p>
          </p:txBody>
        </p:sp>
        <p:sp>
          <p:nvSpPr>
            <p:cNvPr id="29" name="Text Box 26"/>
            <p:cNvSpPr txBox="1">
              <a:spLocks noChangeArrowheads="1"/>
            </p:cNvSpPr>
            <p:nvPr/>
          </p:nvSpPr>
          <p:spPr bwMode="auto">
            <a:xfrm>
              <a:off x="4695056" y="3654699"/>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a:t>6</a:t>
              </a:r>
            </a:p>
          </p:txBody>
        </p:sp>
        <p:sp>
          <p:nvSpPr>
            <p:cNvPr id="30" name="Text Box 27"/>
            <p:cNvSpPr txBox="1">
              <a:spLocks noChangeArrowheads="1"/>
            </p:cNvSpPr>
            <p:nvPr/>
          </p:nvSpPr>
          <p:spPr bwMode="auto">
            <a:xfrm>
              <a:off x="5076056" y="4188099"/>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a:t>4</a:t>
              </a:r>
            </a:p>
          </p:txBody>
        </p:sp>
        <p:sp>
          <p:nvSpPr>
            <p:cNvPr id="31" name="Text Box 28"/>
            <p:cNvSpPr txBox="1">
              <a:spLocks noChangeArrowheads="1"/>
            </p:cNvSpPr>
            <p:nvPr/>
          </p:nvSpPr>
          <p:spPr bwMode="auto">
            <a:xfrm>
              <a:off x="5914256" y="4721499"/>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dirty="0"/>
                <a:t>1</a:t>
              </a:r>
            </a:p>
          </p:txBody>
        </p:sp>
        <p:sp>
          <p:nvSpPr>
            <p:cNvPr id="32" name="Text Box 29"/>
            <p:cNvSpPr txBox="1">
              <a:spLocks noChangeArrowheads="1"/>
            </p:cNvSpPr>
            <p:nvPr/>
          </p:nvSpPr>
          <p:spPr bwMode="auto">
            <a:xfrm>
              <a:off x="5304656" y="4950099"/>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a:t>3</a:t>
              </a:r>
            </a:p>
          </p:txBody>
        </p:sp>
        <p:sp>
          <p:nvSpPr>
            <p:cNvPr id="33" name="Text Box 30"/>
            <p:cNvSpPr txBox="1">
              <a:spLocks noChangeArrowheads="1"/>
            </p:cNvSpPr>
            <p:nvPr/>
          </p:nvSpPr>
          <p:spPr bwMode="auto">
            <a:xfrm>
              <a:off x="5276179" y="5530850"/>
              <a:ext cx="34627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dirty="0"/>
                <a:t>4</a:t>
              </a:r>
            </a:p>
          </p:txBody>
        </p:sp>
        <p:sp>
          <p:nvSpPr>
            <p:cNvPr id="34" name="Text Box 31"/>
            <p:cNvSpPr txBox="1">
              <a:spLocks noChangeArrowheads="1"/>
            </p:cNvSpPr>
            <p:nvPr/>
          </p:nvSpPr>
          <p:spPr bwMode="auto">
            <a:xfrm>
              <a:off x="4466456" y="5254899"/>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a:t>6</a:t>
              </a:r>
            </a:p>
          </p:txBody>
        </p:sp>
        <p:sp>
          <p:nvSpPr>
            <p:cNvPr id="35" name="Text Box 32"/>
            <p:cNvSpPr txBox="1">
              <a:spLocks noChangeArrowheads="1"/>
            </p:cNvSpPr>
            <p:nvPr/>
          </p:nvSpPr>
          <p:spPr bwMode="auto">
            <a:xfrm>
              <a:off x="4009256" y="4873899"/>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a:t>3</a:t>
              </a:r>
            </a:p>
          </p:txBody>
        </p:sp>
        <p:sp>
          <p:nvSpPr>
            <p:cNvPr id="36" name="Text Box 33"/>
            <p:cNvSpPr txBox="1">
              <a:spLocks noChangeArrowheads="1"/>
            </p:cNvSpPr>
            <p:nvPr/>
          </p:nvSpPr>
          <p:spPr bwMode="auto">
            <a:xfrm>
              <a:off x="4130108" y="552498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dirty="0"/>
                <a:t>7</a:t>
              </a:r>
            </a:p>
          </p:txBody>
        </p:sp>
        <p:sp>
          <p:nvSpPr>
            <p:cNvPr id="37" name="Text Box 34"/>
            <p:cNvSpPr txBox="1">
              <a:spLocks noChangeArrowheads="1"/>
            </p:cNvSpPr>
            <p:nvPr/>
          </p:nvSpPr>
          <p:spPr bwMode="auto">
            <a:xfrm>
              <a:off x="4314056" y="4035699"/>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dirty="0"/>
                <a:t>10</a:t>
              </a:r>
            </a:p>
          </p:txBody>
        </p:sp>
      </p:grpSp>
      <p:sp>
        <p:nvSpPr>
          <p:cNvPr id="38" name="Line 11"/>
          <p:cNvSpPr>
            <a:spLocks noChangeShapeType="1"/>
          </p:cNvSpPr>
          <p:nvPr/>
        </p:nvSpPr>
        <p:spPr bwMode="auto">
          <a:xfrm flipV="1">
            <a:off x="7124398" y="4289505"/>
            <a:ext cx="990600" cy="762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9" name="Line 16"/>
          <p:cNvSpPr>
            <a:spLocks noChangeShapeType="1"/>
          </p:cNvSpPr>
          <p:nvPr/>
        </p:nvSpPr>
        <p:spPr bwMode="auto">
          <a:xfrm flipH="1">
            <a:off x="7937571" y="4435572"/>
            <a:ext cx="327026" cy="1444151"/>
          </a:xfrm>
          <a:prstGeom prst="line">
            <a:avLst/>
          </a:prstGeom>
          <a:noFill/>
          <a:ln w="28575">
            <a:solidFill>
              <a:srgbClr val="0D14FF"/>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0" name="Line 15"/>
          <p:cNvSpPr>
            <a:spLocks noChangeShapeType="1"/>
          </p:cNvSpPr>
          <p:nvPr/>
        </p:nvSpPr>
        <p:spPr bwMode="auto">
          <a:xfrm>
            <a:off x="7220595" y="5475637"/>
            <a:ext cx="511744" cy="508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1" name="Line 13"/>
          <p:cNvSpPr>
            <a:spLocks noChangeShapeType="1"/>
          </p:cNvSpPr>
          <p:nvPr/>
        </p:nvSpPr>
        <p:spPr bwMode="auto">
          <a:xfrm flipH="1" flipV="1">
            <a:off x="8424804" y="4424081"/>
            <a:ext cx="342898" cy="496962"/>
          </a:xfrm>
          <a:prstGeom prst="line">
            <a:avLst/>
          </a:prstGeom>
          <a:noFill/>
          <a:ln w="28575">
            <a:solidFill>
              <a:srgbClr val="0D14FF"/>
            </a:solidFill>
            <a:round/>
            <a:headEnd type="triangle" w="med" len="me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2" name="Line 12"/>
          <p:cNvSpPr>
            <a:spLocks noChangeShapeType="1"/>
          </p:cNvSpPr>
          <p:nvPr/>
        </p:nvSpPr>
        <p:spPr bwMode="auto">
          <a:xfrm>
            <a:off x="8552704" y="4259862"/>
            <a:ext cx="1320600" cy="420687"/>
          </a:xfrm>
          <a:prstGeom prst="line">
            <a:avLst/>
          </a:prstGeom>
          <a:noFill/>
          <a:ln w="28575">
            <a:solidFill>
              <a:srgbClr val="0D14FF"/>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3" name="文本框 42"/>
          <p:cNvSpPr txBox="1"/>
          <p:nvPr/>
        </p:nvSpPr>
        <p:spPr>
          <a:xfrm>
            <a:off x="6545770" y="4764492"/>
            <a:ext cx="942860" cy="369332"/>
          </a:xfrm>
          <a:prstGeom prst="rect">
            <a:avLst/>
          </a:prstGeom>
          <a:noFill/>
        </p:spPr>
        <p:txBody>
          <a:bodyPr wrap="square" rtlCol="0">
            <a:spAutoFit/>
          </a:bodyPr>
          <a:lstStyle/>
          <a:p>
            <a:r>
              <a:rPr lang="en-US">
                <a:solidFill>
                  <a:srgbClr val="FF0000"/>
                </a:solidFill>
              </a:rPr>
              <a:t>first</a:t>
            </a:r>
            <a:endParaRPr lang="en-US" dirty="0">
              <a:solidFill>
                <a:srgbClr val="FF0000"/>
              </a:solidFill>
            </a:endParaRPr>
          </a:p>
        </p:txBody>
      </p:sp>
      <p:sp>
        <p:nvSpPr>
          <p:cNvPr id="44" name="文本框 43"/>
          <p:cNvSpPr txBox="1"/>
          <p:nvPr/>
        </p:nvSpPr>
        <p:spPr>
          <a:xfrm>
            <a:off x="8264081" y="3686685"/>
            <a:ext cx="942860" cy="369332"/>
          </a:xfrm>
          <a:prstGeom prst="rect">
            <a:avLst/>
          </a:prstGeom>
          <a:noFill/>
        </p:spPr>
        <p:txBody>
          <a:bodyPr wrap="square" rtlCol="0">
            <a:spAutoFit/>
          </a:bodyPr>
          <a:lstStyle/>
          <a:p>
            <a:r>
              <a:rPr lang="en-US" dirty="0">
                <a:solidFill>
                  <a:srgbClr val="0D14FF"/>
                </a:solidFill>
              </a:rPr>
              <a:t>next</a:t>
            </a:r>
          </a:p>
        </p:txBody>
      </p:sp>
      <mc:AlternateContent xmlns:mc="http://schemas.openxmlformats.org/markup-compatibility/2006" xmlns:a14="http://schemas.microsoft.com/office/drawing/2010/main">
        <mc:Choice Requires="a14">
          <p:sp>
            <p:nvSpPr>
              <p:cNvPr id="46" name="内容占位符 1"/>
              <p:cNvSpPr txBox="1">
                <a:spLocks/>
              </p:cNvSpPr>
              <p:nvPr/>
            </p:nvSpPr>
            <p:spPr bwMode="auto">
              <a:xfrm>
                <a:off x="983432" y="2086178"/>
                <a:ext cx="10278398" cy="24574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Tx/>
                  <a:buBlip>
                    <a:blip r:embed="rId10"/>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11"/>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W</a:t>
                </a:r>
                <a:r>
                  <a:rPr lang="en-US" sz="2000" dirty="0"/>
                  <a:t>e always maintain a value </a:t>
                </a:r>
                <a14:m>
                  <m:oMath xmlns:m="http://schemas.openxmlformats.org/officeDocument/2006/math">
                    <m:r>
                      <a:rPr lang="en-US" sz="2000" i="1" dirty="0">
                        <a:latin typeface="Cambria Math" panose="02040503050406030204" pitchFamily="18" charset="0"/>
                      </a:rPr>
                      <m:t>𝑑𝑖𝑠𝑡</m:t>
                    </m:r>
                    <m:r>
                      <a:rPr lang="en-US" sz="2000" i="1" dirty="0">
                        <a:latin typeface="Cambria Math" panose="02040503050406030204" pitchFamily="18" charset="0"/>
                      </a:rPr>
                      <m:t>(</m:t>
                    </m:r>
                    <m:r>
                      <a:rPr lang="en-US" sz="2000" i="1" dirty="0">
                        <a:latin typeface="Cambria Math" panose="02040503050406030204" pitchFamily="18" charset="0"/>
                      </a:rPr>
                      <m:t>𝑣</m:t>
                    </m:r>
                    <m:r>
                      <a:rPr lang="en-US" sz="2000" i="1" dirty="0">
                        <a:latin typeface="Cambria Math" panose="02040503050406030204" pitchFamily="18" charset="0"/>
                      </a:rPr>
                      <m:t>)</m:t>
                    </m:r>
                  </m:oMath>
                </a14:m>
                <a:r>
                  <a:rPr lang="en-US" sz="2000" dirty="0"/>
                  <a:t> to record the minimum length of the paths we have discovered. We then use an idea called  </a:t>
                </a:r>
                <a:r>
                  <a:rPr lang="en-US" sz="2000" dirty="0">
                    <a:solidFill>
                      <a:srgbClr val="0D14FF"/>
                    </a:solidFill>
                  </a:rPr>
                  <a:t>edge relaxation</a:t>
                </a:r>
                <a:r>
                  <a:rPr lang="en-US" sz="2000" dirty="0"/>
                  <a:t> to update the minimum length. </a:t>
                </a:r>
              </a:p>
              <a:p>
                <a:endParaRPr lang="en-US" sz="2000" dirty="0"/>
              </a:p>
              <a:p>
                <a:r>
                  <a:rPr lang="en-US" sz="2000" dirty="0"/>
                  <a:t>Given an edge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oMath>
                </a14:m>
                <a:r>
                  <a:rPr lang="en-US" sz="2000" dirty="0"/>
                  <a:t>, we </a:t>
                </a:r>
                <a:r>
                  <a:rPr lang="en-US" sz="2000" dirty="0">
                    <a:solidFill>
                      <a:srgbClr val="FF0000"/>
                    </a:solidFill>
                  </a:rPr>
                  <a:t>relax</a:t>
                </a:r>
                <a:r>
                  <a:rPr lang="en-US" sz="2000" dirty="0"/>
                  <a:t> it as follows:</a:t>
                </a:r>
              </a:p>
              <a:p>
                <a:pPr lvl="1"/>
                <a:r>
                  <a:rPr lang="en-US" sz="2000" dirty="0"/>
                  <a:t>If </a:t>
                </a:r>
                <a14:m>
                  <m:oMath xmlns:m="http://schemas.openxmlformats.org/officeDocument/2006/math">
                    <m:r>
                      <a:rPr lang="en-US" sz="2000" i="1">
                        <a:latin typeface="Cambria Math" panose="02040503050406030204" pitchFamily="18" charset="0"/>
                      </a:rPr>
                      <m:t>𝑑𝑖𝑠𝑡</m:t>
                    </m:r>
                    <m:d>
                      <m:dPr>
                        <m:ctrlPr>
                          <a:rPr lang="en-US" sz="2000" i="1">
                            <a:latin typeface="Cambria Math" panose="02040503050406030204" pitchFamily="18" charset="0"/>
                          </a:rPr>
                        </m:ctrlPr>
                      </m:dPr>
                      <m:e>
                        <m:r>
                          <a:rPr lang="en-US" sz="2000" i="1">
                            <a:latin typeface="Cambria Math" panose="02040503050406030204" pitchFamily="18" charset="0"/>
                          </a:rPr>
                          <m:t>𝑣</m:t>
                        </m:r>
                      </m:e>
                    </m:d>
                    <m:r>
                      <a:rPr lang="en-US" sz="2000" i="1">
                        <a:latin typeface="Cambria Math" panose="02040503050406030204" pitchFamily="18" charset="0"/>
                      </a:rPr>
                      <m:t>&lt;</m:t>
                    </m:r>
                    <m:r>
                      <a:rPr lang="en-US" sz="2000" i="1">
                        <a:latin typeface="Cambria Math" panose="02040503050406030204" pitchFamily="18" charset="0"/>
                      </a:rPr>
                      <m:t>𝑑𝑖𝑠𝑡</m:t>
                    </m:r>
                    <m:d>
                      <m:dPr>
                        <m:ctrlPr>
                          <a:rPr lang="en-US" sz="2000" i="1">
                            <a:latin typeface="Cambria Math" panose="02040503050406030204" pitchFamily="18" charset="0"/>
                          </a:rPr>
                        </m:ctrlPr>
                      </m:dPr>
                      <m:e>
                        <m:r>
                          <a:rPr lang="en-US" sz="2000" i="1">
                            <a:latin typeface="Cambria Math" panose="02040503050406030204" pitchFamily="18" charset="0"/>
                          </a:rPr>
                          <m:t>𝑢</m:t>
                        </m:r>
                      </m:e>
                    </m:d>
                    <m:r>
                      <a:rPr lang="en-US" sz="2000" i="1">
                        <a:latin typeface="Cambria Math" panose="02040503050406030204" pitchFamily="18" charset="0"/>
                      </a:rPr>
                      <m:t>+</m:t>
                    </m:r>
                    <m:r>
                      <a:rPr lang="en-US" sz="2000" i="1">
                        <a:latin typeface="Cambria Math" panose="02040503050406030204" pitchFamily="18" charset="0"/>
                      </a:rPr>
                      <m:t>𝑤</m:t>
                    </m:r>
                    <m:r>
                      <a:rPr lang="en-US" sz="2000" i="1">
                        <a:latin typeface="Cambria Math" panose="02040503050406030204" pitchFamily="18" charset="0"/>
                      </a:rPr>
                      <m:t>(</m:t>
                    </m:r>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oMath>
                </a14:m>
                <a:r>
                  <a:rPr lang="en-US" sz="2000" dirty="0"/>
                  <a:t> do nothing	</a:t>
                </a:r>
              </a:p>
              <a:p>
                <a:pPr lvl="1"/>
                <a:r>
                  <a:rPr lang="en-US" sz="2000" dirty="0"/>
                  <a:t>Else update </a:t>
                </a:r>
                <a14:m>
                  <m:oMath xmlns:m="http://schemas.openxmlformats.org/officeDocument/2006/math">
                    <m:r>
                      <a:rPr lang="en-US" sz="2000" i="1">
                        <a:latin typeface="Cambria Math" panose="02040503050406030204" pitchFamily="18" charset="0"/>
                      </a:rPr>
                      <m:t>𝑑𝑖𝑠𝑡</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oMath>
                </a14:m>
                <a:r>
                  <a:rPr lang="en-US" sz="2000" dirty="0"/>
                  <a:t> to </a:t>
                </a:r>
                <a14:m>
                  <m:oMath xmlns:m="http://schemas.openxmlformats.org/officeDocument/2006/math">
                    <m:r>
                      <a:rPr lang="en-US" sz="2000" i="1">
                        <a:latin typeface="Cambria Math" panose="02040503050406030204" pitchFamily="18" charset="0"/>
                      </a:rPr>
                      <m:t>𝑑𝑖𝑠𝑡</m:t>
                    </m:r>
                    <m:d>
                      <m:dPr>
                        <m:ctrlPr>
                          <a:rPr lang="en-US" sz="2000" i="1">
                            <a:latin typeface="Cambria Math" panose="02040503050406030204" pitchFamily="18" charset="0"/>
                          </a:rPr>
                        </m:ctrlPr>
                      </m:dPr>
                      <m:e>
                        <m:r>
                          <a:rPr lang="en-US" sz="2000" i="1">
                            <a:latin typeface="Cambria Math" panose="02040503050406030204" pitchFamily="18" charset="0"/>
                          </a:rPr>
                          <m:t>𝑢</m:t>
                        </m:r>
                      </m:e>
                    </m:d>
                    <m:r>
                      <a:rPr lang="en-US" sz="2000" i="1">
                        <a:latin typeface="Cambria Math" panose="02040503050406030204" pitchFamily="18" charset="0"/>
                      </a:rPr>
                      <m:t>+</m:t>
                    </m:r>
                    <m:r>
                      <a:rPr lang="en-US" sz="2000" i="1">
                        <a:latin typeface="Cambria Math" panose="02040503050406030204" pitchFamily="18" charset="0"/>
                      </a:rPr>
                      <m:t>𝑤</m:t>
                    </m:r>
                    <m:r>
                      <a:rPr lang="en-US" sz="2000" i="1">
                        <a:latin typeface="Cambria Math" panose="02040503050406030204" pitchFamily="18" charset="0"/>
                      </a:rPr>
                      <m:t>(</m:t>
                    </m:r>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oMath>
                </a14:m>
                <a:endParaRPr lang="en-US" sz="2000" dirty="0"/>
              </a:p>
            </p:txBody>
          </p:sp>
        </mc:Choice>
        <mc:Fallback xmlns="">
          <p:sp>
            <p:nvSpPr>
              <p:cNvPr id="46" name="内容占位符 1"/>
              <p:cNvSpPr txBox="1">
                <a:spLocks noRot="1" noChangeAspect="1" noMove="1" noResize="1" noEditPoints="1" noAdjustHandles="1" noChangeArrowheads="1" noChangeShapeType="1" noTextEdit="1"/>
              </p:cNvSpPr>
              <p:nvPr/>
            </p:nvSpPr>
            <p:spPr bwMode="auto">
              <a:xfrm>
                <a:off x="983432" y="2086178"/>
                <a:ext cx="10278398" cy="2457443"/>
              </a:xfrm>
              <a:prstGeom prst="rect">
                <a:avLst/>
              </a:prstGeom>
              <a:blipFill>
                <a:blip r:embed="rId12"/>
                <a:stretch>
                  <a:fillRect t="-1985" r="-178" b="-7444"/>
                </a:stretch>
              </a:blipFill>
              <a:ln w="9525">
                <a:noFill/>
                <a:miter lim="800000"/>
                <a:headEnd/>
                <a:tailEnd/>
              </a:ln>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48" name="内容占位符 1"/>
              <p:cNvSpPr txBox="1">
                <a:spLocks/>
              </p:cNvSpPr>
              <p:nvPr/>
            </p:nvSpPr>
            <p:spPr bwMode="auto">
              <a:xfrm>
                <a:off x="1067494" y="4812983"/>
                <a:ext cx="4538781" cy="1212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Tx/>
                  <a:buBlip>
                    <a:blip r:embed="rId10"/>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11"/>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At the end, we explore all possible paths, and the </a:t>
                </a:r>
                <a14:m>
                  <m:oMath xmlns:m="http://schemas.openxmlformats.org/officeDocument/2006/math">
                    <m:r>
                      <a:rPr lang="en-US" sz="2000" i="1">
                        <a:latin typeface="Cambria Math" panose="02040503050406030204" pitchFamily="18" charset="0"/>
                      </a:rPr>
                      <m:t>𝑑𝑖𝑠𝑡</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oMath>
                </a14:m>
                <a:r>
                  <a:rPr lang="en-US" sz="2000" dirty="0"/>
                  <a:t> is the shortest path.</a:t>
                </a:r>
              </a:p>
            </p:txBody>
          </p:sp>
        </mc:Choice>
        <mc:Fallback xmlns="">
          <p:sp>
            <p:nvSpPr>
              <p:cNvPr id="48" name="内容占位符 1"/>
              <p:cNvSpPr txBox="1">
                <a:spLocks noRot="1" noChangeAspect="1" noMove="1" noResize="1" noEditPoints="1" noAdjustHandles="1" noChangeArrowheads="1" noChangeShapeType="1" noTextEdit="1"/>
              </p:cNvSpPr>
              <p:nvPr/>
            </p:nvSpPr>
            <p:spPr bwMode="auto">
              <a:xfrm>
                <a:off x="1067494" y="4812983"/>
                <a:ext cx="4538781" cy="1212625"/>
              </a:xfrm>
              <a:prstGeom prst="rect">
                <a:avLst/>
              </a:prstGeom>
              <a:blipFill>
                <a:blip r:embed="rId13"/>
                <a:stretch>
                  <a:fillRect t="-3030"/>
                </a:stretch>
              </a:blipFill>
              <a:ln w="9525">
                <a:noFill/>
                <a:miter lim="800000"/>
                <a:headEnd/>
                <a:tailEnd/>
              </a:ln>
            </p:spPr>
            <p:txBody>
              <a:bodyPr/>
              <a:lstStyle/>
              <a:p>
                <a:r>
                  <a:rPr lang="en-HK">
                    <a:noFill/>
                  </a:rPr>
                  <a:t> </a:t>
                </a:r>
              </a:p>
            </p:txBody>
          </p:sp>
        </mc:Fallback>
      </mc:AlternateContent>
    </p:spTree>
    <p:extLst>
      <p:ext uri="{BB962C8B-B14F-4D97-AF65-F5344CB8AC3E}">
        <p14:creationId xmlns:p14="http://schemas.microsoft.com/office/powerpoint/2010/main" val="383048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6">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p:bldP spid="44" grpId="0"/>
      <p:bldP spid="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en-US" sz="2400" dirty="0"/>
                  <a:t>At the beginning, color all nodes to be white. </a:t>
                </a:r>
              </a:p>
              <a:p>
                <a:pPr lvl="1"/>
                <a:r>
                  <a:rPr lang="en-US" sz="2000" dirty="0"/>
                  <a:t>Initialize </a:t>
                </a:r>
                <a14:m>
                  <m:oMath xmlns:m="http://schemas.openxmlformats.org/officeDocument/2006/math">
                    <m:r>
                      <a:rPr lang="en-US" sz="2000" i="1">
                        <a:latin typeface="Cambria Math" panose="02040503050406030204" pitchFamily="18" charset="0"/>
                      </a:rPr>
                      <m:t>𝑑𝑖𝑠𝑡</m:t>
                    </m:r>
                    <m:d>
                      <m:dPr>
                        <m:ctrlPr>
                          <a:rPr lang="en-US" sz="2000" i="1">
                            <a:latin typeface="Cambria Math" panose="02040503050406030204" pitchFamily="18" charset="0"/>
                          </a:rPr>
                        </m:ctrlPr>
                      </m:dPr>
                      <m:e>
                        <m:r>
                          <a:rPr lang="en-US" sz="2000" i="1">
                            <a:solidFill>
                              <a:srgbClr val="FF0000"/>
                            </a:solidFill>
                            <a:latin typeface="Cambria Math" panose="02040503050406030204" pitchFamily="18" charset="0"/>
                          </a:rPr>
                          <m:t>𝑣</m:t>
                        </m:r>
                      </m:e>
                    </m:d>
                    <m:r>
                      <a:rPr lang="en-US" sz="2000" i="1">
                        <a:latin typeface="Cambria Math" panose="02040503050406030204" pitchFamily="18" charset="0"/>
                      </a:rPr>
                      <m:t>=+∞</m:t>
                    </m:r>
                  </m:oMath>
                </a14:m>
                <a:r>
                  <a:rPr lang="en-US" sz="2000" dirty="0"/>
                  <a:t> for all nodes except the source </a:t>
                </a:r>
                <a14:m>
                  <m:oMath xmlns:m="http://schemas.openxmlformats.org/officeDocument/2006/math">
                    <m:r>
                      <a:rPr lang="en-US" sz="2000" i="1">
                        <a:latin typeface="Cambria Math" panose="02040503050406030204" pitchFamily="18" charset="0"/>
                      </a:rPr>
                      <m:t>𝑠</m:t>
                    </m:r>
                  </m:oMath>
                </a14:m>
                <a:r>
                  <a:rPr lang="en-US" sz="2000" dirty="0"/>
                  <a:t> where </a:t>
                </a:r>
                <a14:m>
                  <m:oMath xmlns:m="http://schemas.openxmlformats.org/officeDocument/2006/math">
                    <m:r>
                      <a:rPr lang="en-US" sz="2000" i="1">
                        <a:latin typeface="Cambria Math" panose="02040503050406030204" pitchFamily="18" charset="0"/>
                      </a:rPr>
                      <m:t>𝑑𝑖𝑠𝑡</m:t>
                    </m:r>
                    <m:d>
                      <m:dPr>
                        <m:ctrlPr>
                          <a:rPr lang="en-US" sz="2000" i="1">
                            <a:latin typeface="Cambria Math" panose="02040503050406030204" pitchFamily="18" charset="0"/>
                          </a:rPr>
                        </m:ctrlPr>
                      </m:dPr>
                      <m:e>
                        <m:r>
                          <a:rPr lang="en-US" sz="2000" i="1">
                            <a:latin typeface="Cambria Math" panose="02040503050406030204" pitchFamily="18" charset="0"/>
                          </a:rPr>
                          <m:t>𝑠</m:t>
                        </m:r>
                      </m:e>
                    </m:d>
                    <m:r>
                      <a:rPr lang="en-US" sz="2000" i="1">
                        <a:latin typeface="Cambria Math" panose="02040503050406030204" pitchFamily="18" charset="0"/>
                      </a:rPr>
                      <m:t>=0</m:t>
                    </m:r>
                  </m:oMath>
                </a14:m>
                <a:r>
                  <a:rPr lang="en-US" sz="2000" dirty="0"/>
                  <a:t>. </a:t>
                </a:r>
              </a:p>
              <a:p>
                <a:pPr lvl="1"/>
                <a:r>
                  <a:rPr lang="en-US" sz="2000" dirty="0"/>
                  <a:t>To record the shortest path, similar to BFS/DFS, we initialize </a:t>
                </a:r>
                <a:r>
                  <a:rPr lang="en-US" sz="2000" dirty="0" err="1"/>
                  <a:t>prev</a:t>
                </a:r>
                <a:r>
                  <a:rPr lang="en-US" sz="2000" dirty="0"/>
                  <a:t>[</a:t>
                </a:r>
                <a14:m>
                  <m:oMath xmlns:m="http://schemas.openxmlformats.org/officeDocument/2006/math">
                    <m:r>
                      <a:rPr lang="en-US" sz="2000" i="1" dirty="0">
                        <a:solidFill>
                          <a:srgbClr val="FF0000"/>
                        </a:solidFill>
                        <a:latin typeface="Cambria Math" panose="02040503050406030204" pitchFamily="18" charset="0"/>
                      </a:rPr>
                      <m:t>𝑣</m:t>
                    </m:r>
                  </m:oMath>
                </a14:m>
                <a:r>
                  <a:rPr lang="en-US" sz="2000" dirty="0"/>
                  <a:t>]=nil for all nodes.</a:t>
                </a:r>
                <a:endParaRPr lang="en-US" sz="2400" dirty="0"/>
              </a:p>
              <a:p>
                <a:r>
                  <a:rPr lang="en-US" sz="2400" dirty="0"/>
                  <a:t>Initialize a set </a:t>
                </a:r>
                <a14:m>
                  <m:oMath xmlns:m="http://schemas.openxmlformats.org/officeDocument/2006/math">
                    <m:r>
                      <a:rPr lang="en-US" sz="2400" i="1">
                        <a:solidFill>
                          <a:srgbClr val="FF0000"/>
                        </a:solidFill>
                        <a:latin typeface="Cambria Math" panose="02040503050406030204" pitchFamily="18" charset="0"/>
                      </a:rPr>
                      <m:t>𝐻</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000" dirty="0"/>
                  <a:t> and color </a:t>
                </a:r>
                <a14:m>
                  <m:oMath xmlns:m="http://schemas.openxmlformats.org/officeDocument/2006/math">
                    <m:r>
                      <a:rPr lang="en-US" sz="2000" i="1">
                        <a:latin typeface="Cambria Math" panose="02040503050406030204" pitchFamily="18" charset="0"/>
                      </a:rPr>
                      <m:t>𝑠</m:t>
                    </m:r>
                  </m:oMath>
                </a14:m>
                <a:r>
                  <a:rPr lang="en-US" sz="2000" dirty="0"/>
                  <a:t> as gray (indicating </a:t>
                </a:r>
                <a14:m>
                  <m:oMath xmlns:m="http://schemas.openxmlformats.org/officeDocument/2006/math">
                    <m:r>
                      <a:rPr lang="en-US" sz="2000" i="1">
                        <a:latin typeface="Cambria Math" panose="02040503050406030204" pitchFamily="18" charset="0"/>
                      </a:rPr>
                      <m:t>𝑠</m:t>
                    </m:r>
                    <m:r>
                      <a:rPr lang="en-US" sz="2000" i="1">
                        <a:latin typeface="Cambria Math" panose="02040503050406030204" pitchFamily="18" charset="0"/>
                      </a:rPr>
                      <m:t>∈</m:t>
                    </m:r>
                    <m:r>
                      <a:rPr lang="en-US" sz="2000" i="1">
                        <a:solidFill>
                          <a:srgbClr val="FF0000"/>
                        </a:solidFill>
                        <a:latin typeface="Cambria Math" panose="02040503050406030204" pitchFamily="18" charset="0"/>
                      </a:rPr>
                      <m:t>𝐻</m:t>
                    </m:r>
                  </m:oMath>
                </a14:m>
                <a:r>
                  <a:rPr lang="en-US" sz="2000" dirty="0"/>
                  <a:t>).  </a:t>
                </a:r>
                <a:endParaRPr lang="en-US" sz="2400" dirty="0"/>
              </a:p>
              <a:p>
                <a:pPr lvl="3"/>
                <a:endParaRPr lang="en-US" sz="800" dirty="0"/>
              </a:p>
              <a:p>
                <a:r>
                  <a:rPr lang="en-US" sz="2000" dirty="0"/>
                  <a:t>Example: Assume the source is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1</m:t>
                        </m:r>
                      </m:sub>
                    </m:sSub>
                  </m:oMath>
                </a14:m>
                <a:endParaRPr lang="en-US" sz="2000"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t="-989" r="-873"/>
                </a:stretch>
              </a:blipFill>
            </p:spPr>
            <p:txBody>
              <a:bodyPr/>
              <a:lstStyle/>
              <a:p>
                <a:r>
                  <a:rPr lang="en-US">
                    <a:noFill/>
                  </a:rPr>
                  <a:t> </a:t>
                </a:r>
              </a:p>
            </p:txBody>
          </p:sp>
        </mc:Fallback>
      </mc:AlternateContent>
      <p:sp>
        <p:nvSpPr>
          <p:cNvPr id="3" name="标题 2"/>
          <p:cNvSpPr>
            <a:spLocks noGrp="1"/>
          </p:cNvSpPr>
          <p:nvPr>
            <p:ph type="title"/>
          </p:nvPr>
        </p:nvSpPr>
        <p:spPr/>
        <p:txBody>
          <a:bodyPr/>
          <a:lstStyle/>
          <a:p>
            <a:r>
              <a:rPr lang="en-US" dirty="0"/>
              <a:t>Close Neighbor </a:t>
            </a:r>
            <a:r>
              <a:rPr lang="en-HK" dirty="0"/>
              <a:t>(Bonus)</a:t>
            </a:r>
            <a:endParaRPr lang="en-US" dirty="0"/>
          </a:p>
        </p:txBody>
      </p:sp>
      <p:sp>
        <p:nvSpPr>
          <p:cNvPr id="4" name="页脚占位符 3"/>
          <p:cNvSpPr>
            <a:spLocks noGrp="1"/>
          </p:cNvSpPr>
          <p:nvPr>
            <p:ph type="ftr" sz="quarter" idx="11"/>
          </p:nvPr>
        </p:nvSpPr>
        <p:spPr/>
        <p:txBody>
          <a:bodyPr/>
          <a:lstStyle/>
          <a:p>
            <a:pPr>
              <a:defRPr/>
            </a:pPr>
            <a:r>
              <a:rPr lang="en-US" altLang="zh-TW" dirty="0">
                <a:latin typeface="Comic Sans MS" panose="030F0702030302020204" pitchFamily="66" charset="0"/>
              </a:rPr>
              <a:t>Close Neighbor</a:t>
            </a:r>
            <a:endParaRPr lang="en-US" altLang="zh-CN" dirty="0"/>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23</a:t>
            </a:fld>
            <a:endParaRPr lang="en-US" dirty="0"/>
          </a:p>
        </p:txBody>
      </p:sp>
      <p:grpSp>
        <p:nvGrpSpPr>
          <p:cNvPr id="6" name="组合 5"/>
          <p:cNvGrpSpPr/>
          <p:nvPr/>
        </p:nvGrpSpPr>
        <p:grpSpPr>
          <a:xfrm>
            <a:off x="1631504" y="3933056"/>
            <a:ext cx="3708600" cy="2565600"/>
            <a:chOff x="2637656" y="3654699"/>
            <a:chExt cx="3708600" cy="2565600"/>
          </a:xfrm>
        </p:grpSpPr>
        <mc:AlternateContent xmlns:mc="http://schemas.openxmlformats.org/markup-compatibility/2006" xmlns:a14="http://schemas.microsoft.com/office/drawing/2010/main">
          <mc:Choice Requires="a14">
            <p:sp>
              <p:nvSpPr>
                <p:cNvPr id="7" name="Oval 4"/>
                <p:cNvSpPr>
                  <a:spLocks noChangeArrowheads="1"/>
                </p:cNvSpPr>
                <p:nvPr/>
              </p:nvSpPr>
              <p:spPr bwMode="auto">
                <a:xfrm>
                  <a:off x="3856856" y="3654699"/>
                  <a:ext cx="432000" cy="432000"/>
                </a:xfrm>
                <a:prstGeom prst="ellipse">
                  <a:avLst/>
                </a:prstGeom>
                <a:solidFill>
                  <a:schemeClr val="bg1"/>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2</m:t>
                            </m:r>
                          </m:sub>
                        </m:sSub>
                      </m:oMath>
                    </m:oMathPara>
                  </a14:m>
                  <a:endParaRPr lang="en-US" altLang="en-US" dirty="0"/>
                </a:p>
              </p:txBody>
            </p:sp>
          </mc:Choice>
          <mc:Fallback xmlns="">
            <p:sp>
              <p:nvSpPr>
                <p:cNvPr id="6" name="Oval 4"/>
                <p:cNvSpPr>
                  <a:spLocks noRot="1" noChangeAspect="1" noMove="1" noResize="1" noEditPoints="1" noAdjustHandles="1" noChangeArrowheads="1" noChangeShapeType="1" noTextEdit="1"/>
                </p:cNvSpPr>
                <p:nvPr/>
              </p:nvSpPr>
              <p:spPr bwMode="auto">
                <a:xfrm>
                  <a:off x="3856856" y="3654699"/>
                  <a:ext cx="432000" cy="432000"/>
                </a:xfrm>
                <a:prstGeom prst="ellipse">
                  <a:avLst/>
                </a:prstGeom>
                <a:blipFill>
                  <a:blip r:embed="rId3"/>
                  <a:stretch>
                    <a:fillRect/>
                  </a:stretch>
                </a:blipFill>
                <a:ln w="28575">
                  <a:solidFill>
                    <a:schemeClr val="tx1"/>
                  </a:solidFill>
                  <a:round/>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5"/>
                <p:cNvSpPr>
                  <a:spLocks noChangeArrowheads="1"/>
                </p:cNvSpPr>
                <p:nvPr/>
              </p:nvSpPr>
              <p:spPr bwMode="auto">
                <a:xfrm>
                  <a:off x="3475856" y="5559699"/>
                  <a:ext cx="432000" cy="432000"/>
                </a:xfrm>
                <a:prstGeom prst="ellipse">
                  <a:avLst/>
                </a:prstGeom>
                <a:solidFill>
                  <a:schemeClr val="bg1"/>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3</m:t>
                            </m:r>
                          </m:sub>
                        </m:sSub>
                      </m:oMath>
                    </m:oMathPara>
                  </a14:m>
                  <a:endParaRPr lang="en-US" altLang="en-US" dirty="0"/>
                </a:p>
              </p:txBody>
            </p:sp>
          </mc:Choice>
          <mc:Fallback xmlns="">
            <p:sp>
              <p:nvSpPr>
                <p:cNvPr id="7" name="Oval 5"/>
                <p:cNvSpPr>
                  <a:spLocks noRot="1" noChangeAspect="1" noMove="1" noResize="1" noEditPoints="1" noAdjustHandles="1" noChangeArrowheads="1" noChangeShapeType="1" noTextEdit="1"/>
                </p:cNvSpPr>
                <p:nvPr/>
              </p:nvSpPr>
              <p:spPr bwMode="auto">
                <a:xfrm>
                  <a:off x="3475856" y="5559699"/>
                  <a:ext cx="432000" cy="432000"/>
                </a:xfrm>
                <a:prstGeom prst="ellipse">
                  <a:avLst/>
                </a:prstGeom>
                <a:blipFill>
                  <a:blip r:embed="rId4"/>
                  <a:stretch>
                    <a:fillRect/>
                  </a:stretch>
                </a:blipFill>
                <a:ln w="28575">
                  <a:solidFill>
                    <a:schemeClr val="tx1"/>
                  </a:solidFill>
                  <a:round/>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6"/>
                <p:cNvSpPr>
                  <a:spLocks noChangeArrowheads="1"/>
                </p:cNvSpPr>
                <p:nvPr/>
              </p:nvSpPr>
              <p:spPr bwMode="auto">
                <a:xfrm>
                  <a:off x="4466456" y="4569099"/>
                  <a:ext cx="432000" cy="432000"/>
                </a:xfrm>
                <a:prstGeom prst="ellipse">
                  <a:avLst/>
                </a:prstGeom>
                <a:solidFill>
                  <a:schemeClr val="bg1"/>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4</m:t>
                            </m:r>
                          </m:sub>
                        </m:sSub>
                      </m:oMath>
                    </m:oMathPara>
                  </a14:m>
                  <a:endParaRPr lang="en-US" altLang="en-US" dirty="0"/>
                </a:p>
              </p:txBody>
            </p:sp>
          </mc:Choice>
          <mc:Fallback xmlns="">
            <p:sp>
              <p:nvSpPr>
                <p:cNvPr id="8" name="Oval 6"/>
                <p:cNvSpPr>
                  <a:spLocks noRot="1" noChangeAspect="1" noMove="1" noResize="1" noEditPoints="1" noAdjustHandles="1" noChangeArrowheads="1" noChangeShapeType="1" noTextEdit="1"/>
                </p:cNvSpPr>
                <p:nvPr/>
              </p:nvSpPr>
              <p:spPr bwMode="auto">
                <a:xfrm>
                  <a:off x="4466456" y="4569099"/>
                  <a:ext cx="432000" cy="432000"/>
                </a:xfrm>
                <a:prstGeom prst="ellipse">
                  <a:avLst/>
                </a:prstGeom>
                <a:blipFill>
                  <a:blip r:embed="rId5"/>
                  <a:stretch>
                    <a:fillRect/>
                  </a:stretch>
                </a:blipFill>
                <a:ln w="28575">
                  <a:solidFill>
                    <a:schemeClr val="tx1"/>
                  </a:solidFill>
                  <a:round/>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7"/>
                <p:cNvSpPr>
                  <a:spLocks noChangeArrowheads="1"/>
                </p:cNvSpPr>
                <p:nvPr/>
              </p:nvSpPr>
              <p:spPr bwMode="auto">
                <a:xfrm>
                  <a:off x="2637656" y="4721499"/>
                  <a:ext cx="432000" cy="432000"/>
                </a:xfrm>
                <a:prstGeom prst="ellipse">
                  <a:avLst/>
                </a:prstGeom>
                <a:solidFill>
                  <a:schemeClr val="bg1"/>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1</m:t>
                            </m:r>
                          </m:sub>
                        </m:sSub>
                      </m:oMath>
                    </m:oMathPara>
                  </a14:m>
                  <a:endParaRPr lang="en-US" altLang="en-US" dirty="0"/>
                </a:p>
              </p:txBody>
            </p:sp>
          </mc:Choice>
          <mc:Fallback xmlns="">
            <p:sp>
              <p:nvSpPr>
                <p:cNvPr id="9" name="Oval 7"/>
                <p:cNvSpPr>
                  <a:spLocks noRot="1" noChangeAspect="1" noMove="1" noResize="1" noEditPoints="1" noAdjustHandles="1" noChangeArrowheads="1" noChangeShapeType="1" noTextEdit="1"/>
                </p:cNvSpPr>
                <p:nvPr/>
              </p:nvSpPr>
              <p:spPr bwMode="auto">
                <a:xfrm>
                  <a:off x="2637656" y="4721499"/>
                  <a:ext cx="432000" cy="432000"/>
                </a:xfrm>
                <a:prstGeom prst="ellipse">
                  <a:avLst/>
                </a:prstGeom>
                <a:blipFill>
                  <a:blip r:embed="rId6"/>
                  <a:stretch>
                    <a:fillRect/>
                  </a:stretch>
                </a:blipFill>
                <a:ln w="28575">
                  <a:solidFill>
                    <a:schemeClr val="tx1"/>
                  </a:solidFill>
                  <a:round/>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8"/>
                <p:cNvSpPr>
                  <a:spLocks noChangeArrowheads="1"/>
                </p:cNvSpPr>
                <p:nvPr/>
              </p:nvSpPr>
              <p:spPr bwMode="auto">
                <a:xfrm>
                  <a:off x="5609456" y="4264299"/>
                  <a:ext cx="432000" cy="432000"/>
                </a:xfrm>
                <a:prstGeom prst="ellipse">
                  <a:avLst/>
                </a:prstGeom>
                <a:solidFill>
                  <a:schemeClr val="bg1"/>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6</m:t>
                            </m:r>
                          </m:sub>
                        </m:sSub>
                      </m:oMath>
                    </m:oMathPara>
                  </a14:m>
                  <a:endParaRPr lang="en-US" altLang="en-US" dirty="0"/>
                </a:p>
              </p:txBody>
            </p:sp>
          </mc:Choice>
          <mc:Fallback xmlns="">
            <p:sp>
              <p:nvSpPr>
                <p:cNvPr id="10" name="Oval 8"/>
                <p:cNvSpPr>
                  <a:spLocks noRot="1" noChangeAspect="1" noMove="1" noResize="1" noEditPoints="1" noAdjustHandles="1" noChangeArrowheads="1" noChangeShapeType="1" noTextEdit="1"/>
                </p:cNvSpPr>
                <p:nvPr/>
              </p:nvSpPr>
              <p:spPr bwMode="auto">
                <a:xfrm>
                  <a:off x="5609456" y="4264299"/>
                  <a:ext cx="432000" cy="432000"/>
                </a:xfrm>
                <a:prstGeom prst="ellipse">
                  <a:avLst/>
                </a:prstGeom>
                <a:blipFill>
                  <a:blip r:embed="rId7"/>
                  <a:stretch>
                    <a:fillRect/>
                  </a:stretch>
                </a:blipFill>
                <a:ln w="28575">
                  <a:solidFill>
                    <a:schemeClr val="tx1"/>
                  </a:solidFill>
                  <a:round/>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9"/>
                <p:cNvSpPr>
                  <a:spLocks noChangeArrowheads="1"/>
                </p:cNvSpPr>
                <p:nvPr/>
              </p:nvSpPr>
              <p:spPr bwMode="auto">
                <a:xfrm>
                  <a:off x="5914256" y="5407299"/>
                  <a:ext cx="432000" cy="432000"/>
                </a:xfrm>
                <a:prstGeom prst="ellipse">
                  <a:avLst/>
                </a:prstGeom>
                <a:solidFill>
                  <a:schemeClr val="bg1"/>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7</m:t>
                            </m:r>
                          </m:sub>
                        </m:sSub>
                      </m:oMath>
                    </m:oMathPara>
                  </a14:m>
                  <a:endParaRPr lang="en-US" altLang="en-US" dirty="0"/>
                </a:p>
              </p:txBody>
            </p:sp>
          </mc:Choice>
          <mc:Fallback xmlns="">
            <p:sp>
              <p:nvSpPr>
                <p:cNvPr id="11" name="Oval 9"/>
                <p:cNvSpPr>
                  <a:spLocks noRot="1" noChangeAspect="1" noMove="1" noResize="1" noEditPoints="1" noAdjustHandles="1" noChangeArrowheads="1" noChangeShapeType="1" noTextEdit="1"/>
                </p:cNvSpPr>
                <p:nvPr/>
              </p:nvSpPr>
              <p:spPr bwMode="auto">
                <a:xfrm>
                  <a:off x="5914256" y="5407299"/>
                  <a:ext cx="432000" cy="432000"/>
                </a:xfrm>
                <a:prstGeom prst="ellipse">
                  <a:avLst/>
                </a:prstGeom>
                <a:blipFill>
                  <a:blip r:embed="rId8"/>
                  <a:stretch>
                    <a:fillRect/>
                  </a:stretch>
                </a:blipFill>
                <a:ln w="28575">
                  <a:solidFill>
                    <a:schemeClr val="tx1"/>
                  </a:solidFill>
                  <a:round/>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0"/>
                <p:cNvSpPr>
                  <a:spLocks noChangeArrowheads="1"/>
                </p:cNvSpPr>
                <p:nvPr/>
              </p:nvSpPr>
              <p:spPr bwMode="auto">
                <a:xfrm>
                  <a:off x="4695056" y="5788299"/>
                  <a:ext cx="432000" cy="432000"/>
                </a:xfrm>
                <a:prstGeom prst="ellipse">
                  <a:avLst/>
                </a:prstGeom>
                <a:solidFill>
                  <a:schemeClr val="bg1"/>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5</m:t>
                            </m:r>
                          </m:sub>
                        </m:sSub>
                      </m:oMath>
                    </m:oMathPara>
                  </a14:m>
                  <a:endParaRPr lang="en-US" altLang="en-US" dirty="0"/>
                </a:p>
              </p:txBody>
            </p:sp>
          </mc:Choice>
          <mc:Fallback xmlns="">
            <p:sp>
              <p:nvSpPr>
                <p:cNvPr id="12" name="Oval 10"/>
                <p:cNvSpPr>
                  <a:spLocks noRot="1" noChangeAspect="1" noMove="1" noResize="1" noEditPoints="1" noAdjustHandles="1" noChangeArrowheads="1" noChangeShapeType="1" noTextEdit="1"/>
                </p:cNvSpPr>
                <p:nvPr/>
              </p:nvSpPr>
              <p:spPr bwMode="auto">
                <a:xfrm>
                  <a:off x="4695056" y="5788299"/>
                  <a:ext cx="432000" cy="432000"/>
                </a:xfrm>
                <a:prstGeom prst="ellipse">
                  <a:avLst/>
                </a:prstGeom>
                <a:blipFill>
                  <a:blip r:embed="rId9"/>
                  <a:stretch>
                    <a:fillRect/>
                  </a:stretch>
                </a:blipFill>
                <a:ln w="28575">
                  <a:solidFill>
                    <a:schemeClr val="tx1"/>
                  </a:solidFill>
                  <a:round/>
                  <a:headEnd/>
                  <a:tailEnd/>
                </a:ln>
              </p:spPr>
              <p:txBody>
                <a:bodyPr/>
                <a:lstStyle/>
                <a:p>
                  <a:r>
                    <a:rPr lang="en-US">
                      <a:noFill/>
                    </a:rPr>
                    <a:t> </a:t>
                  </a:r>
                </a:p>
              </p:txBody>
            </p:sp>
          </mc:Fallback>
        </mc:AlternateContent>
        <p:sp>
          <p:nvSpPr>
            <p:cNvPr id="14" name="Line 11"/>
            <p:cNvSpPr>
              <a:spLocks noChangeShapeType="1"/>
            </p:cNvSpPr>
            <p:nvPr/>
          </p:nvSpPr>
          <p:spPr bwMode="auto">
            <a:xfrm flipV="1">
              <a:off x="2866256" y="3959499"/>
              <a:ext cx="9906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 name="Line 12"/>
            <p:cNvSpPr>
              <a:spLocks noChangeShapeType="1"/>
            </p:cNvSpPr>
            <p:nvPr/>
          </p:nvSpPr>
          <p:spPr bwMode="auto">
            <a:xfrm>
              <a:off x="4288856" y="3919811"/>
              <a:ext cx="1320600" cy="4206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 name="Line 13"/>
            <p:cNvSpPr>
              <a:spLocks noChangeShapeType="1"/>
            </p:cNvSpPr>
            <p:nvPr/>
          </p:nvSpPr>
          <p:spPr bwMode="auto">
            <a:xfrm flipH="1" flipV="1">
              <a:off x="4183881" y="4086698"/>
              <a:ext cx="342898" cy="49696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7" name="Line 14"/>
            <p:cNvSpPr>
              <a:spLocks noChangeShapeType="1"/>
            </p:cNvSpPr>
            <p:nvPr/>
          </p:nvSpPr>
          <p:spPr bwMode="auto">
            <a:xfrm flipH="1">
              <a:off x="3780656" y="4949525"/>
              <a:ext cx="746124" cy="61017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8" name="Line 15"/>
            <p:cNvSpPr>
              <a:spLocks noChangeShapeType="1"/>
            </p:cNvSpPr>
            <p:nvPr/>
          </p:nvSpPr>
          <p:spPr bwMode="auto">
            <a:xfrm>
              <a:off x="2964112" y="5127699"/>
              <a:ext cx="511744" cy="508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9" name="Line 16"/>
            <p:cNvSpPr>
              <a:spLocks noChangeShapeType="1"/>
            </p:cNvSpPr>
            <p:nvPr/>
          </p:nvSpPr>
          <p:spPr bwMode="auto">
            <a:xfrm flipH="1">
              <a:off x="3688579" y="4086699"/>
              <a:ext cx="327026" cy="144415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0" name="Line 17"/>
            <p:cNvSpPr>
              <a:spLocks noChangeShapeType="1"/>
            </p:cNvSpPr>
            <p:nvPr/>
          </p:nvSpPr>
          <p:spPr bwMode="auto">
            <a:xfrm>
              <a:off x="3907856" y="5849639"/>
              <a:ext cx="787200" cy="9106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1" name="Line 18"/>
            <p:cNvSpPr>
              <a:spLocks noChangeShapeType="1"/>
            </p:cNvSpPr>
            <p:nvPr/>
          </p:nvSpPr>
          <p:spPr bwMode="auto">
            <a:xfrm>
              <a:off x="4701406" y="5001099"/>
              <a:ext cx="146050" cy="78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2" name="Line 19"/>
            <p:cNvSpPr>
              <a:spLocks noChangeShapeType="1"/>
            </p:cNvSpPr>
            <p:nvPr/>
          </p:nvSpPr>
          <p:spPr bwMode="auto">
            <a:xfrm flipV="1">
              <a:off x="4879006" y="4416698"/>
              <a:ext cx="730450" cy="26531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3" name="Line 20"/>
            <p:cNvSpPr>
              <a:spLocks noChangeShapeType="1"/>
            </p:cNvSpPr>
            <p:nvPr/>
          </p:nvSpPr>
          <p:spPr bwMode="auto">
            <a:xfrm>
              <a:off x="5863256" y="4682011"/>
              <a:ext cx="203400" cy="725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4" name="Line 21"/>
            <p:cNvSpPr>
              <a:spLocks noChangeShapeType="1"/>
            </p:cNvSpPr>
            <p:nvPr/>
          </p:nvSpPr>
          <p:spPr bwMode="auto">
            <a:xfrm flipH="1" flipV="1">
              <a:off x="4809154" y="4949524"/>
              <a:ext cx="1105101" cy="570687"/>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5" name="Line 22"/>
            <p:cNvSpPr>
              <a:spLocks noChangeShapeType="1"/>
            </p:cNvSpPr>
            <p:nvPr/>
          </p:nvSpPr>
          <p:spPr bwMode="auto">
            <a:xfrm flipV="1">
              <a:off x="5127056" y="5712099"/>
              <a:ext cx="787200" cy="22465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6" name="Text Box 23"/>
            <p:cNvSpPr txBox="1">
              <a:spLocks noChangeArrowheads="1"/>
            </p:cNvSpPr>
            <p:nvPr/>
          </p:nvSpPr>
          <p:spPr bwMode="auto">
            <a:xfrm>
              <a:off x="3002781" y="391981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a:t>4</a:t>
              </a:r>
            </a:p>
          </p:txBody>
        </p:sp>
        <p:sp>
          <p:nvSpPr>
            <p:cNvPr id="27" name="Text Box 24"/>
            <p:cNvSpPr txBox="1">
              <a:spLocks noChangeArrowheads="1"/>
            </p:cNvSpPr>
            <p:nvPr/>
          </p:nvSpPr>
          <p:spPr bwMode="auto">
            <a:xfrm>
              <a:off x="2866256" y="5254899"/>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dirty="0"/>
                <a:t>7</a:t>
              </a:r>
            </a:p>
          </p:txBody>
        </p:sp>
        <p:sp>
          <p:nvSpPr>
            <p:cNvPr id="28" name="Text Box 25"/>
            <p:cNvSpPr txBox="1">
              <a:spLocks noChangeArrowheads="1"/>
            </p:cNvSpPr>
            <p:nvPr/>
          </p:nvSpPr>
          <p:spPr bwMode="auto">
            <a:xfrm>
              <a:off x="3475856" y="4492899"/>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dirty="0"/>
                <a:t>2</a:t>
              </a:r>
            </a:p>
          </p:txBody>
        </p:sp>
        <p:sp>
          <p:nvSpPr>
            <p:cNvPr id="29" name="Text Box 26"/>
            <p:cNvSpPr txBox="1">
              <a:spLocks noChangeArrowheads="1"/>
            </p:cNvSpPr>
            <p:nvPr/>
          </p:nvSpPr>
          <p:spPr bwMode="auto">
            <a:xfrm>
              <a:off x="4695056" y="3654699"/>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a:t>6</a:t>
              </a:r>
            </a:p>
          </p:txBody>
        </p:sp>
        <p:sp>
          <p:nvSpPr>
            <p:cNvPr id="30" name="Text Box 27"/>
            <p:cNvSpPr txBox="1">
              <a:spLocks noChangeArrowheads="1"/>
            </p:cNvSpPr>
            <p:nvPr/>
          </p:nvSpPr>
          <p:spPr bwMode="auto">
            <a:xfrm>
              <a:off x="5076056" y="4188099"/>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a:t>4</a:t>
              </a:r>
            </a:p>
          </p:txBody>
        </p:sp>
        <p:sp>
          <p:nvSpPr>
            <p:cNvPr id="31" name="Text Box 28"/>
            <p:cNvSpPr txBox="1">
              <a:spLocks noChangeArrowheads="1"/>
            </p:cNvSpPr>
            <p:nvPr/>
          </p:nvSpPr>
          <p:spPr bwMode="auto">
            <a:xfrm>
              <a:off x="5914256" y="4721499"/>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dirty="0"/>
                <a:t>1</a:t>
              </a:r>
            </a:p>
          </p:txBody>
        </p:sp>
        <p:sp>
          <p:nvSpPr>
            <p:cNvPr id="32" name="Text Box 29"/>
            <p:cNvSpPr txBox="1">
              <a:spLocks noChangeArrowheads="1"/>
            </p:cNvSpPr>
            <p:nvPr/>
          </p:nvSpPr>
          <p:spPr bwMode="auto">
            <a:xfrm>
              <a:off x="5304656" y="4950099"/>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a:t>3</a:t>
              </a:r>
            </a:p>
          </p:txBody>
        </p:sp>
        <p:sp>
          <p:nvSpPr>
            <p:cNvPr id="33" name="Text Box 30"/>
            <p:cNvSpPr txBox="1">
              <a:spLocks noChangeArrowheads="1"/>
            </p:cNvSpPr>
            <p:nvPr/>
          </p:nvSpPr>
          <p:spPr bwMode="auto">
            <a:xfrm>
              <a:off x="5295185" y="55087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a:t>4</a:t>
              </a:r>
            </a:p>
          </p:txBody>
        </p:sp>
        <p:sp>
          <p:nvSpPr>
            <p:cNvPr id="34" name="Text Box 31"/>
            <p:cNvSpPr txBox="1">
              <a:spLocks noChangeArrowheads="1"/>
            </p:cNvSpPr>
            <p:nvPr/>
          </p:nvSpPr>
          <p:spPr bwMode="auto">
            <a:xfrm>
              <a:off x="4466456" y="5254899"/>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a:t>6</a:t>
              </a:r>
            </a:p>
          </p:txBody>
        </p:sp>
        <p:sp>
          <p:nvSpPr>
            <p:cNvPr id="35" name="Text Box 32"/>
            <p:cNvSpPr txBox="1">
              <a:spLocks noChangeArrowheads="1"/>
            </p:cNvSpPr>
            <p:nvPr/>
          </p:nvSpPr>
          <p:spPr bwMode="auto">
            <a:xfrm>
              <a:off x="4009256" y="4873899"/>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a:t>3</a:t>
              </a:r>
            </a:p>
          </p:txBody>
        </p:sp>
        <p:sp>
          <p:nvSpPr>
            <p:cNvPr id="36" name="Text Box 33"/>
            <p:cNvSpPr txBox="1">
              <a:spLocks noChangeArrowheads="1"/>
            </p:cNvSpPr>
            <p:nvPr/>
          </p:nvSpPr>
          <p:spPr bwMode="auto">
            <a:xfrm>
              <a:off x="4101631" y="5573001"/>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dirty="0"/>
                <a:t>7</a:t>
              </a:r>
            </a:p>
          </p:txBody>
        </p:sp>
        <p:sp>
          <p:nvSpPr>
            <p:cNvPr id="37" name="Text Box 34"/>
            <p:cNvSpPr txBox="1">
              <a:spLocks noChangeArrowheads="1"/>
            </p:cNvSpPr>
            <p:nvPr/>
          </p:nvSpPr>
          <p:spPr bwMode="auto">
            <a:xfrm>
              <a:off x="4314056" y="4035699"/>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dirty="0"/>
                <a:t>10</a:t>
              </a:r>
            </a:p>
          </p:txBody>
        </p:sp>
      </p:grpSp>
      <mc:AlternateContent xmlns:mc="http://schemas.openxmlformats.org/markup-compatibility/2006" xmlns:a14="http://schemas.microsoft.com/office/drawing/2010/main">
        <mc:Choice Requires="a14">
          <p:sp>
            <p:nvSpPr>
              <p:cNvPr id="38" name="矩形 37"/>
              <p:cNvSpPr/>
              <p:nvPr/>
            </p:nvSpPr>
            <p:spPr>
              <a:xfrm>
                <a:off x="5732724" y="5696933"/>
                <a:ext cx="1232902" cy="400110"/>
              </a:xfrm>
              <a:prstGeom prst="rect">
                <a:avLst/>
              </a:prstGeom>
            </p:spPr>
            <p:txBody>
              <a:bodyPr wrap="none">
                <a:spAutoFit/>
              </a:bodyPr>
              <a:lstStyle/>
              <a:p>
                <a14:m>
                  <m:oMath xmlns:m="http://schemas.openxmlformats.org/officeDocument/2006/math">
                    <m:r>
                      <a:rPr lang="en-US" sz="2000" i="1">
                        <a:solidFill>
                          <a:srgbClr val="FF0000"/>
                        </a:solidFill>
                        <a:latin typeface="Cambria Math" panose="02040503050406030204" pitchFamily="18" charset="0"/>
                      </a:rPr>
                      <m:t>𝐻</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1</m:t>
                        </m:r>
                      </m:sub>
                    </m:sSub>
                    <m:r>
                      <a:rPr lang="en-US" sz="2000" i="1">
                        <a:latin typeface="Cambria Math" panose="02040503050406030204" pitchFamily="18" charset="0"/>
                      </a:rPr>
                      <m:t>}</m:t>
                    </m:r>
                  </m:oMath>
                </a14:m>
                <a:r>
                  <a:rPr lang="en-US" sz="2000" dirty="0"/>
                  <a:t> </a:t>
                </a:r>
              </a:p>
            </p:txBody>
          </p:sp>
        </mc:Choice>
        <mc:Fallback xmlns="">
          <p:sp>
            <p:nvSpPr>
              <p:cNvPr id="38" name="矩形 37"/>
              <p:cNvSpPr>
                <a:spLocks noRot="1" noChangeAspect="1" noMove="1" noResize="1" noEditPoints="1" noAdjustHandles="1" noChangeArrowheads="1" noChangeShapeType="1" noTextEdit="1"/>
              </p:cNvSpPr>
              <p:nvPr/>
            </p:nvSpPr>
            <p:spPr>
              <a:xfrm>
                <a:off x="5732724" y="5696933"/>
                <a:ext cx="1232902" cy="400110"/>
              </a:xfrm>
              <a:prstGeom prst="rect">
                <a:avLst/>
              </a:prstGeom>
              <a:blipFill>
                <a:blip r:embed="rId10"/>
                <a:stretch>
                  <a:fillRect b="-18462"/>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graphicFrame>
            <p:nvGraphicFramePr>
              <p:cNvPr id="39" name="表格 38"/>
              <p:cNvGraphicFramePr>
                <a:graphicFrameLocks noGrp="1"/>
              </p:cNvGraphicFramePr>
              <p:nvPr/>
            </p:nvGraphicFramePr>
            <p:xfrm>
              <a:off x="7390186" y="3516496"/>
              <a:ext cx="2957139" cy="2966720"/>
            </p:xfrm>
            <a:graphic>
              <a:graphicData uri="http://schemas.openxmlformats.org/drawingml/2006/table">
                <a:tbl>
                  <a:tblPr firstRow="1" bandRow="1">
                    <a:tableStyleId>{5C22544A-7EE6-4342-B048-85BDC9FD1C3A}</a:tableStyleId>
                  </a:tblPr>
                  <a:tblGrid>
                    <a:gridCol w="985713">
                      <a:extLst>
                        <a:ext uri="{9D8B030D-6E8A-4147-A177-3AD203B41FA5}">
                          <a16:colId xmlns:a16="http://schemas.microsoft.com/office/drawing/2014/main" val="306746438"/>
                        </a:ext>
                      </a:extLst>
                    </a:gridCol>
                    <a:gridCol w="985713">
                      <a:extLst>
                        <a:ext uri="{9D8B030D-6E8A-4147-A177-3AD203B41FA5}">
                          <a16:colId xmlns:a16="http://schemas.microsoft.com/office/drawing/2014/main" val="4112439819"/>
                        </a:ext>
                      </a:extLst>
                    </a:gridCol>
                    <a:gridCol w="985713">
                      <a:extLst>
                        <a:ext uri="{9D8B030D-6E8A-4147-A177-3AD203B41FA5}">
                          <a16:colId xmlns:a16="http://schemas.microsoft.com/office/drawing/2014/main" val="2416820113"/>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1" i="1" dirty="0" smtClean="0">
                                    <a:solidFill>
                                      <a:sysClr val="windowText" lastClr="000000"/>
                                    </a:solidFill>
                                    <a:latin typeface="Cambria Math" panose="02040503050406030204" pitchFamily="18" charset="0"/>
                                  </a:rPr>
                                  <m:t>𝒗</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en-US" b="1" i="1" smtClean="0">
                                    <a:solidFill>
                                      <a:sysClr val="windowText" lastClr="000000"/>
                                    </a:solidFill>
                                    <a:latin typeface="Cambria Math" panose="02040503050406030204" pitchFamily="18" charset="0"/>
                                  </a:rPr>
                                  <m:t>𝒅𝒊𝒔𝒕</m:t>
                                </m:r>
                                <m:r>
                                  <a:rPr lang="en-US" b="1" i="1" smtClean="0">
                                    <a:solidFill>
                                      <a:sysClr val="windowText" lastClr="000000"/>
                                    </a:solidFill>
                                    <a:latin typeface="Cambria Math" panose="02040503050406030204" pitchFamily="18" charset="0"/>
                                  </a:rPr>
                                  <m:t>(</m:t>
                                </m:r>
                                <m:r>
                                  <a:rPr lang="en-US" b="1" i="1" smtClean="0">
                                    <a:solidFill>
                                      <a:sysClr val="windowText" lastClr="000000"/>
                                    </a:solidFill>
                                    <a:latin typeface="Cambria Math" panose="02040503050406030204" pitchFamily="18" charset="0"/>
                                  </a:rPr>
                                  <m:t>𝒗</m:t>
                                </m:r>
                                <m:r>
                                  <a:rPr lang="en-US" b="1" i="1"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ysClr val="windowText" lastClr="000000"/>
                              </a:solidFill>
                            </a:rPr>
                            <a:t>prev[</a:t>
                          </a:r>
                          <a14:m>
                            <m:oMath xmlns:m="http://schemas.openxmlformats.org/officeDocument/2006/math">
                              <m:r>
                                <a:rPr lang="en-US" i="1" dirty="0" smtClean="0">
                                  <a:solidFill>
                                    <a:sysClr val="windowText" lastClr="000000"/>
                                  </a:solidFill>
                                  <a:latin typeface="Cambria Math" panose="02040503050406030204" pitchFamily="18" charset="0"/>
                                </a:rPr>
                                <m:t>𝑣</m:t>
                              </m:r>
                            </m:oMath>
                          </a14:m>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26511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𝑣</m:t>
                                    </m:r>
                                  </m:e>
                                  <m:sub>
                                    <m:r>
                                      <a:rPr lang="en-US" b="0" i="1" smtClean="0">
                                        <a:solidFill>
                                          <a:sysClr val="windowText" lastClr="000000"/>
                                        </a:solidFill>
                                        <a:latin typeface="Cambria Math" panose="02040503050406030204" pitchFamily="18" charset="0"/>
                                      </a:rPr>
                                      <m:t>1</m:t>
                                    </m:r>
                                  </m:sub>
                                </m:sSub>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0</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875885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𝑣</m:t>
                                    </m:r>
                                  </m:e>
                                  <m:sub>
                                    <m:r>
                                      <a:rPr lang="en-US" b="0" i="1" smtClean="0">
                                        <a:solidFill>
                                          <a:sysClr val="windowText" lastClr="000000"/>
                                        </a:solidFill>
                                        <a:latin typeface="Cambria Math" panose="02040503050406030204" pitchFamily="18" charset="0"/>
                                      </a:rPr>
                                      <m:t>2</m:t>
                                    </m:r>
                                  </m:sub>
                                </m:sSub>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4014169"/>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𝑣</m:t>
                                    </m:r>
                                  </m:e>
                                  <m:sub>
                                    <m:r>
                                      <a:rPr lang="en-US" b="0" i="1" smtClean="0">
                                        <a:solidFill>
                                          <a:sysClr val="windowText" lastClr="000000"/>
                                        </a:solidFill>
                                        <a:latin typeface="Cambria Math" panose="02040503050406030204" pitchFamily="18" charset="0"/>
                                      </a:rPr>
                                      <m:t>3</m:t>
                                    </m:r>
                                  </m:sub>
                                </m:sSub>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884014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𝑣</m:t>
                                    </m:r>
                                  </m:e>
                                  <m:sub>
                                    <m:r>
                                      <a:rPr lang="en-US" b="0" i="1" smtClean="0">
                                        <a:solidFill>
                                          <a:sysClr val="windowText" lastClr="000000"/>
                                        </a:solidFill>
                                        <a:latin typeface="Cambria Math" panose="02040503050406030204" pitchFamily="18" charset="0"/>
                                      </a:rPr>
                                      <m:t>4</m:t>
                                    </m:r>
                                  </m:sub>
                                </m:sSub>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6063886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𝑣</m:t>
                                    </m:r>
                                  </m:e>
                                  <m:sub>
                                    <m:r>
                                      <a:rPr lang="en-US" b="0" i="1" smtClean="0">
                                        <a:solidFill>
                                          <a:sysClr val="windowText" lastClr="000000"/>
                                        </a:solidFill>
                                        <a:latin typeface="Cambria Math" panose="02040503050406030204" pitchFamily="18" charset="0"/>
                                      </a:rPr>
                                      <m:t>5</m:t>
                                    </m:r>
                                  </m:sub>
                                </m:sSub>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072450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𝑣</m:t>
                                    </m:r>
                                  </m:e>
                                  <m:sub>
                                    <m:r>
                                      <a:rPr lang="en-US" b="0" i="1" smtClean="0">
                                        <a:solidFill>
                                          <a:sysClr val="windowText" lastClr="000000"/>
                                        </a:solidFill>
                                        <a:latin typeface="Cambria Math" panose="02040503050406030204" pitchFamily="18" charset="0"/>
                                      </a:rPr>
                                      <m:t>6</m:t>
                                    </m:r>
                                  </m:sub>
                                </m:sSub>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802848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𝑣</m:t>
                                    </m:r>
                                  </m:e>
                                  <m:sub>
                                    <m:r>
                                      <a:rPr lang="en-US" b="0" i="1" smtClean="0">
                                        <a:solidFill>
                                          <a:sysClr val="windowText" lastClr="000000"/>
                                        </a:solidFill>
                                        <a:latin typeface="Cambria Math" panose="02040503050406030204" pitchFamily="18" charset="0"/>
                                      </a:rPr>
                                      <m:t>7</m:t>
                                    </m:r>
                                  </m:sub>
                                </m:sSub>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0059620"/>
                      </a:ext>
                    </a:extLst>
                  </a:tr>
                </a:tbl>
              </a:graphicData>
            </a:graphic>
          </p:graphicFrame>
        </mc:Choice>
        <mc:Fallback xmlns="">
          <p:graphicFrame>
            <p:nvGraphicFramePr>
              <p:cNvPr id="39" name="表格 38"/>
              <p:cNvGraphicFramePr>
                <a:graphicFrameLocks noGrp="1"/>
              </p:cNvGraphicFramePr>
              <p:nvPr/>
            </p:nvGraphicFramePr>
            <p:xfrm>
              <a:off x="7390186" y="3516496"/>
              <a:ext cx="2957139" cy="2966720"/>
            </p:xfrm>
            <a:graphic>
              <a:graphicData uri="http://schemas.openxmlformats.org/drawingml/2006/table">
                <a:tbl>
                  <a:tblPr firstRow="1" bandRow="1">
                    <a:tableStyleId>{5C22544A-7EE6-4342-B048-85BDC9FD1C3A}</a:tableStyleId>
                  </a:tblPr>
                  <a:tblGrid>
                    <a:gridCol w="985713">
                      <a:extLst>
                        <a:ext uri="{9D8B030D-6E8A-4147-A177-3AD203B41FA5}">
                          <a16:colId xmlns:a16="http://schemas.microsoft.com/office/drawing/2014/main" val="306746438"/>
                        </a:ext>
                      </a:extLst>
                    </a:gridCol>
                    <a:gridCol w="985713">
                      <a:extLst>
                        <a:ext uri="{9D8B030D-6E8A-4147-A177-3AD203B41FA5}">
                          <a16:colId xmlns:a16="http://schemas.microsoft.com/office/drawing/2014/main" val="4112439819"/>
                        </a:ext>
                      </a:extLst>
                    </a:gridCol>
                    <a:gridCol w="985713">
                      <a:extLst>
                        <a:ext uri="{9D8B030D-6E8A-4147-A177-3AD203B41FA5}">
                          <a16:colId xmlns:a16="http://schemas.microsoft.com/office/drawing/2014/main" val="2416820113"/>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617" t="-6557" r="-201235" b="-7262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100617" t="-6557" r="-101235" b="-7262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200617" t="-6557" r="-1235" b="-726230"/>
                          </a:stretch>
                        </a:blipFill>
                      </a:tcPr>
                    </a:tc>
                    <a:extLst>
                      <a:ext uri="{0D108BD9-81ED-4DB2-BD59-A6C34878D82A}">
                        <a16:rowId xmlns:a16="http://schemas.microsoft.com/office/drawing/2014/main" val="113726511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617" t="-106557" r="-201235" b="-6262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100617" t="-106557" r="-101235" b="-626230"/>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875885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617" t="-206557" r="-201235" b="-5262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100617" t="-206557" r="-101235" b="-526230"/>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401416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617" t="-306557" r="-201235" b="-4262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100617" t="-306557" r="-101235" b="-426230"/>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884014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617" t="-406557" r="-201235" b="-3262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100617" t="-406557" r="-101235" b="-326230"/>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6063886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617" t="-506557" r="-201235" b="-2262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100617" t="-506557" r="-101235" b="-226230"/>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072450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617" t="-606557" r="-201235" b="-1262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100617" t="-606557" r="-101235" b="-126230"/>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802848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617" t="-706557" r="-201235" b="-262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100617" t="-706557" r="-101235" b="-26230"/>
                          </a:stretch>
                        </a:blipFill>
                      </a:tcPr>
                    </a:tc>
                    <a:tc>
                      <a:txBody>
                        <a:bodyPr/>
                        <a:lstStyle/>
                        <a:p>
                          <a:pPr algn="ct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0059620"/>
                      </a:ext>
                    </a:extLst>
                  </a:tr>
                </a:tbl>
              </a:graphicData>
            </a:graphic>
          </p:graphicFrame>
        </mc:Fallback>
      </mc:AlternateContent>
      <mc:AlternateContent xmlns:mc="http://schemas.openxmlformats.org/markup-compatibility/2006" xmlns:a14="http://schemas.microsoft.com/office/drawing/2010/main">
        <mc:Choice Requires="a14">
          <p:sp>
            <p:nvSpPr>
              <p:cNvPr id="40" name="Oval 7"/>
              <p:cNvSpPr>
                <a:spLocks noChangeArrowheads="1"/>
              </p:cNvSpPr>
              <p:nvPr/>
            </p:nvSpPr>
            <p:spPr bwMode="auto">
              <a:xfrm>
                <a:off x="1631504" y="4999088"/>
                <a:ext cx="432000" cy="432000"/>
              </a:xfrm>
              <a:prstGeom prst="ellipse">
                <a:avLst/>
              </a:prstGeom>
              <a:solidFill>
                <a:schemeClr val="bg1">
                  <a:lumMod val="75000"/>
                </a:schemeClr>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1</m:t>
                          </m:r>
                        </m:sub>
                      </m:sSub>
                    </m:oMath>
                  </m:oMathPara>
                </a14:m>
                <a:endParaRPr lang="en-US" altLang="en-US" dirty="0"/>
              </a:p>
            </p:txBody>
          </p:sp>
        </mc:Choice>
        <mc:Fallback xmlns="">
          <p:sp>
            <p:nvSpPr>
              <p:cNvPr id="40" name="Oval 7"/>
              <p:cNvSpPr>
                <a:spLocks noRot="1" noChangeAspect="1" noMove="1" noResize="1" noEditPoints="1" noAdjustHandles="1" noChangeArrowheads="1" noChangeShapeType="1" noTextEdit="1"/>
              </p:cNvSpPr>
              <p:nvPr/>
            </p:nvSpPr>
            <p:spPr bwMode="auto">
              <a:xfrm>
                <a:off x="1631504" y="4999088"/>
                <a:ext cx="432000" cy="432000"/>
              </a:xfrm>
              <a:prstGeom prst="ellipse">
                <a:avLst/>
              </a:prstGeom>
              <a:blipFill>
                <a:blip r:embed="rId12"/>
                <a:stretch>
                  <a:fillRect/>
                </a:stretch>
              </a:blipFill>
              <a:ln w="28575">
                <a:solidFill>
                  <a:schemeClr val="tx1"/>
                </a:solidFill>
                <a:round/>
                <a:headEnd/>
                <a:tailEnd/>
              </a:ln>
            </p:spPr>
            <p:txBody>
              <a:bodyPr/>
              <a:lstStyle/>
              <a:p>
                <a:r>
                  <a:rPr lang="en-HK">
                    <a:noFill/>
                  </a:rPr>
                  <a:t> </a:t>
                </a:r>
              </a:p>
            </p:txBody>
          </p:sp>
        </mc:Fallback>
      </mc:AlternateContent>
    </p:spTree>
    <p:extLst>
      <p:ext uri="{BB962C8B-B14F-4D97-AF65-F5344CB8AC3E}">
        <p14:creationId xmlns:p14="http://schemas.microsoft.com/office/powerpoint/2010/main" val="4215997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551384" y="1081515"/>
                <a:ext cx="11305256" cy="4929411"/>
              </a:xfrm>
            </p:spPr>
            <p:txBody>
              <a:bodyPr/>
              <a:lstStyle/>
              <a:p>
                <a:r>
                  <a:rPr lang="en-US" sz="2000" dirty="0"/>
                  <a:t>Repeat the following until </a:t>
                </a:r>
                <a14:m>
                  <m:oMath xmlns:m="http://schemas.openxmlformats.org/officeDocument/2006/math">
                    <m:r>
                      <a:rPr lang="en-US" sz="2000" i="1">
                        <a:solidFill>
                          <a:srgbClr val="FF0000"/>
                        </a:solidFill>
                        <a:latin typeface="Cambria Math" panose="02040503050406030204" pitchFamily="18" charset="0"/>
                      </a:rPr>
                      <m:t>𝐻</m:t>
                    </m:r>
                  </m:oMath>
                </a14:m>
                <a:r>
                  <a:rPr lang="en-US" sz="2000" dirty="0"/>
                  <a:t> becomes empty. </a:t>
                </a:r>
              </a:p>
              <a:p>
                <a:pPr lvl="1"/>
                <a:r>
                  <a:rPr lang="en-US" sz="2000" dirty="0"/>
                  <a:t>Let </a:t>
                </a:r>
                <a14:m>
                  <m:oMath xmlns:m="http://schemas.openxmlformats.org/officeDocument/2006/math">
                    <m:r>
                      <a:rPr lang="en-US" sz="2000" i="1">
                        <a:solidFill>
                          <a:srgbClr val="FF0000"/>
                        </a:solidFill>
                        <a:latin typeface="Cambria Math" panose="02040503050406030204" pitchFamily="18" charset="0"/>
                      </a:rPr>
                      <m:t>𝑢</m:t>
                    </m:r>
                  </m:oMath>
                </a14:m>
                <a:r>
                  <a:rPr lang="en-US" sz="2000" dirty="0"/>
                  <a:t> be the node with minimum </a:t>
                </a:r>
                <a14:m>
                  <m:oMath xmlns:m="http://schemas.openxmlformats.org/officeDocument/2006/math">
                    <m:r>
                      <a:rPr lang="en-US" sz="2000" i="1">
                        <a:solidFill>
                          <a:srgbClr val="FF0000"/>
                        </a:solidFill>
                        <a:latin typeface="Cambria Math" panose="02040503050406030204" pitchFamily="18" charset="0"/>
                      </a:rPr>
                      <m:t>𝑑𝑖𝑠𝑡</m:t>
                    </m:r>
                  </m:oMath>
                </a14:m>
                <a:r>
                  <a:rPr lang="en-US" sz="2000" dirty="0"/>
                  <a:t> value from all nodes in </a:t>
                </a:r>
                <a14:m>
                  <m:oMath xmlns:m="http://schemas.openxmlformats.org/officeDocument/2006/math">
                    <m:r>
                      <a:rPr lang="en-US" sz="2000" i="1">
                        <a:solidFill>
                          <a:srgbClr val="FF0000"/>
                        </a:solidFill>
                        <a:latin typeface="Cambria Math" panose="02040503050406030204" pitchFamily="18" charset="0"/>
                      </a:rPr>
                      <m:t>𝐻</m:t>
                    </m:r>
                  </m:oMath>
                </a14:m>
                <a:r>
                  <a:rPr lang="en-US" sz="2000" dirty="0"/>
                  <a:t>. Remove </a:t>
                </a:r>
                <a14:m>
                  <m:oMath xmlns:m="http://schemas.openxmlformats.org/officeDocument/2006/math">
                    <m:r>
                      <a:rPr lang="en-US" sz="2000" i="1">
                        <a:solidFill>
                          <a:srgbClr val="FF0000"/>
                        </a:solidFill>
                        <a:latin typeface="Cambria Math" panose="02040503050406030204" pitchFamily="18" charset="0"/>
                      </a:rPr>
                      <m:t>𝑢</m:t>
                    </m:r>
                  </m:oMath>
                </a14:m>
                <a:r>
                  <a:rPr lang="en-US" sz="2000" dirty="0"/>
                  <a:t> from </a:t>
                </a:r>
                <a14:m>
                  <m:oMath xmlns:m="http://schemas.openxmlformats.org/officeDocument/2006/math">
                    <m:r>
                      <a:rPr lang="en-US" sz="2000" i="1">
                        <a:solidFill>
                          <a:srgbClr val="FF0000"/>
                        </a:solidFill>
                        <a:latin typeface="Cambria Math" panose="02040503050406030204" pitchFamily="18" charset="0"/>
                      </a:rPr>
                      <m:t>𝐻</m:t>
                    </m:r>
                  </m:oMath>
                </a14:m>
                <a:r>
                  <a:rPr lang="en-US" sz="2000" dirty="0"/>
                  <a:t>. </a:t>
                </a:r>
              </a:p>
              <a:p>
                <a:pPr lvl="1"/>
                <a:r>
                  <a:rPr lang="en-US" sz="2000" dirty="0"/>
                  <a:t>For each out-neighbor </a:t>
                </a:r>
                <a14:m>
                  <m:oMath xmlns:m="http://schemas.openxmlformats.org/officeDocument/2006/math">
                    <m:r>
                      <a:rPr lang="en-US" sz="2000" i="1">
                        <a:solidFill>
                          <a:srgbClr val="FF0000"/>
                        </a:solidFill>
                        <a:latin typeface="Cambria Math" panose="02040503050406030204" pitchFamily="18" charset="0"/>
                      </a:rPr>
                      <m:t>𝑣</m:t>
                    </m:r>
                  </m:oMath>
                </a14:m>
                <a:r>
                  <a:rPr lang="en-US" sz="2000" dirty="0"/>
                  <a:t> of </a:t>
                </a:r>
                <a14:m>
                  <m:oMath xmlns:m="http://schemas.openxmlformats.org/officeDocument/2006/math">
                    <m:r>
                      <a:rPr lang="en-US" sz="2000" i="1">
                        <a:solidFill>
                          <a:srgbClr val="FF0000"/>
                        </a:solidFill>
                        <a:latin typeface="Cambria Math" panose="02040503050406030204" pitchFamily="18" charset="0"/>
                      </a:rPr>
                      <m:t>𝑢</m:t>
                    </m:r>
                  </m:oMath>
                </a14:m>
                <a:r>
                  <a:rPr lang="en-US" sz="2000" dirty="0"/>
                  <a:t> that is </a:t>
                </a:r>
                <a:r>
                  <a:rPr lang="en-US" sz="2000" u="sng" dirty="0"/>
                  <a:t>not black</a:t>
                </a:r>
                <a:r>
                  <a:rPr lang="en-US" sz="2000" dirty="0"/>
                  <a:t>, relax edge </a:t>
                </a:r>
                <a14:m>
                  <m:oMath xmlns:m="http://schemas.openxmlformats.org/officeDocument/2006/math">
                    <m:d>
                      <m:dPr>
                        <m:begChr m:val="〈"/>
                        <m:endChr m:val="〉"/>
                        <m:ctrlPr>
                          <a:rPr lang="en-US" sz="2000" i="1">
                            <a:solidFill>
                              <a:srgbClr val="FF0000"/>
                            </a:solidFill>
                            <a:latin typeface="Cambria Math" panose="02040503050406030204" pitchFamily="18" charset="0"/>
                          </a:rPr>
                        </m:ctrlPr>
                      </m:dPr>
                      <m:e>
                        <m:r>
                          <a:rPr lang="en-US" sz="2000" i="1">
                            <a:solidFill>
                              <a:srgbClr val="FF0000"/>
                            </a:solidFill>
                            <a:latin typeface="Cambria Math" panose="02040503050406030204" pitchFamily="18" charset="0"/>
                          </a:rPr>
                          <m:t>𝑢</m:t>
                        </m:r>
                        <m:r>
                          <a:rPr lang="en-US" sz="2000" i="1">
                            <a:latin typeface="Cambria Math" panose="02040503050406030204" pitchFamily="18" charset="0"/>
                          </a:rPr>
                          <m:t>,</m:t>
                        </m:r>
                        <m:r>
                          <a:rPr lang="en-US" sz="2000" i="1">
                            <a:solidFill>
                              <a:srgbClr val="FF0000"/>
                            </a:solidFill>
                            <a:latin typeface="Cambria Math" panose="02040503050406030204" pitchFamily="18" charset="0"/>
                          </a:rPr>
                          <m:t>𝑣</m:t>
                        </m:r>
                      </m:e>
                    </m:d>
                    <m:r>
                      <a:rPr lang="en-US" sz="2000" i="1">
                        <a:latin typeface="Cambria Math" panose="02040503050406030204" pitchFamily="18" charset="0"/>
                      </a:rPr>
                      <m:t>,</m:t>
                    </m:r>
                  </m:oMath>
                </a14:m>
                <a:r>
                  <a:rPr lang="en-US" sz="2000" dirty="0"/>
                  <a:t> update </a:t>
                </a:r>
                <a:r>
                  <a:rPr lang="en-US" sz="2000" dirty="0">
                    <a:solidFill>
                      <a:srgbClr val="FF0000"/>
                    </a:solidFill>
                  </a:rPr>
                  <a:t>prev</a:t>
                </a:r>
                <a:r>
                  <a:rPr lang="en-US" sz="2000" dirty="0">
                    <a:solidFill>
                      <a:sysClr val="windowText" lastClr="000000"/>
                    </a:solidFill>
                  </a:rPr>
                  <a:t>[</a:t>
                </a:r>
                <a14:m>
                  <m:oMath xmlns:m="http://schemas.openxmlformats.org/officeDocument/2006/math">
                    <m:r>
                      <a:rPr lang="en-US" sz="2000" i="1" dirty="0">
                        <a:solidFill>
                          <a:sysClr val="windowText" lastClr="000000"/>
                        </a:solidFill>
                        <a:latin typeface="Cambria Math" panose="02040503050406030204" pitchFamily="18" charset="0"/>
                      </a:rPr>
                      <m:t>𝑣</m:t>
                    </m:r>
                  </m:oMath>
                </a14:m>
                <a:r>
                  <a:rPr lang="en-US" sz="2000" dirty="0">
                    <a:solidFill>
                      <a:sysClr val="windowText" lastClr="000000"/>
                    </a:solidFill>
                  </a:rPr>
                  <a:t>] to </a:t>
                </a:r>
                <a14:m>
                  <m:oMath xmlns:m="http://schemas.openxmlformats.org/officeDocument/2006/math">
                    <m:r>
                      <a:rPr lang="en-US" sz="2000" i="1">
                        <a:solidFill>
                          <a:sysClr val="windowText" lastClr="000000"/>
                        </a:solidFill>
                        <a:latin typeface="Cambria Math" panose="02040503050406030204" pitchFamily="18" charset="0"/>
                      </a:rPr>
                      <m:t>𝑢</m:t>
                    </m:r>
                  </m:oMath>
                </a14:m>
                <a:r>
                  <a:rPr lang="en-US" sz="2000" dirty="0">
                    <a:solidFill>
                      <a:sysClr val="windowText" lastClr="000000"/>
                    </a:solidFill>
                  </a:rPr>
                  <a:t>, </a:t>
                </a:r>
                <a:r>
                  <a:rPr lang="en-US" sz="2000" dirty="0"/>
                  <a:t> add </a:t>
                </a:r>
                <a14:m>
                  <m:oMath xmlns:m="http://schemas.openxmlformats.org/officeDocument/2006/math">
                    <m:r>
                      <a:rPr lang="en-US" sz="2000" i="1" dirty="0">
                        <a:latin typeface="Cambria Math" panose="02040503050406030204" pitchFamily="18" charset="0"/>
                      </a:rPr>
                      <m:t>𝑣</m:t>
                    </m:r>
                  </m:oMath>
                </a14:m>
                <a:r>
                  <a:rPr lang="en-US" sz="2000" dirty="0"/>
                  <a:t> to </a:t>
                </a:r>
                <a14:m>
                  <m:oMath xmlns:m="http://schemas.openxmlformats.org/officeDocument/2006/math">
                    <m:r>
                      <a:rPr lang="en-US" sz="2000" i="1">
                        <a:solidFill>
                          <a:srgbClr val="FF0000"/>
                        </a:solidFill>
                        <a:latin typeface="Cambria Math" panose="02040503050406030204" pitchFamily="18" charset="0"/>
                      </a:rPr>
                      <m:t>𝐻</m:t>
                    </m:r>
                  </m:oMath>
                </a14:m>
                <a:r>
                  <a:rPr lang="en-US" sz="2000" dirty="0"/>
                  <a:t> and color </a:t>
                </a:r>
                <a14:m>
                  <m:oMath xmlns:m="http://schemas.openxmlformats.org/officeDocument/2006/math">
                    <m:r>
                      <a:rPr lang="en-US" sz="2000" i="1">
                        <a:solidFill>
                          <a:srgbClr val="FF0000"/>
                        </a:solidFill>
                        <a:latin typeface="Cambria Math" panose="02040503050406030204" pitchFamily="18" charset="0"/>
                      </a:rPr>
                      <m:t>𝑣</m:t>
                    </m:r>
                  </m:oMath>
                </a14:m>
                <a:r>
                  <a:rPr lang="en-US" sz="2000" dirty="0"/>
                  <a:t> as gray if </a:t>
                </a:r>
                <a14:m>
                  <m:oMath xmlns:m="http://schemas.openxmlformats.org/officeDocument/2006/math">
                    <m:r>
                      <a:rPr lang="en-US" sz="2000" i="1">
                        <a:latin typeface="Cambria Math" panose="02040503050406030204" pitchFamily="18" charset="0"/>
                      </a:rPr>
                      <m:t>𝑣</m:t>
                    </m:r>
                    <m:r>
                      <a:rPr lang="en-US" sz="2000" i="1">
                        <a:latin typeface="Cambria Math" panose="02040503050406030204" pitchFamily="18" charset="0"/>
                      </a:rPr>
                      <m:t>∉</m:t>
                    </m:r>
                    <m:r>
                      <a:rPr lang="en-US" sz="2000" i="1">
                        <a:solidFill>
                          <a:srgbClr val="FF0000"/>
                        </a:solidFill>
                        <a:latin typeface="Cambria Math" panose="02040503050406030204" pitchFamily="18" charset="0"/>
                      </a:rPr>
                      <m:t>𝐻</m:t>
                    </m:r>
                  </m:oMath>
                </a14:m>
                <a:endParaRPr lang="en-US" sz="2000" dirty="0"/>
              </a:p>
              <a:p>
                <a:pPr lvl="1"/>
                <a:r>
                  <a:rPr lang="en-US" sz="2000" dirty="0"/>
                  <a:t> Mark </a:t>
                </a:r>
                <a14:m>
                  <m:oMath xmlns:m="http://schemas.openxmlformats.org/officeDocument/2006/math">
                    <m:r>
                      <a:rPr lang="en-US" sz="2000" i="1">
                        <a:solidFill>
                          <a:srgbClr val="FF0000"/>
                        </a:solidFill>
                        <a:latin typeface="Cambria Math" panose="02040503050406030204" pitchFamily="18" charset="0"/>
                      </a:rPr>
                      <m:t>𝑢</m:t>
                    </m:r>
                  </m:oMath>
                </a14:m>
                <a:r>
                  <a:rPr lang="en-US" sz="2000" dirty="0"/>
                  <a:t> as black (indicating </a:t>
                </a:r>
                <a14:m>
                  <m:oMath xmlns:m="http://schemas.openxmlformats.org/officeDocument/2006/math">
                    <m:r>
                      <a:rPr lang="en-US" sz="2000" i="1">
                        <a:latin typeface="Cambria Math" panose="02040503050406030204" pitchFamily="18" charset="0"/>
                      </a:rPr>
                      <m:t>𝑢</m:t>
                    </m:r>
                  </m:oMath>
                </a14:m>
                <a:r>
                  <a:rPr lang="en-US" sz="2000" dirty="0"/>
                  <a:t> has finished)</a:t>
                </a:r>
              </a:p>
              <a:p>
                <a:r>
                  <a:rPr lang="en-US" altLang="zh-CN" sz="2400" dirty="0"/>
                  <a:t>See lecture notes for more details.</a:t>
                </a:r>
                <a:endParaRPr lang="en-US" sz="2400"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551384" y="1081515"/>
                <a:ext cx="11305256" cy="4929411"/>
              </a:xfrm>
              <a:blipFill>
                <a:blip r:embed="rId2"/>
                <a:stretch>
                  <a:fillRect t="-618"/>
                </a:stretch>
              </a:blipFill>
            </p:spPr>
            <p:txBody>
              <a:bodyPr/>
              <a:lstStyle/>
              <a:p>
                <a:r>
                  <a:rPr lang="en-HK">
                    <a:noFill/>
                  </a:rPr>
                  <a:t> </a:t>
                </a:r>
              </a:p>
            </p:txBody>
          </p:sp>
        </mc:Fallback>
      </mc:AlternateContent>
      <p:sp>
        <p:nvSpPr>
          <p:cNvPr id="3" name="标题 2"/>
          <p:cNvSpPr>
            <a:spLocks noGrp="1"/>
          </p:cNvSpPr>
          <p:nvPr>
            <p:ph type="title"/>
          </p:nvPr>
        </p:nvSpPr>
        <p:spPr/>
        <p:txBody>
          <a:bodyPr/>
          <a:lstStyle/>
          <a:p>
            <a:r>
              <a:rPr lang="en-US" dirty="0"/>
              <a:t>Close Neighbor </a:t>
            </a:r>
            <a:r>
              <a:rPr lang="en-HK" dirty="0"/>
              <a:t>(Bonus)</a:t>
            </a:r>
            <a:endParaRPr lang="en-US" dirty="0"/>
          </a:p>
        </p:txBody>
      </p:sp>
      <p:sp>
        <p:nvSpPr>
          <p:cNvPr id="4" name="页脚占位符 3"/>
          <p:cNvSpPr>
            <a:spLocks noGrp="1"/>
          </p:cNvSpPr>
          <p:nvPr>
            <p:ph type="ftr" sz="quarter" idx="11"/>
          </p:nvPr>
        </p:nvSpPr>
        <p:spPr/>
        <p:txBody>
          <a:bodyPr/>
          <a:lstStyle/>
          <a:p>
            <a:pPr>
              <a:defRPr/>
            </a:pPr>
            <a:r>
              <a:rPr lang="en-US" altLang="zh-TW" dirty="0">
                <a:latin typeface="Comic Sans MS" panose="030F0702030302020204" pitchFamily="66" charset="0"/>
              </a:rPr>
              <a:t>Close Neighbor</a:t>
            </a:r>
            <a:endParaRPr lang="en-US" altLang="zh-CN" dirty="0"/>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24</a:t>
            </a:fld>
            <a:endParaRPr lang="en-US" dirty="0"/>
          </a:p>
        </p:txBody>
      </p:sp>
      <mc:AlternateContent xmlns:mc="http://schemas.openxmlformats.org/markup-compatibility/2006" xmlns:a14="http://schemas.microsoft.com/office/drawing/2010/main">
        <mc:Choice Requires="a14">
          <p:graphicFrame>
            <p:nvGraphicFramePr>
              <p:cNvPr id="38" name="表格 37"/>
              <p:cNvGraphicFramePr>
                <a:graphicFrameLocks noGrp="1"/>
              </p:cNvGraphicFramePr>
              <p:nvPr>
                <p:extLst>
                  <p:ext uri="{D42A27DB-BD31-4B8C-83A1-F6EECF244321}">
                    <p14:modId xmlns:p14="http://schemas.microsoft.com/office/powerpoint/2010/main" val="3617753618"/>
                  </p:ext>
                </p:extLst>
              </p:nvPr>
            </p:nvGraphicFramePr>
            <p:xfrm>
              <a:off x="7070924" y="3501008"/>
              <a:ext cx="2957139" cy="2966720"/>
            </p:xfrm>
            <a:graphic>
              <a:graphicData uri="http://schemas.openxmlformats.org/drawingml/2006/table">
                <a:tbl>
                  <a:tblPr firstRow="1" bandRow="1">
                    <a:tableStyleId>{5C22544A-7EE6-4342-B048-85BDC9FD1C3A}</a:tableStyleId>
                  </a:tblPr>
                  <a:tblGrid>
                    <a:gridCol w="985713">
                      <a:extLst>
                        <a:ext uri="{9D8B030D-6E8A-4147-A177-3AD203B41FA5}">
                          <a16:colId xmlns:a16="http://schemas.microsoft.com/office/drawing/2014/main" val="306746438"/>
                        </a:ext>
                      </a:extLst>
                    </a:gridCol>
                    <a:gridCol w="985713">
                      <a:extLst>
                        <a:ext uri="{9D8B030D-6E8A-4147-A177-3AD203B41FA5}">
                          <a16:colId xmlns:a16="http://schemas.microsoft.com/office/drawing/2014/main" val="4112439819"/>
                        </a:ext>
                      </a:extLst>
                    </a:gridCol>
                    <a:gridCol w="985713">
                      <a:extLst>
                        <a:ext uri="{9D8B030D-6E8A-4147-A177-3AD203B41FA5}">
                          <a16:colId xmlns:a16="http://schemas.microsoft.com/office/drawing/2014/main" val="2416820113"/>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1" i="1" dirty="0" smtClean="0">
                                    <a:solidFill>
                                      <a:sysClr val="windowText" lastClr="000000"/>
                                    </a:solidFill>
                                    <a:latin typeface="Cambria Math" panose="02040503050406030204" pitchFamily="18" charset="0"/>
                                  </a:rPr>
                                  <m:t>𝒗</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𝒅𝒊𝒔𝒕</m:t>
                                </m:r>
                                <m:r>
                                  <a:rPr lang="en-US" b="1" i="1" smtClean="0">
                                    <a:solidFill>
                                      <a:sysClr val="windowText" lastClr="000000"/>
                                    </a:solidFill>
                                    <a:latin typeface="Cambria Math" panose="02040503050406030204" pitchFamily="18" charset="0"/>
                                  </a:rPr>
                                  <m:t>(</m:t>
                                </m:r>
                                <m:r>
                                  <a:rPr lang="en-US" b="1" i="1" smtClean="0">
                                    <a:solidFill>
                                      <a:sysClr val="windowText" lastClr="000000"/>
                                    </a:solidFill>
                                    <a:latin typeface="Cambria Math" panose="02040503050406030204" pitchFamily="18" charset="0"/>
                                  </a:rPr>
                                  <m:t>𝒗</m:t>
                                </m:r>
                                <m:r>
                                  <a:rPr lang="en-US" b="1" i="1"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FF0000"/>
                              </a:solidFill>
                            </a:rPr>
                            <a:t>prev</a:t>
                          </a:r>
                          <a:r>
                            <a:rPr lang="en-US" dirty="0">
                              <a:solidFill>
                                <a:sysClr val="windowText" lastClr="000000"/>
                              </a:solidFill>
                            </a:rPr>
                            <a:t>[</a:t>
                          </a:r>
                          <a14:m>
                            <m:oMath xmlns:m="http://schemas.openxmlformats.org/officeDocument/2006/math">
                              <m:r>
                                <a:rPr lang="en-US" i="1" dirty="0" smtClean="0">
                                  <a:solidFill>
                                    <a:sysClr val="windowText" lastClr="000000"/>
                                  </a:solidFill>
                                  <a:latin typeface="Cambria Math" panose="02040503050406030204" pitchFamily="18" charset="0"/>
                                </a:rPr>
                                <m:t>𝑣</m:t>
                              </m:r>
                            </m:oMath>
                          </a14:m>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26511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𝑣</m:t>
                                    </m:r>
                                  </m:e>
                                  <m:sub>
                                    <m:r>
                                      <a:rPr lang="en-US" b="0" i="1" smtClean="0">
                                        <a:solidFill>
                                          <a:sysClr val="windowText" lastClr="000000"/>
                                        </a:solidFill>
                                        <a:latin typeface="Cambria Math" panose="02040503050406030204" pitchFamily="18" charset="0"/>
                                      </a:rPr>
                                      <m:t>1</m:t>
                                    </m:r>
                                  </m:sub>
                                </m:sSub>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0</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875885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𝑣</m:t>
                                    </m:r>
                                  </m:e>
                                  <m:sub>
                                    <m:r>
                                      <a:rPr lang="en-US" b="0" i="1" smtClean="0">
                                        <a:solidFill>
                                          <a:sysClr val="windowText" lastClr="000000"/>
                                        </a:solidFill>
                                        <a:latin typeface="Cambria Math" panose="02040503050406030204" pitchFamily="18" charset="0"/>
                                      </a:rPr>
                                      <m:t>2</m:t>
                                    </m:r>
                                  </m:sub>
                                </m:sSub>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4014169"/>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𝑣</m:t>
                                    </m:r>
                                  </m:e>
                                  <m:sub>
                                    <m:r>
                                      <a:rPr lang="en-US" b="0" i="1" smtClean="0">
                                        <a:solidFill>
                                          <a:sysClr val="windowText" lastClr="000000"/>
                                        </a:solidFill>
                                        <a:latin typeface="Cambria Math" panose="02040503050406030204" pitchFamily="18" charset="0"/>
                                      </a:rPr>
                                      <m:t>3</m:t>
                                    </m:r>
                                  </m:sub>
                                </m:sSub>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884014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𝑣</m:t>
                                    </m:r>
                                  </m:e>
                                  <m:sub>
                                    <m:r>
                                      <a:rPr lang="en-US" b="0" i="1" smtClean="0">
                                        <a:solidFill>
                                          <a:sysClr val="windowText" lastClr="000000"/>
                                        </a:solidFill>
                                        <a:latin typeface="Cambria Math" panose="02040503050406030204" pitchFamily="18" charset="0"/>
                                      </a:rPr>
                                      <m:t>4</m:t>
                                    </m:r>
                                  </m:sub>
                                </m:sSub>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6063886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𝑣</m:t>
                                    </m:r>
                                  </m:e>
                                  <m:sub>
                                    <m:r>
                                      <a:rPr lang="en-US" b="0" i="1" smtClean="0">
                                        <a:solidFill>
                                          <a:sysClr val="windowText" lastClr="000000"/>
                                        </a:solidFill>
                                        <a:latin typeface="Cambria Math" panose="02040503050406030204" pitchFamily="18" charset="0"/>
                                      </a:rPr>
                                      <m:t>5</m:t>
                                    </m:r>
                                  </m:sub>
                                </m:sSub>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072450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𝑣</m:t>
                                    </m:r>
                                  </m:e>
                                  <m:sub>
                                    <m:r>
                                      <a:rPr lang="en-US" b="0" i="1" smtClean="0">
                                        <a:solidFill>
                                          <a:sysClr val="windowText" lastClr="000000"/>
                                        </a:solidFill>
                                        <a:latin typeface="Cambria Math" panose="02040503050406030204" pitchFamily="18" charset="0"/>
                                      </a:rPr>
                                      <m:t>6</m:t>
                                    </m:r>
                                  </m:sub>
                                </m:sSub>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802848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𝑣</m:t>
                                    </m:r>
                                  </m:e>
                                  <m:sub>
                                    <m:r>
                                      <a:rPr lang="en-US" b="0" i="1" smtClean="0">
                                        <a:solidFill>
                                          <a:sysClr val="windowText" lastClr="000000"/>
                                        </a:solidFill>
                                        <a:latin typeface="Cambria Math" panose="02040503050406030204" pitchFamily="18" charset="0"/>
                                      </a:rPr>
                                      <m:t>7</m:t>
                                    </m:r>
                                  </m:sub>
                                </m:sSub>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0059620"/>
                      </a:ext>
                    </a:extLst>
                  </a:tr>
                </a:tbl>
              </a:graphicData>
            </a:graphic>
          </p:graphicFrame>
        </mc:Choice>
        <mc:Fallback xmlns="">
          <p:graphicFrame>
            <p:nvGraphicFramePr>
              <p:cNvPr id="38" name="表格 37"/>
              <p:cNvGraphicFramePr>
                <a:graphicFrameLocks noGrp="1"/>
              </p:cNvGraphicFramePr>
              <p:nvPr>
                <p:extLst>
                  <p:ext uri="{D42A27DB-BD31-4B8C-83A1-F6EECF244321}">
                    <p14:modId xmlns:p14="http://schemas.microsoft.com/office/powerpoint/2010/main" val="3617753618"/>
                  </p:ext>
                </p:extLst>
              </p:nvPr>
            </p:nvGraphicFramePr>
            <p:xfrm>
              <a:off x="7070924" y="3501008"/>
              <a:ext cx="2957139" cy="2966720"/>
            </p:xfrm>
            <a:graphic>
              <a:graphicData uri="http://schemas.openxmlformats.org/drawingml/2006/table">
                <a:tbl>
                  <a:tblPr firstRow="1" bandRow="1">
                    <a:tableStyleId>{5C22544A-7EE6-4342-B048-85BDC9FD1C3A}</a:tableStyleId>
                  </a:tblPr>
                  <a:tblGrid>
                    <a:gridCol w="985713">
                      <a:extLst>
                        <a:ext uri="{9D8B030D-6E8A-4147-A177-3AD203B41FA5}">
                          <a16:colId xmlns:a16="http://schemas.microsoft.com/office/drawing/2014/main" val="306746438"/>
                        </a:ext>
                      </a:extLst>
                    </a:gridCol>
                    <a:gridCol w="985713">
                      <a:extLst>
                        <a:ext uri="{9D8B030D-6E8A-4147-A177-3AD203B41FA5}">
                          <a16:colId xmlns:a16="http://schemas.microsoft.com/office/drawing/2014/main" val="4112439819"/>
                        </a:ext>
                      </a:extLst>
                    </a:gridCol>
                    <a:gridCol w="985713">
                      <a:extLst>
                        <a:ext uri="{9D8B030D-6E8A-4147-A177-3AD203B41FA5}">
                          <a16:colId xmlns:a16="http://schemas.microsoft.com/office/drawing/2014/main" val="2416820113"/>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17" t="-6557" r="-201852" b="-7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6557" r="-100613" b="-7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1235" t="-6557" r="-1235" b="-724590"/>
                          </a:stretch>
                        </a:blipFill>
                      </a:tcPr>
                    </a:tc>
                    <a:extLst>
                      <a:ext uri="{0D108BD9-81ED-4DB2-BD59-A6C34878D82A}">
                        <a16:rowId xmlns:a16="http://schemas.microsoft.com/office/drawing/2014/main" val="113726511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17" t="-106557" r="-201852" b="-6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106557" r="-100613" b="-624590"/>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875885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17" t="-206557" r="-201852" b="-5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206557" r="-100613" b="-524590"/>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401416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17" t="-306557" r="-201852" b="-4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306557" r="-100613" b="-424590"/>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884014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17" t="-413333" r="-201852" b="-331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413333" r="-100613" b="-331667"/>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6063886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17" t="-504918" r="-201852" b="-2262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504918" r="-100613" b="-226230"/>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072450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17" t="-604918" r="-201852" b="-1262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604918" r="-100613" b="-126230"/>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802848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17" t="-704918" r="-201852" b="-262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704918" r="-100613" b="-26230"/>
                          </a:stretch>
                        </a:blipFill>
                      </a:tcPr>
                    </a:tc>
                    <a:tc>
                      <a:txBody>
                        <a:bodyPr/>
                        <a:lstStyle/>
                        <a:p>
                          <a:pPr algn="ctr"/>
                          <a:r>
                            <a:rPr lang="en-US" dirty="0">
                              <a:solidFill>
                                <a:sysClr val="windowText" lastClr="000000"/>
                              </a:solidFill>
                            </a:rPr>
                            <a:t>nil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0059620"/>
                      </a:ext>
                    </a:extLst>
                  </a:tr>
                </a:tbl>
              </a:graphicData>
            </a:graphic>
          </p:graphicFrame>
        </mc:Fallback>
      </mc:AlternateContent>
      <p:grpSp>
        <p:nvGrpSpPr>
          <p:cNvPr id="40" name="组合 39"/>
          <p:cNvGrpSpPr/>
          <p:nvPr/>
        </p:nvGrpSpPr>
        <p:grpSpPr>
          <a:xfrm>
            <a:off x="1991545" y="3764665"/>
            <a:ext cx="3711775" cy="2565600"/>
            <a:chOff x="287164" y="3595598"/>
            <a:chExt cx="3711775" cy="2565600"/>
          </a:xfrm>
        </p:grpSpPr>
        <p:grpSp>
          <p:nvGrpSpPr>
            <p:cNvPr id="6" name="组合 5"/>
            <p:cNvGrpSpPr/>
            <p:nvPr/>
          </p:nvGrpSpPr>
          <p:grpSpPr>
            <a:xfrm>
              <a:off x="290339" y="3595598"/>
              <a:ext cx="3708600" cy="2565600"/>
              <a:chOff x="2637656" y="3654699"/>
              <a:chExt cx="3708600" cy="2565600"/>
            </a:xfrm>
          </p:grpSpPr>
          <mc:AlternateContent xmlns:mc="http://schemas.openxmlformats.org/markup-compatibility/2006" xmlns:a14="http://schemas.microsoft.com/office/drawing/2010/main">
            <mc:Choice Requires="a14">
              <p:sp>
                <p:nvSpPr>
                  <p:cNvPr id="7" name="Oval 4"/>
                  <p:cNvSpPr>
                    <a:spLocks noChangeArrowheads="1"/>
                  </p:cNvSpPr>
                  <p:nvPr/>
                </p:nvSpPr>
                <p:spPr bwMode="auto">
                  <a:xfrm>
                    <a:off x="3856856" y="3654699"/>
                    <a:ext cx="432000" cy="432000"/>
                  </a:xfrm>
                  <a:prstGeom prst="ellipse">
                    <a:avLst/>
                  </a:prstGeom>
                  <a:solidFill>
                    <a:schemeClr val="bg1"/>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2</m:t>
                              </m:r>
                            </m:sub>
                          </m:sSub>
                        </m:oMath>
                      </m:oMathPara>
                    </a14:m>
                    <a:endParaRPr lang="en-US" altLang="en-US" dirty="0"/>
                  </a:p>
                </p:txBody>
              </p:sp>
            </mc:Choice>
            <mc:Fallback xmlns="">
              <p:sp>
                <p:nvSpPr>
                  <p:cNvPr id="6" name="Oval 4"/>
                  <p:cNvSpPr>
                    <a:spLocks noRot="1" noChangeAspect="1" noMove="1" noResize="1" noEditPoints="1" noAdjustHandles="1" noChangeArrowheads="1" noChangeShapeType="1" noTextEdit="1"/>
                  </p:cNvSpPr>
                  <p:nvPr/>
                </p:nvSpPr>
                <p:spPr bwMode="auto">
                  <a:xfrm>
                    <a:off x="3856856" y="3654699"/>
                    <a:ext cx="432000" cy="432000"/>
                  </a:xfrm>
                  <a:prstGeom prst="ellipse">
                    <a:avLst/>
                  </a:prstGeom>
                  <a:blipFill>
                    <a:blip r:embed="rId4"/>
                    <a:stretch>
                      <a:fillRect/>
                    </a:stretch>
                  </a:blipFill>
                  <a:ln w="28575">
                    <a:solidFill>
                      <a:schemeClr val="tx1"/>
                    </a:solidFill>
                    <a:round/>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5"/>
                  <p:cNvSpPr>
                    <a:spLocks noChangeArrowheads="1"/>
                  </p:cNvSpPr>
                  <p:nvPr/>
                </p:nvSpPr>
                <p:spPr bwMode="auto">
                  <a:xfrm>
                    <a:off x="3475856" y="5559699"/>
                    <a:ext cx="432000" cy="432000"/>
                  </a:xfrm>
                  <a:prstGeom prst="ellipse">
                    <a:avLst/>
                  </a:prstGeom>
                  <a:solidFill>
                    <a:schemeClr val="bg1"/>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3</m:t>
                              </m:r>
                            </m:sub>
                          </m:sSub>
                        </m:oMath>
                      </m:oMathPara>
                    </a14:m>
                    <a:endParaRPr lang="en-US" altLang="en-US" dirty="0"/>
                  </a:p>
                </p:txBody>
              </p:sp>
            </mc:Choice>
            <mc:Fallback xmlns="">
              <p:sp>
                <p:nvSpPr>
                  <p:cNvPr id="7" name="Oval 5"/>
                  <p:cNvSpPr>
                    <a:spLocks noRot="1" noChangeAspect="1" noMove="1" noResize="1" noEditPoints="1" noAdjustHandles="1" noChangeArrowheads="1" noChangeShapeType="1" noTextEdit="1"/>
                  </p:cNvSpPr>
                  <p:nvPr/>
                </p:nvSpPr>
                <p:spPr bwMode="auto">
                  <a:xfrm>
                    <a:off x="3475856" y="5559699"/>
                    <a:ext cx="432000" cy="432000"/>
                  </a:xfrm>
                  <a:prstGeom prst="ellipse">
                    <a:avLst/>
                  </a:prstGeom>
                  <a:blipFill>
                    <a:blip r:embed="rId5"/>
                    <a:stretch>
                      <a:fillRect/>
                    </a:stretch>
                  </a:blipFill>
                  <a:ln w="28575">
                    <a:solidFill>
                      <a:schemeClr val="tx1"/>
                    </a:solidFill>
                    <a:round/>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6"/>
                  <p:cNvSpPr>
                    <a:spLocks noChangeArrowheads="1"/>
                  </p:cNvSpPr>
                  <p:nvPr/>
                </p:nvSpPr>
                <p:spPr bwMode="auto">
                  <a:xfrm>
                    <a:off x="4466456" y="4569099"/>
                    <a:ext cx="432000" cy="432000"/>
                  </a:xfrm>
                  <a:prstGeom prst="ellipse">
                    <a:avLst/>
                  </a:prstGeom>
                  <a:solidFill>
                    <a:schemeClr val="bg1"/>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4</m:t>
                              </m:r>
                            </m:sub>
                          </m:sSub>
                        </m:oMath>
                      </m:oMathPara>
                    </a14:m>
                    <a:endParaRPr lang="en-US" altLang="en-US" dirty="0"/>
                  </a:p>
                </p:txBody>
              </p:sp>
            </mc:Choice>
            <mc:Fallback xmlns="">
              <p:sp>
                <p:nvSpPr>
                  <p:cNvPr id="8" name="Oval 6"/>
                  <p:cNvSpPr>
                    <a:spLocks noRot="1" noChangeAspect="1" noMove="1" noResize="1" noEditPoints="1" noAdjustHandles="1" noChangeArrowheads="1" noChangeShapeType="1" noTextEdit="1"/>
                  </p:cNvSpPr>
                  <p:nvPr/>
                </p:nvSpPr>
                <p:spPr bwMode="auto">
                  <a:xfrm>
                    <a:off x="4466456" y="4569099"/>
                    <a:ext cx="432000" cy="432000"/>
                  </a:xfrm>
                  <a:prstGeom prst="ellipse">
                    <a:avLst/>
                  </a:prstGeom>
                  <a:blipFill>
                    <a:blip r:embed="rId6"/>
                    <a:stretch>
                      <a:fillRect/>
                    </a:stretch>
                  </a:blipFill>
                  <a:ln w="28575">
                    <a:solidFill>
                      <a:schemeClr val="tx1"/>
                    </a:solidFill>
                    <a:round/>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7"/>
                  <p:cNvSpPr>
                    <a:spLocks noChangeArrowheads="1"/>
                  </p:cNvSpPr>
                  <p:nvPr/>
                </p:nvSpPr>
                <p:spPr bwMode="auto">
                  <a:xfrm>
                    <a:off x="2637656" y="4721499"/>
                    <a:ext cx="432000" cy="432000"/>
                  </a:xfrm>
                  <a:prstGeom prst="ellipse">
                    <a:avLst/>
                  </a:prstGeom>
                  <a:solidFill>
                    <a:schemeClr val="bg1"/>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1</m:t>
                              </m:r>
                            </m:sub>
                          </m:sSub>
                        </m:oMath>
                      </m:oMathPara>
                    </a14:m>
                    <a:endParaRPr lang="en-US" altLang="en-US" dirty="0"/>
                  </a:p>
                </p:txBody>
              </p:sp>
            </mc:Choice>
            <mc:Fallback xmlns="">
              <p:sp>
                <p:nvSpPr>
                  <p:cNvPr id="9" name="Oval 7"/>
                  <p:cNvSpPr>
                    <a:spLocks noRot="1" noChangeAspect="1" noMove="1" noResize="1" noEditPoints="1" noAdjustHandles="1" noChangeArrowheads="1" noChangeShapeType="1" noTextEdit="1"/>
                  </p:cNvSpPr>
                  <p:nvPr/>
                </p:nvSpPr>
                <p:spPr bwMode="auto">
                  <a:xfrm>
                    <a:off x="2637656" y="4721499"/>
                    <a:ext cx="432000" cy="432000"/>
                  </a:xfrm>
                  <a:prstGeom prst="ellipse">
                    <a:avLst/>
                  </a:prstGeom>
                  <a:blipFill>
                    <a:blip r:embed="rId7"/>
                    <a:stretch>
                      <a:fillRect/>
                    </a:stretch>
                  </a:blipFill>
                  <a:ln w="28575">
                    <a:solidFill>
                      <a:schemeClr val="tx1"/>
                    </a:solidFill>
                    <a:round/>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8"/>
                  <p:cNvSpPr>
                    <a:spLocks noChangeArrowheads="1"/>
                  </p:cNvSpPr>
                  <p:nvPr/>
                </p:nvSpPr>
                <p:spPr bwMode="auto">
                  <a:xfrm>
                    <a:off x="5609456" y="4264299"/>
                    <a:ext cx="432000" cy="432000"/>
                  </a:xfrm>
                  <a:prstGeom prst="ellipse">
                    <a:avLst/>
                  </a:prstGeom>
                  <a:solidFill>
                    <a:schemeClr val="bg1"/>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6</m:t>
                              </m:r>
                            </m:sub>
                          </m:sSub>
                        </m:oMath>
                      </m:oMathPara>
                    </a14:m>
                    <a:endParaRPr lang="en-US" altLang="en-US" dirty="0"/>
                  </a:p>
                </p:txBody>
              </p:sp>
            </mc:Choice>
            <mc:Fallback xmlns="">
              <p:sp>
                <p:nvSpPr>
                  <p:cNvPr id="10" name="Oval 8"/>
                  <p:cNvSpPr>
                    <a:spLocks noRot="1" noChangeAspect="1" noMove="1" noResize="1" noEditPoints="1" noAdjustHandles="1" noChangeArrowheads="1" noChangeShapeType="1" noTextEdit="1"/>
                  </p:cNvSpPr>
                  <p:nvPr/>
                </p:nvSpPr>
                <p:spPr bwMode="auto">
                  <a:xfrm>
                    <a:off x="5609456" y="4264299"/>
                    <a:ext cx="432000" cy="432000"/>
                  </a:xfrm>
                  <a:prstGeom prst="ellipse">
                    <a:avLst/>
                  </a:prstGeom>
                  <a:blipFill>
                    <a:blip r:embed="rId8"/>
                    <a:stretch>
                      <a:fillRect/>
                    </a:stretch>
                  </a:blipFill>
                  <a:ln w="28575">
                    <a:solidFill>
                      <a:schemeClr val="tx1"/>
                    </a:solidFill>
                    <a:round/>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9"/>
                  <p:cNvSpPr>
                    <a:spLocks noChangeArrowheads="1"/>
                  </p:cNvSpPr>
                  <p:nvPr/>
                </p:nvSpPr>
                <p:spPr bwMode="auto">
                  <a:xfrm>
                    <a:off x="5914256" y="5407299"/>
                    <a:ext cx="432000" cy="432000"/>
                  </a:xfrm>
                  <a:prstGeom prst="ellipse">
                    <a:avLst/>
                  </a:prstGeom>
                  <a:solidFill>
                    <a:schemeClr val="bg1"/>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7</m:t>
                              </m:r>
                            </m:sub>
                          </m:sSub>
                        </m:oMath>
                      </m:oMathPara>
                    </a14:m>
                    <a:endParaRPr lang="en-US" altLang="en-US" dirty="0"/>
                  </a:p>
                </p:txBody>
              </p:sp>
            </mc:Choice>
            <mc:Fallback xmlns="">
              <p:sp>
                <p:nvSpPr>
                  <p:cNvPr id="11" name="Oval 9"/>
                  <p:cNvSpPr>
                    <a:spLocks noRot="1" noChangeAspect="1" noMove="1" noResize="1" noEditPoints="1" noAdjustHandles="1" noChangeArrowheads="1" noChangeShapeType="1" noTextEdit="1"/>
                  </p:cNvSpPr>
                  <p:nvPr/>
                </p:nvSpPr>
                <p:spPr bwMode="auto">
                  <a:xfrm>
                    <a:off x="5914256" y="5407299"/>
                    <a:ext cx="432000" cy="432000"/>
                  </a:xfrm>
                  <a:prstGeom prst="ellipse">
                    <a:avLst/>
                  </a:prstGeom>
                  <a:blipFill>
                    <a:blip r:embed="rId9"/>
                    <a:stretch>
                      <a:fillRect/>
                    </a:stretch>
                  </a:blipFill>
                  <a:ln w="28575">
                    <a:solidFill>
                      <a:schemeClr val="tx1"/>
                    </a:solidFill>
                    <a:round/>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0"/>
                  <p:cNvSpPr>
                    <a:spLocks noChangeArrowheads="1"/>
                  </p:cNvSpPr>
                  <p:nvPr/>
                </p:nvSpPr>
                <p:spPr bwMode="auto">
                  <a:xfrm>
                    <a:off x="4695056" y="5788299"/>
                    <a:ext cx="432000" cy="432000"/>
                  </a:xfrm>
                  <a:prstGeom prst="ellipse">
                    <a:avLst/>
                  </a:prstGeom>
                  <a:solidFill>
                    <a:schemeClr val="bg1"/>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5</m:t>
                              </m:r>
                            </m:sub>
                          </m:sSub>
                        </m:oMath>
                      </m:oMathPara>
                    </a14:m>
                    <a:endParaRPr lang="en-US" altLang="en-US" dirty="0"/>
                  </a:p>
                </p:txBody>
              </p:sp>
            </mc:Choice>
            <mc:Fallback xmlns="">
              <p:sp>
                <p:nvSpPr>
                  <p:cNvPr id="12" name="Oval 10"/>
                  <p:cNvSpPr>
                    <a:spLocks noRot="1" noChangeAspect="1" noMove="1" noResize="1" noEditPoints="1" noAdjustHandles="1" noChangeArrowheads="1" noChangeShapeType="1" noTextEdit="1"/>
                  </p:cNvSpPr>
                  <p:nvPr/>
                </p:nvSpPr>
                <p:spPr bwMode="auto">
                  <a:xfrm>
                    <a:off x="4695056" y="5788299"/>
                    <a:ext cx="432000" cy="432000"/>
                  </a:xfrm>
                  <a:prstGeom prst="ellipse">
                    <a:avLst/>
                  </a:prstGeom>
                  <a:blipFill>
                    <a:blip r:embed="rId10"/>
                    <a:stretch>
                      <a:fillRect/>
                    </a:stretch>
                  </a:blipFill>
                  <a:ln w="28575">
                    <a:solidFill>
                      <a:schemeClr val="tx1"/>
                    </a:solidFill>
                    <a:round/>
                    <a:headEnd/>
                    <a:tailEnd/>
                  </a:ln>
                </p:spPr>
                <p:txBody>
                  <a:bodyPr/>
                  <a:lstStyle/>
                  <a:p>
                    <a:r>
                      <a:rPr lang="en-US">
                        <a:noFill/>
                      </a:rPr>
                      <a:t> </a:t>
                    </a:r>
                  </a:p>
                </p:txBody>
              </p:sp>
            </mc:Fallback>
          </mc:AlternateContent>
          <p:sp>
            <p:nvSpPr>
              <p:cNvPr id="14" name="Line 11"/>
              <p:cNvSpPr>
                <a:spLocks noChangeShapeType="1"/>
              </p:cNvSpPr>
              <p:nvPr/>
            </p:nvSpPr>
            <p:spPr bwMode="auto">
              <a:xfrm flipV="1">
                <a:off x="2866256" y="3959499"/>
                <a:ext cx="9906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 name="Line 12"/>
              <p:cNvSpPr>
                <a:spLocks noChangeShapeType="1"/>
              </p:cNvSpPr>
              <p:nvPr/>
            </p:nvSpPr>
            <p:spPr bwMode="auto">
              <a:xfrm>
                <a:off x="4288856" y="3919811"/>
                <a:ext cx="1320600" cy="4206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 name="Line 13"/>
              <p:cNvSpPr>
                <a:spLocks noChangeShapeType="1"/>
              </p:cNvSpPr>
              <p:nvPr/>
            </p:nvSpPr>
            <p:spPr bwMode="auto">
              <a:xfrm flipH="1" flipV="1">
                <a:off x="4183881" y="4086698"/>
                <a:ext cx="342898" cy="49696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7" name="Line 14"/>
              <p:cNvSpPr>
                <a:spLocks noChangeShapeType="1"/>
              </p:cNvSpPr>
              <p:nvPr/>
            </p:nvSpPr>
            <p:spPr bwMode="auto">
              <a:xfrm flipH="1">
                <a:off x="3780656" y="4949525"/>
                <a:ext cx="746124" cy="61017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8" name="Line 15"/>
              <p:cNvSpPr>
                <a:spLocks noChangeShapeType="1"/>
              </p:cNvSpPr>
              <p:nvPr/>
            </p:nvSpPr>
            <p:spPr bwMode="auto">
              <a:xfrm>
                <a:off x="2964112" y="5127699"/>
                <a:ext cx="511744" cy="508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9" name="Line 16"/>
              <p:cNvSpPr>
                <a:spLocks noChangeShapeType="1"/>
              </p:cNvSpPr>
              <p:nvPr/>
            </p:nvSpPr>
            <p:spPr bwMode="auto">
              <a:xfrm flipH="1">
                <a:off x="3688579" y="4086699"/>
                <a:ext cx="327026" cy="144415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0" name="Line 17"/>
              <p:cNvSpPr>
                <a:spLocks noChangeShapeType="1"/>
              </p:cNvSpPr>
              <p:nvPr/>
            </p:nvSpPr>
            <p:spPr bwMode="auto">
              <a:xfrm>
                <a:off x="3907856" y="5849639"/>
                <a:ext cx="787200" cy="9106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1" name="Line 18"/>
              <p:cNvSpPr>
                <a:spLocks noChangeShapeType="1"/>
              </p:cNvSpPr>
              <p:nvPr/>
            </p:nvSpPr>
            <p:spPr bwMode="auto">
              <a:xfrm>
                <a:off x="4701406" y="5001099"/>
                <a:ext cx="146050" cy="78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2" name="Line 19"/>
              <p:cNvSpPr>
                <a:spLocks noChangeShapeType="1"/>
              </p:cNvSpPr>
              <p:nvPr/>
            </p:nvSpPr>
            <p:spPr bwMode="auto">
              <a:xfrm flipV="1">
                <a:off x="4879006" y="4416698"/>
                <a:ext cx="730450" cy="26531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3" name="Line 20"/>
              <p:cNvSpPr>
                <a:spLocks noChangeShapeType="1"/>
              </p:cNvSpPr>
              <p:nvPr/>
            </p:nvSpPr>
            <p:spPr bwMode="auto">
              <a:xfrm>
                <a:off x="5863256" y="4682011"/>
                <a:ext cx="203400" cy="725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4" name="Line 21"/>
              <p:cNvSpPr>
                <a:spLocks noChangeShapeType="1"/>
              </p:cNvSpPr>
              <p:nvPr/>
            </p:nvSpPr>
            <p:spPr bwMode="auto">
              <a:xfrm flipH="1" flipV="1">
                <a:off x="4809154" y="4949524"/>
                <a:ext cx="1105101" cy="570687"/>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5" name="Line 22"/>
              <p:cNvSpPr>
                <a:spLocks noChangeShapeType="1"/>
              </p:cNvSpPr>
              <p:nvPr/>
            </p:nvSpPr>
            <p:spPr bwMode="auto">
              <a:xfrm flipV="1">
                <a:off x="5127056" y="5712099"/>
                <a:ext cx="787200" cy="22465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6" name="Text Box 23"/>
              <p:cNvSpPr txBox="1">
                <a:spLocks noChangeArrowheads="1"/>
              </p:cNvSpPr>
              <p:nvPr/>
            </p:nvSpPr>
            <p:spPr bwMode="auto">
              <a:xfrm>
                <a:off x="3002781" y="391981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a:t>4</a:t>
                </a:r>
              </a:p>
            </p:txBody>
          </p:sp>
          <p:sp>
            <p:nvSpPr>
              <p:cNvPr id="27" name="Text Box 24"/>
              <p:cNvSpPr txBox="1">
                <a:spLocks noChangeArrowheads="1"/>
              </p:cNvSpPr>
              <p:nvPr/>
            </p:nvSpPr>
            <p:spPr bwMode="auto">
              <a:xfrm>
                <a:off x="2866256" y="5254899"/>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dirty="0"/>
                  <a:t>7</a:t>
                </a:r>
              </a:p>
            </p:txBody>
          </p:sp>
          <p:sp>
            <p:nvSpPr>
              <p:cNvPr id="28" name="Text Box 25"/>
              <p:cNvSpPr txBox="1">
                <a:spLocks noChangeArrowheads="1"/>
              </p:cNvSpPr>
              <p:nvPr/>
            </p:nvSpPr>
            <p:spPr bwMode="auto">
              <a:xfrm>
                <a:off x="3475856" y="4492899"/>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dirty="0"/>
                  <a:t>2</a:t>
                </a:r>
              </a:p>
            </p:txBody>
          </p:sp>
          <p:sp>
            <p:nvSpPr>
              <p:cNvPr id="29" name="Text Box 26"/>
              <p:cNvSpPr txBox="1">
                <a:spLocks noChangeArrowheads="1"/>
              </p:cNvSpPr>
              <p:nvPr/>
            </p:nvSpPr>
            <p:spPr bwMode="auto">
              <a:xfrm>
                <a:off x="4695056" y="3654699"/>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a:t>6</a:t>
                </a:r>
              </a:p>
            </p:txBody>
          </p:sp>
          <p:sp>
            <p:nvSpPr>
              <p:cNvPr id="30" name="Text Box 27"/>
              <p:cNvSpPr txBox="1">
                <a:spLocks noChangeArrowheads="1"/>
              </p:cNvSpPr>
              <p:nvPr/>
            </p:nvSpPr>
            <p:spPr bwMode="auto">
              <a:xfrm>
                <a:off x="5076056" y="4188099"/>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a:t>4</a:t>
                </a:r>
              </a:p>
            </p:txBody>
          </p:sp>
          <p:sp>
            <p:nvSpPr>
              <p:cNvPr id="31" name="Text Box 28"/>
              <p:cNvSpPr txBox="1">
                <a:spLocks noChangeArrowheads="1"/>
              </p:cNvSpPr>
              <p:nvPr/>
            </p:nvSpPr>
            <p:spPr bwMode="auto">
              <a:xfrm>
                <a:off x="5914256" y="4721499"/>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dirty="0"/>
                  <a:t>1</a:t>
                </a:r>
              </a:p>
            </p:txBody>
          </p:sp>
          <p:sp>
            <p:nvSpPr>
              <p:cNvPr id="32" name="Text Box 29"/>
              <p:cNvSpPr txBox="1">
                <a:spLocks noChangeArrowheads="1"/>
              </p:cNvSpPr>
              <p:nvPr/>
            </p:nvSpPr>
            <p:spPr bwMode="auto">
              <a:xfrm>
                <a:off x="5304656" y="4950099"/>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a:t>3</a:t>
                </a:r>
              </a:p>
            </p:txBody>
          </p:sp>
          <p:sp>
            <p:nvSpPr>
              <p:cNvPr id="33" name="Text Box 30"/>
              <p:cNvSpPr txBox="1">
                <a:spLocks noChangeArrowheads="1"/>
              </p:cNvSpPr>
              <p:nvPr/>
            </p:nvSpPr>
            <p:spPr bwMode="auto">
              <a:xfrm>
                <a:off x="5295185" y="55087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a:t>4</a:t>
                </a:r>
              </a:p>
            </p:txBody>
          </p:sp>
          <p:sp>
            <p:nvSpPr>
              <p:cNvPr id="34" name="Text Box 31"/>
              <p:cNvSpPr txBox="1">
                <a:spLocks noChangeArrowheads="1"/>
              </p:cNvSpPr>
              <p:nvPr/>
            </p:nvSpPr>
            <p:spPr bwMode="auto">
              <a:xfrm>
                <a:off x="4466456" y="5254899"/>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a:t>6</a:t>
                </a:r>
              </a:p>
            </p:txBody>
          </p:sp>
          <p:sp>
            <p:nvSpPr>
              <p:cNvPr id="35" name="Text Box 32"/>
              <p:cNvSpPr txBox="1">
                <a:spLocks noChangeArrowheads="1"/>
              </p:cNvSpPr>
              <p:nvPr/>
            </p:nvSpPr>
            <p:spPr bwMode="auto">
              <a:xfrm>
                <a:off x="4009256" y="4873899"/>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a:t>3</a:t>
                </a:r>
              </a:p>
            </p:txBody>
          </p:sp>
          <p:sp>
            <p:nvSpPr>
              <p:cNvPr id="36" name="Text Box 33"/>
              <p:cNvSpPr txBox="1">
                <a:spLocks noChangeArrowheads="1"/>
              </p:cNvSpPr>
              <p:nvPr/>
            </p:nvSpPr>
            <p:spPr bwMode="auto">
              <a:xfrm>
                <a:off x="4101631" y="5573001"/>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dirty="0"/>
                  <a:t>7</a:t>
                </a:r>
              </a:p>
            </p:txBody>
          </p:sp>
          <p:sp>
            <p:nvSpPr>
              <p:cNvPr id="37" name="Text Box 34"/>
              <p:cNvSpPr txBox="1">
                <a:spLocks noChangeArrowheads="1"/>
              </p:cNvSpPr>
              <p:nvPr/>
            </p:nvSpPr>
            <p:spPr bwMode="auto">
              <a:xfrm>
                <a:off x="4314056" y="4035699"/>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dirty="0"/>
                  <a:t>10</a:t>
                </a:r>
              </a:p>
            </p:txBody>
          </p:sp>
        </p:grpSp>
        <mc:AlternateContent xmlns:mc="http://schemas.openxmlformats.org/markup-compatibility/2006" xmlns:a14="http://schemas.microsoft.com/office/drawing/2010/main">
          <mc:Choice Requires="a14">
            <p:sp>
              <p:nvSpPr>
                <p:cNvPr id="39" name="Oval 7"/>
                <p:cNvSpPr>
                  <a:spLocks noChangeArrowheads="1"/>
                </p:cNvSpPr>
                <p:nvPr/>
              </p:nvSpPr>
              <p:spPr bwMode="auto">
                <a:xfrm>
                  <a:off x="287164" y="4659159"/>
                  <a:ext cx="432000" cy="432000"/>
                </a:xfrm>
                <a:prstGeom prst="ellipse">
                  <a:avLst/>
                </a:prstGeom>
                <a:solidFill>
                  <a:schemeClr val="bg1">
                    <a:lumMod val="75000"/>
                  </a:schemeClr>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1</m:t>
                            </m:r>
                          </m:sub>
                        </m:sSub>
                      </m:oMath>
                    </m:oMathPara>
                  </a14:m>
                  <a:endParaRPr lang="en-US" altLang="en-US" dirty="0"/>
                </a:p>
              </p:txBody>
            </p:sp>
          </mc:Choice>
          <mc:Fallback xmlns="">
            <p:sp>
              <p:nvSpPr>
                <p:cNvPr id="39" name="Oval 7"/>
                <p:cNvSpPr>
                  <a:spLocks noRot="1" noChangeAspect="1" noMove="1" noResize="1" noEditPoints="1" noAdjustHandles="1" noChangeArrowheads="1" noChangeShapeType="1" noTextEdit="1"/>
                </p:cNvSpPr>
                <p:nvPr/>
              </p:nvSpPr>
              <p:spPr bwMode="auto">
                <a:xfrm>
                  <a:off x="287164" y="4659159"/>
                  <a:ext cx="432000" cy="432000"/>
                </a:xfrm>
                <a:prstGeom prst="ellipse">
                  <a:avLst/>
                </a:prstGeom>
                <a:blipFill>
                  <a:blip r:embed="rId11"/>
                  <a:stretch>
                    <a:fillRect/>
                  </a:stretch>
                </a:blipFill>
                <a:ln w="28575">
                  <a:solidFill>
                    <a:schemeClr val="tx1"/>
                  </a:solidFill>
                  <a:round/>
                  <a:headEnd/>
                  <a:tailEnd/>
                </a:ln>
              </p:spPr>
              <p:txBody>
                <a:bodyPr/>
                <a:lstStyle/>
                <a:p>
                  <a:r>
                    <a:rPr lang="en-US">
                      <a:noFill/>
                    </a:rPr>
                    <a:t> </a:t>
                  </a:r>
                </a:p>
              </p:txBody>
            </p:sp>
          </mc:Fallback>
        </mc:AlternateContent>
      </p:grpSp>
      <p:sp>
        <p:nvSpPr>
          <p:cNvPr id="41" name="Line 11"/>
          <p:cNvSpPr>
            <a:spLocks noChangeShapeType="1"/>
          </p:cNvSpPr>
          <p:nvPr/>
        </p:nvSpPr>
        <p:spPr bwMode="auto">
          <a:xfrm flipV="1">
            <a:off x="2220044" y="4069417"/>
            <a:ext cx="990600" cy="762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mc:AlternateContent xmlns:mc="http://schemas.openxmlformats.org/markup-compatibility/2006" xmlns:a14="http://schemas.microsoft.com/office/drawing/2010/main">
        <mc:Choice Requires="a14">
          <p:sp>
            <p:nvSpPr>
              <p:cNvPr id="42" name="文本框 41"/>
              <p:cNvSpPr txBox="1"/>
              <p:nvPr/>
            </p:nvSpPr>
            <p:spPr>
              <a:xfrm>
                <a:off x="1673148" y="3419708"/>
                <a:ext cx="4141927"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𝑤</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d>
                    <m:r>
                      <a:rPr lang="en-US" b="0" i="1" smtClean="0">
                        <a:latin typeface="Cambria Math" panose="02040503050406030204" pitchFamily="18" charset="0"/>
                      </a:rPr>
                      <m:t>=0+4&lt;</m:t>
                    </m:r>
                    <m:r>
                      <a:rPr lang="en-US" b="0" i="1" smtClean="0">
                        <a:latin typeface="Cambria Math" panose="02040503050406030204" pitchFamily="18" charset="0"/>
                      </a:rPr>
                      <m:t>𝑑𝑖𝑠𝑡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 </a:t>
                </a:r>
              </a:p>
            </p:txBody>
          </p:sp>
        </mc:Choice>
        <mc:Fallback xmlns="">
          <p:sp>
            <p:nvSpPr>
              <p:cNvPr id="42" name="文本框 41"/>
              <p:cNvSpPr txBox="1">
                <a:spLocks noRot="1" noChangeAspect="1" noMove="1" noResize="1" noEditPoints="1" noAdjustHandles="1" noChangeArrowheads="1" noChangeShapeType="1" noTextEdit="1"/>
              </p:cNvSpPr>
              <p:nvPr/>
            </p:nvSpPr>
            <p:spPr>
              <a:xfrm>
                <a:off x="1673148" y="3419708"/>
                <a:ext cx="4141927" cy="369332"/>
              </a:xfrm>
              <a:prstGeom prst="rect">
                <a:avLst/>
              </a:prstGeom>
              <a:blipFill>
                <a:blip r:embed="rId12"/>
                <a:stretch>
                  <a:fillRect r="-147" b="-13115"/>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43" name="矩形 42"/>
              <p:cNvSpPr/>
              <p:nvPr/>
            </p:nvSpPr>
            <p:spPr>
              <a:xfrm>
                <a:off x="8328248" y="4329787"/>
                <a:ext cx="504056" cy="242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rgbClr val="FF0000"/>
                          </a:solidFill>
                          <a:latin typeface="Cambria Math" panose="02040503050406030204" pitchFamily="18" charset="0"/>
                        </a:rPr>
                        <m:t>4</m:t>
                      </m:r>
                    </m:oMath>
                  </m:oMathPara>
                </a14:m>
                <a:endParaRPr lang="en-US" dirty="0">
                  <a:solidFill>
                    <a:srgbClr val="FF0000"/>
                  </a:solidFill>
                </a:endParaRPr>
              </a:p>
            </p:txBody>
          </p:sp>
        </mc:Choice>
        <mc:Fallback xmlns="">
          <p:sp>
            <p:nvSpPr>
              <p:cNvPr id="43" name="矩形 42"/>
              <p:cNvSpPr>
                <a:spLocks noRot="1" noChangeAspect="1" noMove="1" noResize="1" noEditPoints="1" noAdjustHandles="1" noChangeArrowheads="1" noChangeShapeType="1" noTextEdit="1"/>
              </p:cNvSpPr>
              <p:nvPr/>
            </p:nvSpPr>
            <p:spPr>
              <a:xfrm>
                <a:off x="8328248" y="4329787"/>
                <a:ext cx="504056" cy="242887"/>
              </a:xfrm>
              <a:prstGeom prst="rect">
                <a:avLst/>
              </a:prstGeom>
              <a:blipFill>
                <a:blip r:embed="rId13"/>
                <a:stretch>
                  <a:fillRect b="-11364"/>
                </a:stretch>
              </a:blipFill>
              <a:ln>
                <a:solidFill>
                  <a:schemeClr val="bg1"/>
                </a:solidFill>
              </a:ln>
            </p:spPr>
            <p:txBody>
              <a:bodyPr/>
              <a:lstStyle/>
              <a:p>
                <a:r>
                  <a:rPr lang="en-HK">
                    <a:noFill/>
                  </a:rPr>
                  <a:t> </a:t>
                </a:r>
              </a:p>
            </p:txBody>
          </p:sp>
        </mc:Fallback>
      </mc:AlternateContent>
      <p:sp>
        <p:nvSpPr>
          <p:cNvPr id="44" name="Line 11"/>
          <p:cNvSpPr>
            <a:spLocks noChangeShapeType="1"/>
          </p:cNvSpPr>
          <p:nvPr/>
        </p:nvSpPr>
        <p:spPr bwMode="auto">
          <a:xfrm>
            <a:off x="2331418" y="5237665"/>
            <a:ext cx="498326" cy="508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mc:AlternateContent xmlns:mc="http://schemas.openxmlformats.org/markup-compatibility/2006" xmlns:a14="http://schemas.microsoft.com/office/drawing/2010/main">
        <mc:Choice Requires="a14">
          <p:sp>
            <p:nvSpPr>
              <p:cNvPr id="45" name="文本框 44"/>
              <p:cNvSpPr txBox="1"/>
              <p:nvPr/>
            </p:nvSpPr>
            <p:spPr>
              <a:xfrm>
                <a:off x="1843811" y="6244255"/>
                <a:ext cx="454022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𝑤</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e>
                      </m:d>
                      <m:r>
                        <a:rPr lang="en-US" b="0" i="1" smtClean="0">
                          <a:latin typeface="Cambria Math" panose="02040503050406030204" pitchFamily="18" charset="0"/>
                        </a:rPr>
                        <m:t>=0+7&lt;</m:t>
                      </m:r>
                      <m:r>
                        <a:rPr lang="en-US" b="0" i="1" smtClean="0">
                          <a:latin typeface="Cambria Math" panose="02040503050406030204" pitchFamily="18" charset="0"/>
                        </a:rPr>
                        <m:t>𝑑𝑖𝑠𝑡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xmlns="">
          <p:sp>
            <p:nvSpPr>
              <p:cNvPr id="45" name="文本框 44"/>
              <p:cNvSpPr txBox="1">
                <a:spLocks noRot="1" noChangeAspect="1" noMove="1" noResize="1" noEditPoints="1" noAdjustHandles="1" noChangeArrowheads="1" noChangeShapeType="1" noTextEdit="1"/>
              </p:cNvSpPr>
              <p:nvPr/>
            </p:nvSpPr>
            <p:spPr>
              <a:xfrm>
                <a:off x="1843811" y="6244255"/>
                <a:ext cx="4540221" cy="369332"/>
              </a:xfrm>
              <a:prstGeom prst="rect">
                <a:avLst/>
              </a:prstGeom>
              <a:blipFill>
                <a:blip r:embed="rId14"/>
                <a:stretch>
                  <a:fillRect b="-14754"/>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46" name="Oval 4"/>
              <p:cNvSpPr>
                <a:spLocks noChangeArrowheads="1"/>
              </p:cNvSpPr>
              <p:nvPr/>
            </p:nvSpPr>
            <p:spPr bwMode="auto">
              <a:xfrm>
                <a:off x="3213919" y="3764665"/>
                <a:ext cx="432000" cy="432000"/>
              </a:xfrm>
              <a:prstGeom prst="ellipse">
                <a:avLst/>
              </a:prstGeom>
              <a:solidFill>
                <a:schemeClr val="bg1">
                  <a:lumMod val="75000"/>
                </a:schemeClr>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2</m:t>
                          </m:r>
                        </m:sub>
                      </m:sSub>
                    </m:oMath>
                  </m:oMathPara>
                </a14:m>
                <a:endParaRPr lang="en-US" altLang="en-US" dirty="0"/>
              </a:p>
            </p:txBody>
          </p:sp>
        </mc:Choice>
        <mc:Fallback xmlns="">
          <p:sp>
            <p:nvSpPr>
              <p:cNvPr id="46" name="Oval 4"/>
              <p:cNvSpPr>
                <a:spLocks noRot="1" noChangeAspect="1" noMove="1" noResize="1" noEditPoints="1" noAdjustHandles="1" noChangeArrowheads="1" noChangeShapeType="1" noTextEdit="1"/>
              </p:cNvSpPr>
              <p:nvPr/>
            </p:nvSpPr>
            <p:spPr bwMode="auto">
              <a:xfrm>
                <a:off x="3213919" y="3764665"/>
                <a:ext cx="432000" cy="432000"/>
              </a:xfrm>
              <a:prstGeom prst="ellipse">
                <a:avLst/>
              </a:prstGeom>
              <a:blipFill>
                <a:blip r:embed="rId15"/>
                <a:stretch>
                  <a:fillRect/>
                </a:stretch>
              </a:blipFill>
              <a:ln w="28575">
                <a:solidFill>
                  <a:schemeClr val="tx1"/>
                </a:solidFill>
                <a:round/>
                <a:headEnd/>
                <a:tailEnd/>
              </a:ln>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48" name="Oval 4"/>
              <p:cNvSpPr>
                <a:spLocks noChangeArrowheads="1"/>
              </p:cNvSpPr>
              <p:nvPr/>
            </p:nvSpPr>
            <p:spPr bwMode="auto">
              <a:xfrm>
                <a:off x="2833843" y="5669665"/>
                <a:ext cx="432000" cy="432000"/>
              </a:xfrm>
              <a:prstGeom prst="ellipse">
                <a:avLst/>
              </a:prstGeom>
              <a:solidFill>
                <a:schemeClr val="bg1">
                  <a:lumMod val="75000"/>
                </a:schemeClr>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𝑣</m:t>
                          </m:r>
                        </m:e>
                        <m:sub>
                          <m:r>
                            <a:rPr lang="en-US" altLang="en-US" b="0" i="1" dirty="0" smtClean="0">
                              <a:latin typeface="Cambria Math" panose="02040503050406030204" pitchFamily="18" charset="0"/>
                            </a:rPr>
                            <m:t>3</m:t>
                          </m:r>
                        </m:sub>
                      </m:sSub>
                    </m:oMath>
                  </m:oMathPara>
                </a14:m>
                <a:endParaRPr lang="en-US" altLang="en-US" dirty="0"/>
              </a:p>
            </p:txBody>
          </p:sp>
        </mc:Choice>
        <mc:Fallback xmlns="">
          <p:sp>
            <p:nvSpPr>
              <p:cNvPr id="48" name="Oval 4"/>
              <p:cNvSpPr>
                <a:spLocks noRot="1" noChangeAspect="1" noMove="1" noResize="1" noEditPoints="1" noAdjustHandles="1" noChangeArrowheads="1" noChangeShapeType="1" noTextEdit="1"/>
              </p:cNvSpPr>
              <p:nvPr/>
            </p:nvSpPr>
            <p:spPr bwMode="auto">
              <a:xfrm>
                <a:off x="2833843" y="5669665"/>
                <a:ext cx="432000" cy="432000"/>
              </a:xfrm>
              <a:prstGeom prst="ellipse">
                <a:avLst/>
              </a:prstGeom>
              <a:blipFill>
                <a:blip r:embed="rId16"/>
                <a:stretch>
                  <a:fillRect/>
                </a:stretch>
              </a:blipFill>
              <a:ln w="28575">
                <a:solidFill>
                  <a:schemeClr val="tx1"/>
                </a:solidFill>
                <a:round/>
                <a:headEnd/>
                <a:tailEnd/>
              </a:ln>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49" name="矩形 48"/>
              <p:cNvSpPr/>
              <p:nvPr/>
            </p:nvSpPr>
            <p:spPr>
              <a:xfrm>
                <a:off x="8319467" y="4693627"/>
                <a:ext cx="504056" cy="242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rgbClr val="FF0000"/>
                          </a:solidFill>
                          <a:latin typeface="Cambria Math" panose="02040503050406030204" pitchFamily="18" charset="0"/>
                        </a:rPr>
                        <m:t>7</m:t>
                      </m:r>
                    </m:oMath>
                  </m:oMathPara>
                </a14:m>
                <a:endParaRPr lang="en-US" dirty="0">
                  <a:solidFill>
                    <a:srgbClr val="FF0000"/>
                  </a:solidFill>
                </a:endParaRPr>
              </a:p>
            </p:txBody>
          </p:sp>
        </mc:Choice>
        <mc:Fallback xmlns="">
          <p:sp>
            <p:nvSpPr>
              <p:cNvPr id="49" name="矩形 48"/>
              <p:cNvSpPr>
                <a:spLocks noRot="1" noChangeAspect="1" noMove="1" noResize="1" noEditPoints="1" noAdjustHandles="1" noChangeArrowheads="1" noChangeShapeType="1" noTextEdit="1"/>
              </p:cNvSpPr>
              <p:nvPr/>
            </p:nvSpPr>
            <p:spPr>
              <a:xfrm>
                <a:off x="8319467" y="4693627"/>
                <a:ext cx="504056" cy="242887"/>
              </a:xfrm>
              <a:prstGeom prst="rect">
                <a:avLst/>
              </a:prstGeom>
              <a:blipFill>
                <a:blip r:embed="rId17"/>
                <a:stretch>
                  <a:fillRect b="-11364"/>
                </a:stretch>
              </a:blipFill>
              <a:ln>
                <a:solidFill>
                  <a:schemeClr val="bg1"/>
                </a:solidFill>
              </a:ln>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50" name="矩形 49"/>
              <p:cNvSpPr/>
              <p:nvPr/>
            </p:nvSpPr>
            <p:spPr>
              <a:xfrm>
                <a:off x="5315049" y="4167577"/>
                <a:ext cx="165551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𝐻</m:t>
                      </m:r>
                      <m:r>
                        <a:rPr lang="en-US" sz="2000" i="1">
                          <a:latin typeface="Cambria Math" panose="02040503050406030204" pitchFamily="18" charset="0"/>
                        </a:rPr>
                        <m:t>={            }</m:t>
                      </m:r>
                    </m:oMath>
                  </m:oMathPara>
                </a14:m>
                <a:endParaRPr lang="en-US" sz="2000" dirty="0"/>
              </a:p>
            </p:txBody>
          </p:sp>
        </mc:Choice>
        <mc:Fallback xmlns="">
          <p:sp>
            <p:nvSpPr>
              <p:cNvPr id="50" name="矩形 49"/>
              <p:cNvSpPr>
                <a:spLocks noRot="1" noChangeAspect="1" noMove="1" noResize="1" noEditPoints="1" noAdjustHandles="1" noChangeArrowheads="1" noChangeShapeType="1" noTextEdit="1"/>
              </p:cNvSpPr>
              <p:nvPr/>
            </p:nvSpPr>
            <p:spPr>
              <a:xfrm>
                <a:off x="5315049" y="4167577"/>
                <a:ext cx="1655517" cy="400110"/>
              </a:xfrm>
              <a:prstGeom prst="rect">
                <a:avLst/>
              </a:prstGeom>
              <a:blipFill>
                <a:blip r:embed="rId18"/>
                <a:stretch>
                  <a:fillRect b="-18462"/>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51" name="Oval 7"/>
              <p:cNvSpPr>
                <a:spLocks noChangeArrowheads="1"/>
              </p:cNvSpPr>
              <p:nvPr/>
            </p:nvSpPr>
            <p:spPr bwMode="auto">
              <a:xfrm>
                <a:off x="1991515" y="4828226"/>
                <a:ext cx="432000" cy="432000"/>
              </a:xfrm>
              <a:prstGeom prst="ellipse">
                <a:avLst/>
              </a:prstGeom>
              <a:solidFill>
                <a:schemeClr val="tx1"/>
              </a:solidFill>
              <a:ln w="2857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14:m>
                  <m:oMathPara xmlns:m="http://schemas.openxmlformats.org/officeDocument/2006/math">
                    <m:oMathParaPr>
                      <m:jc m:val="centerGroup"/>
                    </m:oMathParaPr>
                    <m:oMath xmlns:m="http://schemas.openxmlformats.org/officeDocument/2006/math">
                      <m:sSub>
                        <m:sSubPr>
                          <m:ctrlPr>
                            <a:rPr lang="en-US" altLang="en-US" b="0" i="1" dirty="0" smtClean="0">
                              <a:solidFill>
                                <a:schemeClr val="bg1"/>
                              </a:solidFill>
                              <a:latin typeface="Cambria Math" panose="02040503050406030204" pitchFamily="18" charset="0"/>
                            </a:rPr>
                          </m:ctrlPr>
                        </m:sSubPr>
                        <m:e>
                          <m:r>
                            <a:rPr lang="en-US" altLang="en-US" b="0" i="1" dirty="0" smtClean="0">
                              <a:solidFill>
                                <a:schemeClr val="bg1"/>
                              </a:solidFill>
                              <a:latin typeface="Cambria Math" panose="02040503050406030204" pitchFamily="18" charset="0"/>
                            </a:rPr>
                            <m:t>𝑣</m:t>
                          </m:r>
                        </m:e>
                        <m:sub>
                          <m:r>
                            <a:rPr lang="en-US" altLang="en-US" b="0" i="1" dirty="0" smtClean="0">
                              <a:solidFill>
                                <a:schemeClr val="bg1"/>
                              </a:solidFill>
                              <a:latin typeface="Cambria Math" panose="02040503050406030204" pitchFamily="18" charset="0"/>
                            </a:rPr>
                            <m:t>1</m:t>
                          </m:r>
                        </m:sub>
                      </m:sSub>
                    </m:oMath>
                  </m:oMathPara>
                </a14:m>
                <a:endParaRPr lang="en-US" altLang="en-US" dirty="0">
                  <a:solidFill>
                    <a:schemeClr val="bg1"/>
                  </a:solidFill>
                </a:endParaRPr>
              </a:p>
            </p:txBody>
          </p:sp>
        </mc:Choice>
        <mc:Fallback xmlns="">
          <p:sp>
            <p:nvSpPr>
              <p:cNvPr id="51" name="Oval 7"/>
              <p:cNvSpPr>
                <a:spLocks noRot="1" noChangeAspect="1" noMove="1" noResize="1" noEditPoints="1" noAdjustHandles="1" noChangeArrowheads="1" noChangeShapeType="1" noTextEdit="1"/>
              </p:cNvSpPr>
              <p:nvPr/>
            </p:nvSpPr>
            <p:spPr bwMode="auto">
              <a:xfrm>
                <a:off x="1991515" y="4828226"/>
                <a:ext cx="432000" cy="432000"/>
              </a:xfrm>
              <a:prstGeom prst="ellipse">
                <a:avLst/>
              </a:prstGeom>
              <a:blipFill>
                <a:blip r:embed="rId19"/>
                <a:stretch>
                  <a:fillRect/>
                </a:stretch>
              </a:blipFill>
              <a:ln w="28575">
                <a:solidFill>
                  <a:schemeClr val="tx1"/>
                </a:solidFill>
                <a:round/>
                <a:headEnd/>
                <a:tailEnd/>
              </a:ln>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53" name="文本框 52"/>
              <p:cNvSpPr txBox="1"/>
              <p:nvPr/>
            </p:nvSpPr>
            <p:spPr>
              <a:xfrm>
                <a:off x="5972000" y="4194586"/>
                <a:ext cx="446974" cy="369332"/>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oMath>
                </a14:m>
                <a:r>
                  <a:rPr lang="en-US" dirty="0"/>
                  <a:t> </a:t>
                </a:r>
              </a:p>
            </p:txBody>
          </p:sp>
        </mc:Choice>
        <mc:Fallback xmlns="">
          <p:sp>
            <p:nvSpPr>
              <p:cNvPr id="53" name="文本框 52"/>
              <p:cNvSpPr txBox="1">
                <a:spLocks noRot="1" noChangeAspect="1" noMove="1" noResize="1" noEditPoints="1" noAdjustHandles="1" noChangeArrowheads="1" noChangeShapeType="1" noTextEdit="1"/>
              </p:cNvSpPr>
              <p:nvPr/>
            </p:nvSpPr>
            <p:spPr>
              <a:xfrm>
                <a:off x="5972000" y="4194586"/>
                <a:ext cx="446974" cy="369332"/>
              </a:xfrm>
              <a:prstGeom prst="rect">
                <a:avLst/>
              </a:prstGeom>
              <a:blipFill>
                <a:blip r:embed="rId20"/>
                <a:stretch>
                  <a:fillRect/>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6183427" y="4194586"/>
                <a:ext cx="446974" cy="369332"/>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𝑣</m:t>
                        </m:r>
                      </m:e>
                      <m:sub>
                        <m:r>
                          <a:rPr lang="en-US" b="0" i="1" smtClean="0">
                            <a:latin typeface="Cambria Math" panose="02040503050406030204" pitchFamily="18" charset="0"/>
                          </a:rPr>
                          <m:t>3</m:t>
                        </m:r>
                      </m:sub>
                    </m:sSub>
                  </m:oMath>
                </a14:m>
                <a:r>
                  <a:rPr lang="en-US" dirty="0"/>
                  <a:t> </a:t>
                </a:r>
              </a:p>
            </p:txBody>
          </p:sp>
        </mc:Choice>
        <mc:Fallback xmlns="">
          <p:sp>
            <p:nvSpPr>
              <p:cNvPr id="54" name="文本框 53"/>
              <p:cNvSpPr txBox="1">
                <a:spLocks noRot="1" noChangeAspect="1" noMove="1" noResize="1" noEditPoints="1" noAdjustHandles="1" noChangeArrowheads="1" noChangeShapeType="1" noTextEdit="1"/>
              </p:cNvSpPr>
              <p:nvPr/>
            </p:nvSpPr>
            <p:spPr>
              <a:xfrm>
                <a:off x="6183427" y="4194586"/>
                <a:ext cx="446974" cy="369332"/>
              </a:xfrm>
              <a:prstGeom prst="rect">
                <a:avLst/>
              </a:prstGeom>
              <a:blipFill>
                <a:blip r:embed="rId21"/>
                <a:stretch>
                  <a:fillRect r="-2703"/>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9267168" y="4323702"/>
                <a:ext cx="504056" cy="242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𝑣</m:t>
                          </m:r>
                        </m:e>
                        <m:sub>
                          <m:r>
                            <a:rPr lang="en-US" b="0" i="1" dirty="0"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55" name="矩形 54"/>
              <p:cNvSpPr>
                <a:spLocks noRot="1" noChangeAspect="1" noMove="1" noResize="1" noEditPoints="1" noAdjustHandles="1" noChangeArrowheads="1" noChangeShapeType="1" noTextEdit="1"/>
              </p:cNvSpPr>
              <p:nvPr/>
            </p:nvSpPr>
            <p:spPr>
              <a:xfrm>
                <a:off x="9267168" y="4323702"/>
                <a:ext cx="504056" cy="242887"/>
              </a:xfrm>
              <a:prstGeom prst="rect">
                <a:avLst/>
              </a:prstGeom>
              <a:blipFill>
                <a:blip r:embed="rId22"/>
                <a:stretch>
                  <a:fillRect b="-20455"/>
                </a:stretch>
              </a:blipFill>
              <a:ln>
                <a:solidFill>
                  <a:schemeClr val="bg1"/>
                </a:solidFill>
              </a:ln>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9309843" y="4669405"/>
                <a:ext cx="504056" cy="242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𝑣</m:t>
                          </m:r>
                        </m:e>
                        <m:sub>
                          <m:r>
                            <a:rPr lang="en-US" b="0" i="1" dirty="0"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56" name="矩形 55"/>
              <p:cNvSpPr>
                <a:spLocks noRot="1" noChangeAspect="1" noMove="1" noResize="1" noEditPoints="1" noAdjustHandles="1" noChangeArrowheads="1" noChangeShapeType="1" noTextEdit="1"/>
              </p:cNvSpPr>
              <p:nvPr/>
            </p:nvSpPr>
            <p:spPr>
              <a:xfrm>
                <a:off x="9309843" y="4669405"/>
                <a:ext cx="504056" cy="242887"/>
              </a:xfrm>
              <a:prstGeom prst="rect">
                <a:avLst/>
              </a:prstGeom>
              <a:blipFill>
                <a:blip r:embed="rId23"/>
                <a:stretch>
                  <a:fillRect b="-20455"/>
                </a:stretch>
              </a:blipFill>
              <a:ln>
                <a:solidFill>
                  <a:schemeClr val="bg1"/>
                </a:solidFill>
              </a:ln>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5759125" y="3572567"/>
                <a:ext cx="123290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𝐻</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1</m:t>
                          </m:r>
                        </m:sub>
                      </m:sSub>
                      <m:r>
                        <a:rPr lang="en-US" sz="2000" i="1">
                          <a:latin typeface="Cambria Math" panose="02040503050406030204" pitchFamily="18" charset="0"/>
                        </a:rPr>
                        <m:t>}</m:t>
                      </m:r>
                    </m:oMath>
                  </m:oMathPara>
                </a14:m>
                <a:endParaRPr lang="en-US" sz="2000" dirty="0"/>
              </a:p>
            </p:txBody>
          </p:sp>
        </mc:Choice>
        <mc:Fallback xmlns="">
          <p:sp>
            <p:nvSpPr>
              <p:cNvPr id="57" name="矩形 56"/>
              <p:cNvSpPr>
                <a:spLocks noRot="1" noChangeAspect="1" noMove="1" noResize="1" noEditPoints="1" noAdjustHandles="1" noChangeArrowheads="1" noChangeShapeType="1" noTextEdit="1"/>
              </p:cNvSpPr>
              <p:nvPr/>
            </p:nvSpPr>
            <p:spPr>
              <a:xfrm>
                <a:off x="5759125" y="3572567"/>
                <a:ext cx="1232902" cy="400110"/>
              </a:xfrm>
              <a:prstGeom prst="rect">
                <a:avLst/>
              </a:prstGeom>
              <a:blipFill>
                <a:blip r:embed="rId24"/>
                <a:stretch>
                  <a:fillRect b="-18182"/>
                </a:stretch>
              </a:blipFill>
            </p:spPr>
            <p:txBody>
              <a:bodyPr/>
              <a:lstStyle/>
              <a:p>
                <a:r>
                  <a:rPr lang="en-HK">
                    <a:noFill/>
                  </a:rPr>
                  <a:t> </a:t>
                </a:r>
              </a:p>
            </p:txBody>
          </p:sp>
        </mc:Fallback>
      </mc:AlternateContent>
      <p:sp>
        <p:nvSpPr>
          <p:cNvPr id="47" name="下箭头 46"/>
          <p:cNvSpPr/>
          <p:nvPr/>
        </p:nvSpPr>
        <p:spPr>
          <a:xfrm>
            <a:off x="6141952" y="3972678"/>
            <a:ext cx="207528" cy="2851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2" name="文本框 51"/>
              <p:cNvSpPr txBox="1"/>
              <p:nvPr/>
            </p:nvSpPr>
            <p:spPr>
              <a:xfrm>
                <a:off x="5135318" y="3811352"/>
                <a:ext cx="1763943" cy="400110"/>
              </a:xfrm>
              <a:prstGeom prst="rect">
                <a:avLst/>
              </a:prstGeom>
              <a:noFill/>
            </p:spPr>
            <p:txBody>
              <a:bodyPr wrap="square" rtlCol="0">
                <a:spAutoFit/>
              </a:bodyPr>
              <a:lstStyle/>
              <a:p>
                <a:r>
                  <a:rPr lang="en-US" sz="2000" dirty="0"/>
                  <a:t>Remove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panose="02040503050406030204" pitchFamily="18" charset="0"/>
                          </a:rPr>
                          <m:t>𝑣</m:t>
                        </m:r>
                      </m:e>
                      <m:sub>
                        <m:r>
                          <a:rPr lang="en-US" sz="2000" i="1">
                            <a:latin typeface="Cambria Math" panose="02040503050406030204" pitchFamily="18" charset="0"/>
                          </a:rPr>
                          <m:t>1</m:t>
                        </m:r>
                      </m:sub>
                    </m:sSub>
                  </m:oMath>
                </a14:m>
                <a:endParaRPr lang="en-US" sz="2000" dirty="0"/>
              </a:p>
            </p:txBody>
          </p:sp>
        </mc:Choice>
        <mc:Fallback xmlns="">
          <p:sp>
            <p:nvSpPr>
              <p:cNvPr id="52" name="文本框 51"/>
              <p:cNvSpPr txBox="1">
                <a:spLocks noRot="1" noChangeAspect="1" noMove="1" noResize="1" noEditPoints="1" noAdjustHandles="1" noChangeArrowheads="1" noChangeShapeType="1" noTextEdit="1"/>
              </p:cNvSpPr>
              <p:nvPr/>
            </p:nvSpPr>
            <p:spPr>
              <a:xfrm>
                <a:off x="5135318" y="3811352"/>
                <a:ext cx="1763943" cy="400110"/>
              </a:xfrm>
              <a:prstGeom prst="rect">
                <a:avLst/>
              </a:prstGeom>
              <a:blipFill>
                <a:blip r:embed="rId25"/>
                <a:stretch>
                  <a:fillRect l="-3448" t="-6061" b="-27273"/>
                </a:stretch>
              </a:blipFill>
            </p:spPr>
            <p:txBody>
              <a:bodyPr/>
              <a:lstStyle/>
              <a:p>
                <a:r>
                  <a:rPr lang="en-HK">
                    <a:noFill/>
                  </a:rPr>
                  <a:t> </a:t>
                </a:r>
              </a:p>
            </p:txBody>
          </p:sp>
        </mc:Fallback>
      </mc:AlternateContent>
    </p:spTree>
    <p:extLst>
      <p:ext uri="{BB962C8B-B14F-4D97-AF65-F5344CB8AC3E}">
        <p14:creationId xmlns:p14="http://schemas.microsoft.com/office/powerpoint/2010/main" val="2697468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a:r>
              <a:rPr lang="en-US" altLang="zh-CN" dirty="0"/>
              <a:t> </a:t>
            </a:r>
            <a:r>
              <a:rPr lang="en-US" altLang="zh-CN" sz="3600" dirty="0"/>
              <a:t>Declaration</a:t>
            </a:r>
            <a:endParaRPr lang="en-US" altLang="zh-CN"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25</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a:t>Lab 4</a:t>
            </a:r>
            <a:endParaRPr lang="en-US" altLang="zh-CN" dirty="0"/>
          </a:p>
        </p:txBody>
      </p:sp>
      <p:sp>
        <p:nvSpPr>
          <p:cNvPr id="7" name="Content Placeholder 2">
            <a:extLst>
              <a:ext uri="{FF2B5EF4-FFF2-40B4-BE49-F238E27FC236}">
                <a16:creationId xmlns:a16="http://schemas.microsoft.com/office/drawing/2014/main" id="{AC9A40FD-F6CB-E848-9955-0670EA6D471C}"/>
              </a:ext>
            </a:extLst>
          </p:cNvPr>
          <p:cNvSpPr txBox="1">
            <a:spLocks/>
          </p:cNvSpPr>
          <p:nvPr/>
        </p:nvSpPr>
        <p:spPr bwMode="auto">
          <a:xfrm>
            <a:off x="2769575" y="2348880"/>
            <a:ext cx="6652846" cy="3744416"/>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SzPct val="60000"/>
              <a:buFontTx/>
              <a:buBlip>
                <a:blip r:embed="rId3"/>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4"/>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I, &lt;Your Full Name&gt;, am submitting the assignment for</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an individual project.</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I declare that the assignment here submitted is original except for source material explicitly acknowledged, the piece of work, or a part of the piece of work has not been submitted for more than one purpose (i.e., to satisfy the requirements in two different courses) without declaration. I also acknowledge that I am aware of University policy and regulations on honesty in academic work, and of the disciplinary guidelines and procedures applicable to breaches of such policy and regulations, as contained in the University website </a:t>
            </a:r>
            <a:r>
              <a:rPr lang="en-US" altLang="zh-CN" sz="1400" kern="0" dirty="0">
                <a:solidFill>
                  <a:srgbClr val="000088"/>
                </a:solidFill>
                <a:latin typeface="Consolas" panose="020B0609020204030204" pitchFamily="49" charset="0"/>
                <a:cs typeface="Consolas" panose="020B0609020204030204" pitchFamily="49" charset="0"/>
                <a:hlinkClick r:id="rId5">
                  <a:extLst>
                    <a:ext uri="{A12FA001-AC4F-418D-AE19-62706E023703}">
                      <ahyp:hlinkClr xmlns:ahyp="http://schemas.microsoft.com/office/drawing/2018/hyperlinkcolor" val="tx"/>
                    </a:ext>
                  </a:extLst>
                </a:hlinkClick>
              </a:rPr>
              <a:t>http://www.cuhk.edu.hk/policy/academichonesty/</a:t>
            </a:r>
            <a:r>
              <a:rPr lang="en-US" altLang="zh-CN" sz="1400" kern="0" dirty="0">
                <a:solidFill>
                  <a:srgbClr val="000088"/>
                </a:solidFill>
                <a:latin typeface="Consolas" panose="020B0609020204030204" pitchFamily="49" charset="0"/>
                <a:cs typeface="Consolas" panose="020B0609020204030204" pitchFamily="49" charset="0"/>
              </a:rPr>
              <a:t>. </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It is also understood that assignments without a properly signed declaration by the student concerned will not be graded by the teacher(s).</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a:t>
            </a:r>
          </a:p>
          <a:p>
            <a:pPr marL="0" indent="0">
              <a:spcBef>
                <a:spcPts val="0"/>
              </a:spcBef>
              <a:buNone/>
            </a:pPr>
            <a:endParaRPr lang="en-US" sz="1400" kern="0" dirty="0">
              <a:solidFill>
                <a:srgbClr val="000088"/>
              </a:solidFill>
              <a:latin typeface="Consolas" panose="020B0609020204030204" pitchFamily="49" charset="0"/>
              <a:cs typeface="Consolas" panose="020B0609020204030204" pitchFamily="49" charset="0"/>
            </a:endParaRPr>
          </a:p>
        </p:txBody>
      </p:sp>
      <p:sp>
        <p:nvSpPr>
          <p:cNvPr id="9" name="内容占位符 1">
            <a:extLst>
              <a:ext uri="{FF2B5EF4-FFF2-40B4-BE49-F238E27FC236}">
                <a16:creationId xmlns:a16="http://schemas.microsoft.com/office/drawing/2014/main" id="{D71A3A47-E492-2249-A785-53C8DC913F72}"/>
              </a:ext>
            </a:extLst>
          </p:cNvPr>
          <p:cNvSpPr>
            <a:spLocks noGrp="1"/>
          </p:cNvSpPr>
          <p:nvPr>
            <p:ph idx="1"/>
          </p:nvPr>
        </p:nvSpPr>
        <p:spPr>
          <a:xfrm>
            <a:off x="695398" y="1196752"/>
            <a:ext cx="10801200" cy="4929411"/>
          </a:xfrm>
          <a:ln>
            <a:noFill/>
          </a:ln>
        </p:spPr>
        <p:txBody>
          <a:bodyPr/>
          <a:lstStyle/>
          <a:p>
            <a:pPr lvl="0"/>
            <a:r>
              <a:rPr lang="en-US" altLang="zh-CN" sz="2400" dirty="0"/>
              <a:t>3</a:t>
            </a:r>
            <a:r>
              <a:rPr lang="zh-CN" altLang="en-US" sz="2400" dirty="0"/>
              <a:t> </a:t>
            </a:r>
            <a:r>
              <a:rPr lang="en-US" altLang="zh-CN" sz="2400" dirty="0"/>
              <a:t>Problems</a:t>
            </a:r>
            <a:r>
              <a:rPr lang="zh-CN" altLang="en-US" sz="2400" dirty="0"/>
              <a:t> </a:t>
            </a:r>
            <a:r>
              <a:rPr lang="en-US" altLang="zh-CN" sz="2400" dirty="0"/>
              <a:t>(Required) + 1 Problem (Bonus)</a:t>
            </a:r>
          </a:p>
          <a:p>
            <a:pPr lvl="0"/>
            <a:r>
              <a:rPr lang="en-US" altLang="zh-CN" sz="2400" dirty="0"/>
              <a:t>Please add this declaration on the top of all your codes submitted to the OJ.</a:t>
            </a:r>
          </a:p>
          <a:p>
            <a:pPr lvl="1"/>
            <a:endParaRPr lang="en-US" sz="2000" dirty="0">
              <a:solidFill>
                <a:srgbClr val="FF0000"/>
              </a:solidFill>
            </a:endParaRPr>
          </a:p>
          <a:p>
            <a:endParaRPr lang="en-US" sz="2400" dirty="0">
              <a:solidFill>
                <a:srgbClr val="FF0000"/>
              </a:solidFill>
            </a:endParaRPr>
          </a:p>
          <a:p>
            <a:endParaRPr lang="en-US" sz="2400" dirty="0">
              <a:solidFill>
                <a:srgbClr val="FF0000"/>
              </a:solidFill>
            </a:endParaRPr>
          </a:p>
        </p:txBody>
      </p:sp>
    </p:spTree>
    <p:extLst>
      <p:ext uri="{BB962C8B-B14F-4D97-AF65-F5344CB8AC3E}">
        <p14:creationId xmlns:p14="http://schemas.microsoft.com/office/powerpoint/2010/main" val="2492381454"/>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
            <a:extLst>
              <a:ext uri="{FF2B5EF4-FFF2-40B4-BE49-F238E27FC236}">
                <a16:creationId xmlns:a16="http://schemas.microsoft.com/office/drawing/2014/main" id="{7ECB4FEB-D416-394A-A033-2AA0EC841D2E}"/>
              </a:ext>
            </a:extLst>
          </p:cNvPr>
          <p:cNvSpPr>
            <a:spLocks noGrp="1"/>
          </p:cNvSpPr>
          <p:nvPr>
            <p:ph idx="1"/>
          </p:nvPr>
        </p:nvSpPr>
        <p:spPr>
          <a:xfrm>
            <a:off x="695398" y="1196752"/>
            <a:ext cx="10801200" cy="4929411"/>
          </a:xfrm>
          <a:ln>
            <a:noFill/>
          </a:ln>
        </p:spPr>
        <p:txBody>
          <a:bodyPr/>
          <a:lstStyle/>
          <a:p>
            <a:r>
              <a:rPr lang="en-US" altLang="zh-CN" sz="2400" dirty="0"/>
              <a:t>Unordered Map</a:t>
            </a:r>
          </a:p>
          <a:p>
            <a:pPr lvl="1"/>
            <a:r>
              <a:rPr lang="en-US" altLang="zh-CN" sz="1600" dirty="0"/>
              <a:t>Use the provided code template, complete the missing part.</a:t>
            </a:r>
            <a:endParaRPr lang="en-US" altLang="zh-CN" sz="2000" dirty="0"/>
          </a:p>
          <a:p>
            <a:pPr lvl="1"/>
            <a:endParaRPr lang="en-US" sz="2000" dirty="0">
              <a:solidFill>
                <a:srgbClr val="FF0000"/>
              </a:solidFill>
            </a:endParaRPr>
          </a:p>
          <a:p>
            <a:endParaRPr lang="en-US" sz="2400" dirty="0">
              <a:solidFill>
                <a:srgbClr val="FF0000"/>
              </a:solidFill>
            </a:endParaRPr>
          </a:p>
          <a:p>
            <a:endParaRPr lang="en-US" sz="2400" dirty="0">
              <a:solidFill>
                <a:srgbClr val="FF0000"/>
              </a:solidFill>
            </a:endParaRPr>
          </a:p>
        </p:txBody>
      </p:sp>
      <p:sp>
        <p:nvSpPr>
          <p:cNvPr id="3" name="标题 2"/>
          <p:cNvSpPr>
            <a:spLocks noGrp="1"/>
          </p:cNvSpPr>
          <p:nvPr>
            <p:ph type="title"/>
          </p:nvPr>
        </p:nvSpPr>
        <p:spPr/>
        <p:txBody>
          <a:bodyPr/>
          <a:lstStyle/>
          <a:p>
            <a:pPr marL="0"/>
            <a:r>
              <a:rPr lang="en-US" altLang="zh-CN" dirty="0"/>
              <a:t> </a:t>
            </a:r>
            <a:r>
              <a:rPr lang="en-US" altLang="zh-CN" sz="3600" dirty="0"/>
              <a:t>Problem (</a:t>
            </a:r>
            <a:r>
              <a:rPr lang="en-HK" altLang="zh-CN" sz="3600" dirty="0"/>
              <a:t>Unordered Map</a:t>
            </a:r>
            <a:r>
              <a:rPr lang="en-US" altLang="zh-CN" sz="3600" dirty="0"/>
              <a:t>)</a:t>
            </a:r>
            <a:endParaRPr lang="en-US" altLang="zh-CN"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26</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a:t>Lab 4</a:t>
            </a:r>
            <a:endParaRPr lang="en-US" altLang="zh-CN" dirty="0"/>
          </a:p>
        </p:txBody>
      </p:sp>
      <p:sp>
        <p:nvSpPr>
          <p:cNvPr id="7" name="Rectangle 2">
            <a:extLst>
              <a:ext uri="{FF2B5EF4-FFF2-40B4-BE49-F238E27FC236}">
                <a16:creationId xmlns:a16="http://schemas.microsoft.com/office/drawing/2014/main" id="{C4276646-FDE7-DF45-A49A-2626220AE1B5}"/>
              </a:ext>
            </a:extLst>
          </p:cNvPr>
          <p:cNvSpPr/>
          <p:nvPr/>
        </p:nvSpPr>
        <p:spPr>
          <a:xfrm>
            <a:off x="1251604" y="1899160"/>
            <a:ext cx="6284556" cy="4601260"/>
          </a:xfrm>
          <a:prstGeom prst="rect">
            <a:avLst/>
          </a:prstGeom>
          <a:ln>
            <a:solidFill>
              <a:schemeClr val="tx1"/>
            </a:solidFill>
          </a:ln>
        </p:spPr>
        <p:txBody>
          <a:bodyPr wrap="square">
            <a:spAutoFit/>
          </a:bodyPr>
          <a:lstStyle/>
          <a:p>
            <a:pPr>
              <a:spcAft>
                <a:spcPts val="600"/>
              </a:spcAft>
            </a:pPr>
            <a:r>
              <a:rPr lang="en-HK" sz="1400" b="1" dirty="0">
                <a:latin typeface="Times New Roman" panose="02020603050405020304" pitchFamily="18" charset="0"/>
                <a:ea typeface="DengXian" panose="02010600030101010101" pitchFamily="2" charset="-122"/>
                <a:cs typeface="Times New Roman" panose="02020603050405020304" pitchFamily="18" charset="0"/>
              </a:rPr>
              <a:t>Unordered Map</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Implement the unordered map ADT with the hash table, where its hashing collision resolution is </a:t>
            </a: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chaining</a:t>
            </a:r>
            <a:r>
              <a:rPr lang="en-HK" sz="1400" dirty="0">
                <a:latin typeface="Times New Roman" panose="02020603050405020304" pitchFamily="18" charset="0"/>
                <a:ea typeface="DengXian" panose="02010600030101010101" pitchFamily="2" charset="-122"/>
                <a:cs typeface="Times New Roman" panose="02020603050405020304" pitchFamily="18" charset="0"/>
              </a:rPr>
              <a:t>. </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The unordered map ADT has </a:t>
            </a: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four operations</a:t>
            </a:r>
            <a:r>
              <a:rPr lang="en-HK" sz="1400" dirty="0">
                <a:latin typeface="Times New Roman" panose="02020603050405020304" pitchFamily="18" charset="0"/>
                <a:ea typeface="DengXian" panose="02010600030101010101" pitchFamily="2" charset="-122"/>
                <a:cs typeface="Times New Roman" panose="02020603050405020304" pitchFamily="18" charset="0"/>
              </a:rPr>
              <a:t>: </a:t>
            </a:r>
          </a:p>
          <a:p>
            <a:pPr marL="342900" indent="-342900">
              <a:spcAft>
                <a:spcPts val="600"/>
              </a:spcAft>
              <a:buAutoNum type="arabicPeriod"/>
            </a:pPr>
            <a:r>
              <a:rPr lang="en-HK" sz="1400" dirty="0">
                <a:latin typeface="Times New Roman" panose="02020603050405020304" pitchFamily="18" charset="0"/>
                <a:ea typeface="DengXian" panose="02010600030101010101" pitchFamily="2" charset="-122"/>
                <a:cs typeface="Times New Roman" panose="02020603050405020304" pitchFamily="18" charset="0"/>
              </a:rPr>
              <a:t>Put(key, value): insert a key-value pair into the map. If it already has the key, then update the value. </a:t>
            </a:r>
          </a:p>
          <a:p>
            <a:pPr marL="342900" indent="-342900">
              <a:spcAft>
                <a:spcPts val="600"/>
              </a:spcAft>
              <a:buAutoNum type="arabicPeriod"/>
            </a:pPr>
            <a:r>
              <a:rPr lang="en-HK" sz="1400" dirty="0">
                <a:latin typeface="Times New Roman" panose="02020603050405020304" pitchFamily="18" charset="0"/>
                <a:ea typeface="DengXian" panose="02010600030101010101" pitchFamily="2" charset="-122"/>
                <a:cs typeface="Times New Roman" panose="02020603050405020304" pitchFamily="18" charset="0"/>
              </a:rPr>
              <a:t>Get(key): given a key, report its value. If it does not have this key, report INF. </a:t>
            </a:r>
          </a:p>
          <a:p>
            <a:pPr marL="342900" indent="-342900">
              <a:spcAft>
                <a:spcPts val="600"/>
              </a:spcAft>
              <a:buAutoNum type="arabicPeriod"/>
            </a:pPr>
            <a:r>
              <a:rPr lang="en-HK" sz="1400" dirty="0">
                <a:latin typeface="Times New Roman" panose="02020603050405020304" pitchFamily="18" charset="0"/>
                <a:ea typeface="DengXian" panose="02010600030101010101" pitchFamily="2" charset="-122"/>
                <a:cs typeface="Times New Roman" panose="02020603050405020304" pitchFamily="18" charset="0"/>
              </a:rPr>
              <a:t>Erase(key): delete this key from the map. If it does not have this key, do nothing. </a:t>
            </a:r>
          </a:p>
          <a:p>
            <a:pPr marL="342900" indent="-342900">
              <a:spcAft>
                <a:spcPts val="600"/>
              </a:spcAft>
              <a:buAutoNum type="arabicPeriod"/>
            </a:pPr>
            <a:r>
              <a:rPr lang="en-HK" sz="1400" dirty="0">
                <a:latin typeface="Times New Roman" panose="02020603050405020304" pitchFamily="18" charset="0"/>
                <a:ea typeface="DengXian" panose="02010600030101010101" pitchFamily="2" charset="-122"/>
                <a:cs typeface="Times New Roman" panose="02020603050405020304" pitchFamily="18" charset="0"/>
              </a:rPr>
              <a:t>Size(): report the number of elements inside the map. </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Note that the linked list has </a:t>
            </a: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no head or tail</a:t>
            </a:r>
            <a:r>
              <a:rPr lang="en-HK" sz="1400" dirty="0">
                <a:latin typeface="Times New Roman" panose="02020603050405020304" pitchFamily="18" charset="0"/>
                <a:ea typeface="DengXian" panose="02010600030101010101" pitchFamily="2" charset="-122"/>
                <a:cs typeface="Times New Roman" panose="02020603050405020304" pitchFamily="18" charset="0"/>
              </a:rPr>
              <a:t>, which means that if this list is empty, then it equals NULL.</a:t>
            </a:r>
            <a:endParaRPr lang="en-HK" altLang="zh-CN" sz="1400" dirty="0">
              <a:latin typeface="Times New Roman" panose="02020603050405020304" pitchFamily="18" charset="0"/>
              <a:ea typeface="DengXian" panose="02010600030101010101" pitchFamily="2" charset="-122"/>
              <a:cs typeface="Times New Roman" panose="02020603050405020304" pitchFamily="18" charset="0"/>
            </a:endParaRPr>
          </a:p>
          <a:p>
            <a:pPr>
              <a:spcAft>
                <a:spcPts val="600"/>
              </a:spcAft>
            </a:pPr>
            <a:r>
              <a:rPr lang="en-HK" altLang="zh-CN" sz="1400" dirty="0">
                <a:latin typeface="Times New Roman" panose="02020603050405020304" pitchFamily="18" charset="0"/>
                <a:ea typeface="DengXian" panose="02010600030101010101" pitchFamily="2" charset="-122"/>
                <a:cs typeface="Times New Roman" panose="02020603050405020304" pitchFamily="18" charset="0"/>
              </a:rPr>
              <a:t>Input:</a:t>
            </a:r>
          </a:p>
          <a:p>
            <a:pPr>
              <a:spcAft>
                <a:spcPts val="600"/>
              </a:spcAft>
            </a:pPr>
            <a:r>
              <a:rPr lang="en" altLang="zh-CN" sz="1400" dirty="0">
                <a:latin typeface="Times New Roman" panose="02020603050405020304" pitchFamily="18" charset="0"/>
                <a:cs typeface="Times New Roman" panose="02020603050405020304" pitchFamily="18" charset="0"/>
              </a:rPr>
              <a:t>The first line contains one integer: N; The next N lines, each of which contains one of these operations: 1. put key value (two Integers) or 2. get key 3. erase key 4. size</a:t>
            </a:r>
          </a:p>
          <a:p>
            <a:pPr>
              <a:spcAft>
                <a:spcPts val="600"/>
              </a:spcAft>
            </a:pPr>
            <a:r>
              <a:rPr lang="en-HK" altLang="zh-CN" sz="1400" dirty="0">
                <a:latin typeface="Times New Roman" panose="02020603050405020304" pitchFamily="18" charset="0"/>
                <a:ea typeface="DengXian" panose="02010600030101010101" pitchFamily="2" charset="-122"/>
                <a:cs typeface="Times New Roman" panose="02020603050405020304" pitchFamily="18" charset="0"/>
              </a:rPr>
              <a:t>Output:</a:t>
            </a:r>
          </a:p>
          <a:p>
            <a:pPr>
              <a:spcAft>
                <a:spcPts val="600"/>
              </a:spcAft>
            </a:pPr>
            <a:r>
              <a:rPr lang="en" altLang="zh-CN" sz="1400" dirty="0">
                <a:latin typeface="Times New Roman" panose="02020603050405020304" pitchFamily="18" charset="0"/>
                <a:cs typeface="Times New Roman" panose="02020603050405020304" pitchFamily="18" charset="0"/>
              </a:rPr>
              <a:t>Each line is the result of get or size. </a:t>
            </a:r>
            <a:br>
              <a:rPr lang="en" altLang="zh-CN" sz="1400" dirty="0"/>
            </a:br>
            <a:endParaRPr lang="en-HK" altLang="zh-CN" sz="1400"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0" name="Rectangle 2">
            <a:extLst>
              <a:ext uri="{FF2B5EF4-FFF2-40B4-BE49-F238E27FC236}">
                <a16:creationId xmlns:a16="http://schemas.microsoft.com/office/drawing/2014/main" id="{940617AB-D4D5-4F17-A4E5-D34924A47A2C}"/>
              </a:ext>
            </a:extLst>
          </p:cNvPr>
          <p:cNvSpPr/>
          <p:nvPr/>
        </p:nvSpPr>
        <p:spPr>
          <a:xfrm>
            <a:off x="8003132" y="1839016"/>
            <a:ext cx="1687994" cy="3136756"/>
          </a:xfrm>
          <a:prstGeom prst="rect">
            <a:avLst/>
          </a:prstGeom>
          <a:ln>
            <a:noFill/>
          </a:ln>
        </p:spPr>
        <p:txBody>
          <a:bodyPr wrap="square">
            <a:spAutoFit/>
          </a:bodyPr>
          <a:lstStyle/>
          <a:p>
            <a:pPr>
              <a:lnSpc>
                <a:spcPts val="1300"/>
              </a:lnSpc>
              <a:spcAft>
                <a:spcPts val="600"/>
              </a:spcAft>
            </a:pP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Sample Input 1:</a:t>
            </a:r>
          </a:p>
          <a:p>
            <a:r>
              <a:rPr lang="en-HK" sz="1400" dirty="0">
                <a:solidFill>
                  <a:srgbClr val="454749"/>
                </a:solidFill>
                <a:effectLst/>
                <a:latin typeface="American Typewriter" panose="02090604020004020304" pitchFamily="18" charset="77"/>
              </a:rPr>
              <a:t>12 </a:t>
            </a:r>
          </a:p>
          <a:p>
            <a:r>
              <a:rPr lang="en-HK" sz="1400" dirty="0">
                <a:solidFill>
                  <a:srgbClr val="454749"/>
                </a:solidFill>
                <a:effectLst/>
                <a:latin typeface="American Typewriter" panose="02090604020004020304" pitchFamily="18" charset="77"/>
              </a:rPr>
              <a:t>put 0 0</a:t>
            </a:r>
          </a:p>
          <a:p>
            <a:r>
              <a:rPr lang="en-HK" sz="1400" dirty="0">
                <a:solidFill>
                  <a:srgbClr val="454749"/>
                </a:solidFill>
                <a:effectLst/>
                <a:latin typeface="American Typewriter" panose="02090604020004020304" pitchFamily="18" charset="77"/>
              </a:rPr>
              <a:t>put 29989 29989 </a:t>
            </a:r>
          </a:p>
          <a:p>
            <a:r>
              <a:rPr lang="en-HK" sz="1400" dirty="0">
                <a:solidFill>
                  <a:srgbClr val="454749"/>
                </a:solidFill>
                <a:effectLst/>
                <a:latin typeface="American Typewriter" panose="02090604020004020304" pitchFamily="18" charset="77"/>
              </a:rPr>
              <a:t>get 0 </a:t>
            </a:r>
          </a:p>
          <a:p>
            <a:r>
              <a:rPr lang="en-HK" sz="1400" dirty="0">
                <a:solidFill>
                  <a:srgbClr val="454749"/>
                </a:solidFill>
                <a:effectLst/>
                <a:latin typeface="American Typewriter" panose="02090604020004020304" pitchFamily="18" charset="77"/>
              </a:rPr>
              <a:t>put 0 1 </a:t>
            </a:r>
          </a:p>
          <a:p>
            <a:r>
              <a:rPr lang="en-HK" sz="1400" dirty="0">
                <a:solidFill>
                  <a:srgbClr val="454749"/>
                </a:solidFill>
                <a:effectLst/>
                <a:latin typeface="American Typewriter" panose="02090604020004020304" pitchFamily="18" charset="77"/>
              </a:rPr>
              <a:t>get 0 </a:t>
            </a:r>
          </a:p>
          <a:p>
            <a:r>
              <a:rPr lang="en-HK" sz="1400" dirty="0">
                <a:solidFill>
                  <a:srgbClr val="454749"/>
                </a:solidFill>
                <a:effectLst/>
                <a:latin typeface="American Typewriter" panose="02090604020004020304" pitchFamily="18" charset="77"/>
              </a:rPr>
              <a:t>put 2 2 </a:t>
            </a:r>
          </a:p>
          <a:p>
            <a:r>
              <a:rPr lang="en-HK" sz="1400" dirty="0">
                <a:solidFill>
                  <a:srgbClr val="454749"/>
                </a:solidFill>
                <a:effectLst/>
                <a:latin typeface="American Typewriter" panose="02090604020004020304" pitchFamily="18" charset="77"/>
              </a:rPr>
              <a:t>get 2 </a:t>
            </a:r>
          </a:p>
          <a:p>
            <a:r>
              <a:rPr lang="en-HK" sz="1400" dirty="0">
                <a:solidFill>
                  <a:srgbClr val="454749"/>
                </a:solidFill>
                <a:effectLst/>
                <a:latin typeface="American Typewriter" panose="02090604020004020304" pitchFamily="18" charset="77"/>
              </a:rPr>
              <a:t>size </a:t>
            </a:r>
          </a:p>
          <a:p>
            <a:r>
              <a:rPr lang="en-HK" sz="1400" dirty="0">
                <a:solidFill>
                  <a:srgbClr val="454749"/>
                </a:solidFill>
                <a:effectLst/>
                <a:latin typeface="American Typewriter" panose="02090604020004020304" pitchFamily="18" charset="77"/>
              </a:rPr>
              <a:t>erase 0 </a:t>
            </a:r>
          </a:p>
          <a:p>
            <a:r>
              <a:rPr lang="en-HK" sz="1400" dirty="0">
                <a:solidFill>
                  <a:srgbClr val="454749"/>
                </a:solidFill>
                <a:effectLst/>
                <a:latin typeface="American Typewriter" panose="02090604020004020304" pitchFamily="18" charset="77"/>
              </a:rPr>
              <a:t>get 0 </a:t>
            </a:r>
          </a:p>
          <a:p>
            <a:r>
              <a:rPr lang="en-HK" sz="1400" dirty="0">
                <a:solidFill>
                  <a:srgbClr val="454749"/>
                </a:solidFill>
                <a:effectLst/>
                <a:latin typeface="American Typewriter" panose="02090604020004020304" pitchFamily="18" charset="77"/>
              </a:rPr>
              <a:t>erase 3 </a:t>
            </a:r>
          </a:p>
          <a:p>
            <a:r>
              <a:rPr lang="en-HK" sz="1400" dirty="0">
                <a:solidFill>
                  <a:srgbClr val="454749"/>
                </a:solidFill>
                <a:effectLst/>
                <a:latin typeface="American Typewriter" panose="02090604020004020304" pitchFamily="18" charset="77"/>
              </a:rPr>
              <a:t>size</a:t>
            </a:r>
            <a:endPar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2" name="Rectangle 2">
            <a:extLst>
              <a:ext uri="{FF2B5EF4-FFF2-40B4-BE49-F238E27FC236}">
                <a16:creationId xmlns:a16="http://schemas.microsoft.com/office/drawing/2014/main" id="{652B80DD-0839-4E09-887A-C46B33B0B3FC}"/>
              </a:ext>
            </a:extLst>
          </p:cNvPr>
          <p:cNvSpPr/>
          <p:nvPr/>
        </p:nvSpPr>
        <p:spPr>
          <a:xfrm>
            <a:off x="9793088" y="1841824"/>
            <a:ext cx="3071664" cy="1628651"/>
          </a:xfrm>
          <a:prstGeom prst="rect">
            <a:avLst/>
          </a:prstGeom>
          <a:ln>
            <a:noFill/>
          </a:ln>
        </p:spPr>
        <p:txBody>
          <a:bodyPr wrap="square">
            <a:spAutoFit/>
          </a:bodyPr>
          <a:lstStyle/>
          <a:p>
            <a:pPr>
              <a:lnSpc>
                <a:spcPts val="1300"/>
              </a:lnSpc>
              <a:spcAft>
                <a:spcPts val="600"/>
              </a:spcAft>
            </a:pP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Sample Output 1:</a:t>
            </a:r>
          </a:p>
          <a:p>
            <a:r>
              <a:rPr lang="en-US" altLang="zh-CN" sz="1400" dirty="0">
                <a:latin typeface="American Typewriter" panose="02090604020004020304" pitchFamily="18" charset="0"/>
              </a:rPr>
              <a:t>0</a:t>
            </a:r>
          </a:p>
          <a:p>
            <a:r>
              <a:rPr lang="en-US" altLang="zh-CN" sz="1400" dirty="0">
                <a:latin typeface="American Typewriter" panose="02090604020004020304" pitchFamily="18" charset="0"/>
              </a:rPr>
              <a:t>1 </a:t>
            </a:r>
          </a:p>
          <a:p>
            <a:r>
              <a:rPr lang="en-US" altLang="zh-CN" sz="1400" dirty="0">
                <a:latin typeface="American Typewriter" panose="02090604020004020304" pitchFamily="18" charset="0"/>
              </a:rPr>
              <a:t>2 </a:t>
            </a:r>
          </a:p>
          <a:p>
            <a:r>
              <a:rPr lang="en-US" altLang="zh-CN" sz="1400" dirty="0">
                <a:latin typeface="American Typewriter" panose="02090604020004020304" pitchFamily="18" charset="0"/>
              </a:rPr>
              <a:t>3 </a:t>
            </a:r>
          </a:p>
          <a:p>
            <a:r>
              <a:rPr lang="en-US" altLang="zh-CN" sz="1400" dirty="0">
                <a:latin typeface="American Typewriter" panose="02090604020004020304" pitchFamily="18" charset="0"/>
              </a:rPr>
              <a:t>-1 </a:t>
            </a:r>
          </a:p>
          <a:p>
            <a:r>
              <a:rPr lang="en-US" altLang="zh-CN" sz="1400" dirty="0">
                <a:latin typeface="American Typewriter" panose="02090604020004020304" pitchFamily="18" charset="0"/>
              </a:rPr>
              <a:t>2</a:t>
            </a:r>
            <a:endParaRPr lang="en-HK" sz="1400" dirty="0">
              <a:solidFill>
                <a:srgbClr val="FF0000"/>
              </a:solidFill>
              <a:latin typeface="American Typewriter" panose="02090604020004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49556906"/>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
            <a:extLst>
              <a:ext uri="{FF2B5EF4-FFF2-40B4-BE49-F238E27FC236}">
                <a16:creationId xmlns:a16="http://schemas.microsoft.com/office/drawing/2014/main" id="{3CD196A2-4D80-184A-9146-566A87A7B303}"/>
              </a:ext>
            </a:extLst>
          </p:cNvPr>
          <p:cNvSpPr>
            <a:spLocks noGrp="1"/>
          </p:cNvSpPr>
          <p:nvPr>
            <p:ph idx="1"/>
          </p:nvPr>
        </p:nvSpPr>
        <p:spPr>
          <a:xfrm>
            <a:off x="501056" y="914828"/>
            <a:ext cx="10801200" cy="4929411"/>
          </a:xfrm>
          <a:ln>
            <a:noFill/>
          </a:ln>
        </p:spPr>
        <p:txBody>
          <a:bodyPr/>
          <a:lstStyle/>
          <a:p>
            <a:r>
              <a:rPr lang="en-US" altLang="zh-CN" sz="2400" dirty="0">
                <a:solidFill>
                  <a:prstClr val="black"/>
                </a:solidFill>
              </a:rPr>
              <a:t>Unordered Map</a:t>
            </a:r>
          </a:p>
          <a:p>
            <a:pPr lvl="1"/>
            <a:r>
              <a:rPr lang="en-US" altLang="zh-CN" sz="2000" dirty="0"/>
              <a:t>Provided code.</a:t>
            </a:r>
            <a:endParaRPr lang="en-US" altLang="zh-CN" sz="2400" dirty="0"/>
          </a:p>
          <a:p>
            <a:pPr lvl="1"/>
            <a:endParaRPr lang="en-US" sz="2000" dirty="0">
              <a:solidFill>
                <a:srgbClr val="FF0000"/>
              </a:solidFill>
            </a:endParaRPr>
          </a:p>
          <a:p>
            <a:endParaRPr lang="en-US" sz="2400" dirty="0">
              <a:solidFill>
                <a:srgbClr val="FF0000"/>
              </a:solidFill>
            </a:endParaRPr>
          </a:p>
          <a:p>
            <a:endParaRPr lang="en-US" sz="2400" dirty="0">
              <a:solidFill>
                <a:srgbClr val="FF0000"/>
              </a:solidFill>
            </a:endParaRPr>
          </a:p>
        </p:txBody>
      </p:sp>
      <p:sp>
        <p:nvSpPr>
          <p:cNvPr id="3" name="标题 2"/>
          <p:cNvSpPr>
            <a:spLocks noGrp="1"/>
          </p:cNvSpPr>
          <p:nvPr>
            <p:ph type="title"/>
          </p:nvPr>
        </p:nvSpPr>
        <p:spPr/>
        <p:txBody>
          <a:bodyPr/>
          <a:lstStyle/>
          <a:p>
            <a:pPr marL="0"/>
            <a:r>
              <a:rPr lang="en-US" altLang="zh-CN" dirty="0"/>
              <a:t> </a:t>
            </a:r>
            <a:r>
              <a:rPr lang="en-US" altLang="zh-CN" sz="3600" dirty="0"/>
              <a:t>Problem (Unordered Map)</a:t>
            </a:r>
            <a:endParaRPr lang="en-US" altLang="zh-CN"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27</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a:t>Lab 4</a:t>
            </a:r>
            <a:endParaRPr lang="en-US" altLang="zh-CN" dirty="0"/>
          </a:p>
        </p:txBody>
      </p:sp>
      <p:sp>
        <p:nvSpPr>
          <p:cNvPr id="10" name="Rectangle 10">
            <a:extLst>
              <a:ext uri="{FF2B5EF4-FFF2-40B4-BE49-F238E27FC236}">
                <a16:creationId xmlns:a16="http://schemas.microsoft.com/office/drawing/2014/main" id="{F84C062C-2E1B-8C41-928C-2C6671BEF496}"/>
              </a:ext>
            </a:extLst>
          </p:cNvPr>
          <p:cNvSpPr/>
          <p:nvPr/>
        </p:nvSpPr>
        <p:spPr>
          <a:xfrm>
            <a:off x="482828" y="1765260"/>
            <a:ext cx="4821088" cy="3754874"/>
          </a:xfrm>
          <a:prstGeom prst="rect">
            <a:avLst/>
          </a:prstGeom>
          <a:solidFill>
            <a:schemeClr val="bg1">
              <a:lumMod val="95000"/>
            </a:schemeClr>
          </a:solidFill>
        </p:spPr>
        <p:txBody>
          <a:bodyPr wrap="square">
            <a:spAutoFit/>
          </a:bodyPr>
          <a:lstStyle/>
          <a:p>
            <a:pPr lvl="1"/>
            <a:r>
              <a:rPr lang="en-HK" sz="1400" dirty="0">
                <a:solidFill>
                  <a:srgbClr val="000088"/>
                </a:solidFill>
                <a:latin typeface="Consolas" panose="020B0609020204030204" pitchFamily="49" charset="0"/>
                <a:cs typeface="Consolas" panose="020B0609020204030204" pitchFamily="49" charset="0"/>
              </a:rPr>
              <a:t>struct </a:t>
            </a:r>
            <a:r>
              <a:rPr lang="en-HK" sz="1400" dirty="0" err="1">
                <a:solidFill>
                  <a:srgbClr val="000088"/>
                </a:solidFill>
                <a:latin typeface="Consolas" panose="020B0609020204030204" pitchFamily="49" charset="0"/>
                <a:cs typeface="Consolas" panose="020B0609020204030204" pitchFamily="49" charset="0"/>
              </a:rPr>
              <a:t>linkedList</a:t>
            </a:r>
            <a:r>
              <a:rPr lang="en-HK" sz="1400" dirty="0">
                <a:solidFill>
                  <a:srgbClr val="000088"/>
                </a:solidFill>
                <a:latin typeface="Consolas" panose="020B0609020204030204" pitchFamily="49" charset="0"/>
                <a:cs typeface="Consolas" panose="020B0609020204030204" pitchFamily="49" charset="0"/>
              </a:rPr>
              <a:t> { </a:t>
            </a:r>
          </a:p>
          <a:p>
            <a:pPr lvl="1"/>
            <a:r>
              <a:rPr lang="en-HK" sz="1400" dirty="0">
                <a:solidFill>
                  <a:srgbClr val="000088"/>
                </a:solidFill>
                <a:latin typeface="Consolas" panose="020B0609020204030204" pitchFamily="49" charset="0"/>
                <a:cs typeface="Consolas" panose="020B0609020204030204" pitchFamily="49" charset="0"/>
              </a:rPr>
              <a:t>	int key; </a:t>
            </a:r>
          </a:p>
          <a:p>
            <a:pPr lvl="1"/>
            <a:r>
              <a:rPr lang="en-HK" sz="1400" dirty="0">
                <a:solidFill>
                  <a:srgbClr val="000088"/>
                </a:solidFill>
                <a:latin typeface="Consolas" panose="020B0609020204030204" pitchFamily="49" charset="0"/>
                <a:cs typeface="Consolas" panose="020B0609020204030204" pitchFamily="49" charset="0"/>
              </a:rPr>
              <a:t>	int value; </a:t>
            </a:r>
          </a:p>
          <a:p>
            <a:pPr lvl="1"/>
            <a:r>
              <a:rPr lang="en-HK" sz="1400" dirty="0">
                <a:solidFill>
                  <a:srgbClr val="000088"/>
                </a:solidFill>
                <a:latin typeface="Consolas" panose="020B0609020204030204" pitchFamily="49" charset="0"/>
                <a:cs typeface="Consolas" panose="020B0609020204030204" pitchFamily="49" charset="0"/>
              </a:rPr>
              <a:t>	struct </a:t>
            </a:r>
            <a:r>
              <a:rPr lang="en-HK" sz="1400" dirty="0" err="1">
                <a:solidFill>
                  <a:srgbClr val="000088"/>
                </a:solidFill>
                <a:latin typeface="Consolas" panose="020B0609020204030204" pitchFamily="49" charset="0"/>
                <a:cs typeface="Consolas" panose="020B0609020204030204" pitchFamily="49" charset="0"/>
              </a:rPr>
              <a:t>linkedList</a:t>
            </a:r>
            <a:r>
              <a:rPr lang="en-HK" sz="1400" dirty="0">
                <a:solidFill>
                  <a:srgbClr val="000088"/>
                </a:solidFill>
                <a:latin typeface="Consolas" panose="020B0609020204030204" pitchFamily="49" charset="0"/>
                <a:cs typeface="Consolas" panose="020B0609020204030204" pitchFamily="49" charset="0"/>
              </a:rPr>
              <a:t>* next; </a:t>
            </a:r>
          </a:p>
          <a:p>
            <a:pPr lvl="1"/>
            <a:r>
              <a:rPr lang="en-HK" sz="1400" dirty="0">
                <a:solidFill>
                  <a:srgbClr val="000088"/>
                </a:solidFill>
                <a:latin typeface="Consolas" panose="020B0609020204030204" pitchFamily="49" charset="0"/>
                <a:cs typeface="Consolas" panose="020B0609020204030204" pitchFamily="49" charset="0"/>
              </a:rPr>
              <a:t>}; </a:t>
            </a:r>
          </a:p>
          <a:p>
            <a:pPr lvl="1"/>
            <a:endParaRPr lang="en-HK" sz="1400" dirty="0">
              <a:solidFill>
                <a:srgbClr val="000088"/>
              </a:solidFill>
              <a:latin typeface="Consolas" panose="020B0609020204030204" pitchFamily="49" charset="0"/>
              <a:cs typeface="Consolas" panose="020B0609020204030204" pitchFamily="49" charset="0"/>
            </a:endParaRPr>
          </a:p>
          <a:p>
            <a:pPr lvl="1"/>
            <a:r>
              <a:rPr lang="en-HK" sz="1400" dirty="0">
                <a:solidFill>
                  <a:srgbClr val="000088"/>
                </a:solidFill>
                <a:latin typeface="Consolas" panose="020B0609020204030204" pitchFamily="49" charset="0"/>
                <a:cs typeface="Consolas" panose="020B0609020204030204" pitchFamily="49" charset="0"/>
              </a:rPr>
              <a:t>typedef struct </a:t>
            </a:r>
            <a:r>
              <a:rPr lang="en-HK" sz="1400" dirty="0" err="1">
                <a:solidFill>
                  <a:srgbClr val="000088"/>
                </a:solidFill>
                <a:latin typeface="Consolas" panose="020B0609020204030204" pitchFamily="49" charset="0"/>
                <a:cs typeface="Consolas" panose="020B0609020204030204" pitchFamily="49" charset="0"/>
              </a:rPr>
              <a:t>linkedList</a:t>
            </a:r>
            <a:r>
              <a:rPr lang="en-HK" sz="1400" dirty="0">
                <a:solidFill>
                  <a:srgbClr val="000088"/>
                </a:solidFill>
                <a:latin typeface="Consolas" panose="020B0609020204030204" pitchFamily="49" charset="0"/>
                <a:cs typeface="Consolas" panose="020B0609020204030204" pitchFamily="49" charset="0"/>
              </a:rPr>
              <a:t>* </a:t>
            </a:r>
            <a:r>
              <a:rPr lang="en-HK" sz="1400" dirty="0" err="1">
                <a:solidFill>
                  <a:srgbClr val="000088"/>
                </a:solidFill>
                <a:latin typeface="Consolas" panose="020B0609020204030204" pitchFamily="49" charset="0"/>
                <a:cs typeface="Consolas" panose="020B0609020204030204" pitchFamily="49" charset="0"/>
              </a:rPr>
              <a:t>ListNode</a:t>
            </a:r>
            <a:r>
              <a:rPr lang="en-HK" sz="1400" dirty="0">
                <a:solidFill>
                  <a:srgbClr val="000088"/>
                </a:solidFill>
                <a:latin typeface="Consolas" panose="020B0609020204030204" pitchFamily="49" charset="0"/>
                <a:cs typeface="Consolas" panose="020B0609020204030204" pitchFamily="49" charset="0"/>
              </a:rPr>
              <a:t>;</a:t>
            </a:r>
          </a:p>
          <a:p>
            <a:pPr lvl="1"/>
            <a:endParaRPr lang="en-HK" sz="1400" dirty="0">
              <a:solidFill>
                <a:srgbClr val="000088"/>
              </a:solidFill>
              <a:latin typeface="Consolas" panose="020B0609020204030204" pitchFamily="49" charset="0"/>
              <a:cs typeface="Consolas" panose="020B0609020204030204" pitchFamily="49" charset="0"/>
            </a:endParaRPr>
          </a:p>
          <a:p>
            <a:pPr lvl="1"/>
            <a:r>
              <a:rPr lang="en-HK" sz="1400" dirty="0">
                <a:solidFill>
                  <a:srgbClr val="000088"/>
                </a:solidFill>
                <a:latin typeface="Consolas" panose="020B0609020204030204" pitchFamily="49" charset="0"/>
                <a:cs typeface="Consolas" panose="020B0609020204030204" pitchFamily="49" charset="0"/>
              </a:rPr>
              <a:t>struct map { </a:t>
            </a:r>
          </a:p>
          <a:p>
            <a:pPr lvl="1"/>
            <a:r>
              <a:rPr lang="en-HK" sz="1400" dirty="0">
                <a:solidFill>
                  <a:srgbClr val="000088"/>
                </a:solidFill>
                <a:latin typeface="Consolas" panose="020B0609020204030204" pitchFamily="49" charset="0"/>
                <a:cs typeface="Consolas" panose="020B0609020204030204" pitchFamily="49" charset="0"/>
              </a:rPr>
              <a:t>	int size; </a:t>
            </a:r>
          </a:p>
          <a:p>
            <a:pPr lvl="1"/>
            <a:r>
              <a:rPr lang="en-HK" sz="1400" dirty="0">
                <a:solidFill>
                  <a:srgbClr val="000088"/>
                </a:solidFill>
                <a:latin typeface="Consolas" panose="020B0609020204030204" pitchFamily="49" charset="0"/>
                <a:cs typeface="Consolas" panose="020B0609020204030204" pitchFamily="49" charset="0"/>
              </a:rPr>
              <a:t>	</a:t>
            </a:r>
            <a:r>
              <a:rPr lang="en-HK" sz="1400" dirty="0" err="1">
                <a:solidFill>
                  <a:srgbClr val="000088"/>
                </a:solidFill>
                <a:latin typeface="Consolas" panose="020B0609020204030204" pitchFamily="49" charset="0"/>
                <a:cs typeface="Consolas" panose="020B0609020204030204" pitchFamily="49" charset="0"/>
              </a:rPr>
              <a:t>ListNode</a:t>
            </a:r>
            <a:r>
              <a:rPr lang="en-HK" sz="1400" dirty="0">
                <a:solidFill>
                  <a:srgbClr val="000088"/>
                </a:solidFill>
                <a:latin typeface="Consolas" panose="020B0609020204030204" pitchFamily="49" charset="0"/>
                <a:cs typeface="Consolas" panose="020B0609020204030204" pitchFamily="49" charset="0"/>
              </a:rPr>
              <a:t>* </a:t>
            </a:r>
            <a:r>
              <a:rPr lang="en-HK" sz="1400" dirty="0" err="1">
                <a:solidFill>
                  <a:srgbClr val="000088"/>
                </a:solidFill>
                <a:latin typeface="Consolas" panose="020B0609020204030204" pitchFamily="49" charset="0"/>
                <a:cs typeface="Consolas" panose="020B0609020204030204" pitchFamily="49" charset="0"/>
              </a:rPr>
              <a:t>hashTable</a:t>
            </a:r>
            <a:r>
              <a:rPr lang="en-HK" sz="1400" dirty="0">
                <a:solidFill>
                  <a:srgbClr val="000088"/>
                </a:solidFill>
                <a:latin typeface="Consolas" panose="020B0609020204030204" pitchFamily="49" charset="0"/>
                <a:cs typeface="Consolas" panose="020B0609020204030204" pitchFamily="49" charset="0"/>
              </a:rPr>
              <a:t>; </a:t>
            </a:r>
          </a:p>
          <a:p>
            <a:pPr lvl="1"/>
            <a:r>
              <a:rPr lang="en-HK" sz="1400" dirty="0">
                <a:solidFill>
                  <a:srgbClr val="000088"/>
                </a:solidFill>
                <a:latin typeface="Consolas" panose="020B0609020204030204" pitchFamily="49" charset="0"/>
                <a:cs typeface="Consolas" panose="020B0609020204030204" pitchFamily="49" charset="0"/>
              </a:rPr>
              <a:t>}; </a:t>
            </a:r>
          </a:p>
          <a:p>
            <a:pPr lvl="1"/>
            <a:endParaRPr lang="en-HK" sz="1400" dirty="0">
              <a:solidFill>
                <a:srgbClr val="000088"/>
              </a:solidFill>
              <a:latin typeface="Consolas" panose="020B0609020204030204" pitchFamily="49" charset="0"/>
              <a:cs typeface="Consolas" panose="020B0609020204030204" pitchFamily="49" charset="0"/>
            </a:endParaRPr>
          </a:p>
          <a:p>
            <a:pPr lvl="1"/>
            <a:r>
              <a:rPr lang="en-HK" sz="1400" dirty="0">
                <a:solidFill>
                  <a:srgbClr val="000088"/>
                </a:solidFill>
                <a:latin typeface="Consolas" panose="020B0609020204030204" pitchFamily="49" charset="0"/>
                <a:cs typeface="Consolas" panose="020B0609020204030204" pitchFamily="49" charset="0"/>
              </a:rPr>
              <a:t>typedef struct map* </a:t>
            </a:r>
            <a:r>
              <a:rPr lang="en-HK" sz="1400" dirty="0" err="1">
                <a:solidFill>
                  <a:srgbClr val="000088"/>
                </a:solidFill>
                <a:latin typeface="Consolas" panose="020B0609020204030204" pitchFamily="49" charset="0"/>
                <a:cs typeface="Consolas" panose="020B0609020204030204" pitchFamily="49" charset="0"/>
              </a:rPr>
              <a:t>MapADT</a:t>
            </a:r>
            <a:r>
              <a:rPr lang="en-HK" sz="1400" dirty="0">
                <a:solidFill>
                  <a:srgbClr val="000088"/>
                </a:solidFill>
                <a:latin typeface="Consolas" panose="020B0609020204030204" pitchFamily="49" charset="0"/>
                <a:cs typeface="Consolas" panose="020B0609020204030204" pitchFamily="49" charset="0"/>
              </a:rPr>
              <a:t>;</a:t>
            </a:r>
          </a:p>
          <a:p>
            <a:pPr lvl="1"/>
            <a:endParaRPr lang="en-HK" sz="1400" dirty="0">
              <a:solidFill>
                <a:srgbClr val="000088"/>
              </a:solidFill>
              <a:latin typeface="Consolas" panose="020B0609020204030204" pitchFamily="49" charset="0"/>
              <a:cs typeface="Consolas" panose="020B0609020204030204" pitchFamily="49" charset="0"/>
            </a:endParaRPr>
          </a:p>
          <a:p>
            <a:endParaRPr lang="en-HK" sz="1400" dirty="0">
              <a:solidFill>
                <a:srgbClr val="000088"/>
              </a:solidFill>
              <a:latin typeface="Consolas" panose="020B0609020204030204" pitchFamily="49" charset="0"/>
              <a:cs typeface="Consolas" panose="020B0609020204030204" pitchFamily="49" charset="0"/>
            </a:endParaRPr>
          </a:p>
          <a:p>
            <a:endParaRPr lang="en-HK" sz="1400" dirty="0">
              <a:solidFill>
                <a:srgbClr val="000088"/>
              </a:solidFill>
              <a:latin typeface="Consolas" panose="020B0609020204030204" pitchFamily="49" charset="0"/>
              <a:cs typeface="Consolas" panose="020B0609020204030204" pitchFamily="49" charset="0"/>
            </a:endParaRPr>
          </a:p>
        </p:txBody>
      </p:sp>
      <p:sp>
        <p:nvSpPr>
          <p:cNvPr id="12" name="Rectangle 10">
            <a:extLst>
              <a:ext uri="{FF2B5EF4-FFF2-40B4-BE49-F238E27FC236}">
                <a16:creationId xmlns:a16="http://schemas.microsoft.com/office/drawing/2014/main" id="{0D862817-49CB-A441-A0FE-9ADD1E2791AF}"/>
              </a:ext>
            </a:extLst>
          </p:cNvPr>
          <p:cNvSpPr/>
          <p:nvPr/>
        </p:nvSpPr>
        <p:spPr>
          <a:xfrm>
            <a:off x="6357586" y="1761197"/>
            <a:ext cx="5351586" cy="3323987"/>
          </a:xfrm>
          <a:prstGeom prst="rect">
            <a:avLst/>
          </a:prstGeom>
          <a:solidFill>
            <a:schemeClr val="bg1">
              <a:lumMod val="95000"/>
            </a:schemeClr>
          </a:solidFill>
        </p:spPr>
        <p:txBody>
          <a:bodyPr wrap="square">
            <a:spAutoFit/>
          </a:bodyPr>
          <a:lstStyle/>
          <a:p>
            <a:pPr lvl="1"/>
            <a:r>
              <a:rPr lang="en-HK" sz="1400" dirty="0">
                <a:solidFill>
                  <a:srgbClr val="000088"/>
                </a:solidFill>
                <a:latin typeface="Consolas" panose="020B0609020204030204" pitchFamily="49" charset="0"/>
                <a:cs typeface="Consolas" panose="020B0609020204030204" pitchFamily="49" charset="0"/>
              </a:rPr>
              <a:t>// Hash function to map a vertex value to a slot in the hash table</a:t>
            </a:r>
          </a:p>
          <a:p>
            <a:pPr lvl="1"/>
            <a:r>
              <a:rPr lang="en-HK" sz="1400" dirty="0">
                <a:solidFill>
                  <a:srgbClr val="000088"/>
                </a:solidFill>
                <a:latin typeface="Consolas" panose="020B0609020204030204" pitchFamily="49" charset="0"/>
                <a:cs typeface="Consolas" panose="020B0609020204030204" pitchFamily="49" charset="0"/>
              </a:rPr>
              <a:t>int </a:t>
            </a:r>
            <a:r>
              <a:rPr lang="en-HK" sz="1400" dirty="0" err="1">
                <a:solidFill>
                  <a:srgbClr val="000088"/>
                </a:solidFill>
                <a:latin typeface="Consolas" panose="020B0609020204030204" pitchFamily="49" charset="0"/>
                <a:cs typeface="Consolas" panose="020B0609020204030204" pitchFamily="49" charset="0"/>
              </a:rPr>
              <a:t>HashFunction</a:t>
            </a:r>
            <a:r>
              <a:rPr lang="en-HK" sz="1400" dirty="0">
                <a:solidFill>
                  <a:srgbClr val="000088"/>
                </a:solidFill>
                <a:latin typeface="Consolas" panose="020B0609020204030204" pitchFamily="49" charset="0"/>
                <a:cs typeface="Consolas" panose="020B0609020204030204" pitchFamily="49" charset="0"/>
              </a:rPr>
              <a:t>(int key) {</a:t>
            </a:r>
          </a:p>
          <a:p>
            <a:pPr lvl="1"/>
            <a:r>
              <a:rPr lang="en-HK" sz="1400" dirty="0">
                <a:solidFill>
                  <a:srgbClr val="000088"/>
                </a:solidFill>
                <a:latin typeface="Consolas" panose="020B0609020204030204" pitchFamily="49" charset="0"/>
                <a:cs typeface="Consolas" panose="020B0609020204030204" pitchFamily="49" charset="0"/>
              </a:rPr>
              <a:t>	return key % </a:t>
            </a:r>
            <a:r>
              <a:rPr lang="en-HK" sz="1400" dirty="0" err="1">
                <a:solidFill>
                  <a:srgbClr val="000088"/>
                </a:solidFill>
                <a:latin typeface="Consolas" panose="020B0609020204030204" pitchFamily="49" charset="0"/>
                <a:cs typeface="Consolas" panose="020B0609020204030204" pitchFamily="49" charset="0"/>
              </a:rPr>
              <a:t>hashTableSize</a:t>
            </a:r>
            <a:r>
              <a:rPr lang="en-HK" sz="1400" dirty="0">
                <a:solidFill>
                  <a:srgbClr val="000088"/>
                </a:solidFill>
                <a:latin typeface="Consolas" panose="020B0609020204030204" pitchFamily="49" charset="0"/>
                <a:cs typeface="Consolas" panose="020B0609020204030204" pitchFamily="49" charset="0"/>
              </a:rPr>
              <a:t>;</a:t>
            </a:r>
          </a:p>
          <a:p>
            <a:pPr lvl="1"/>
            <a:r>
              <a:rPr lang="en-HK" sz="1400" dirty="0">
                <a:solidFill>
                  <a:srgbClr val="000088"/>
                </a:solidFill>
                <a:latin typeface="Consolas" panose="020B0609020204030204" pitchFamily="49" charset="0"/>
                <a:cs typeface="Consolas" panose="020B0609020204030204" pitchFamily="49" charset="0"/>
              </a:rPr>
              <a:t>}</a:t>
            </a:r>
          </a:p>
          <a:p>
            <a:pPr lvl="1"/>
            <a:endParaRPr lang="en-HK" sz="1400" dirty="0">
              <a:solidFill>
                <a:srgbClr val="000088"/>
              </a:solidFill>
              <a:latin typeface="Consolas" panose="020B0609020204030204" pitchFamily="49" charset="0"/>
              <a:cs typeface="Consolas" panose="020B0609020204030204" pitchFamily="49" charset="0"/>
            </a:endParaRPr>
          </a:p>
          <a:p>
            <a:pPr lvl="1"/>
            <a:r>
              <a:rPr lang="en-HK" sz="1400" dirty="0">
                <a:solidFill>
                  <a:srgbClr val="000088"/>
                </a:solidFill>
                <a:latin typeface="Consolas" panose="020B0609020204030204" pitchFamily="49" charset="0"/>
                <a:cs typeface="Consolas" panose="020B0609020204030204" pitchFamily="49" charset="0"/>
              </a:rPr>
              <a:t>void Put(</a:t>
            </a:r>
            <a:r>
              <a:rPr lang="en-HK" sz="1400" dirty="0" err="1">
                <a:solidFill>
                  <a:srgbClr val="000088"/>
                </a:solidFill>
                <a:latin typeface="Consolas" panose="020B0609020204030204" pitchFamily="49" charset="0"/>
                <a:cs typeface="Consolas" panose="020B0609020204030204" pitchFamily="49" charset="0"/>
              </a:rPr>
              <a:t>MapADT</a:t>
            </a:r>
            <a:r>
              <a:rPr lang="en-HK" sz="1400" dirty="0">
                <a:solidFill>
                  <a:srgbClr val="000088"/>
                </a:solidFill>
                <a:latin typeface="Consolas" panose="020B0609020204030204" pitchFamily="49" charset="0"/>
                <a:cs typeface="Consolas" panose="020B0609020204030204" pitchFamily="49" charset="0"/>
              </a:rPr>
              <a:t> </a:t>
            </a:r>
            <a:r>
              <a:rPr lang="en-HK" sz="1400" dirty="0" err="1">
                <a:solidFill>
                  <a:srgbClr val="000088"/>
                </a:solidFill>
                <a:latin typeface="Consolas" panose="020B0609020204030204" pitchFamily="49" charset="0"/>
                <a:cs typeface="Consolas" panose="020B0609020204030204" pitchFamily="49" charset="0"/>
              </a:rPr>
              <a:t>myMap</a:t>
            </a:r>
            <a:r>
              <a:rPr lang="en-HK" sz="1400" dirty="0">
                <a:solidFill>
                  <a:srgbClr val="000088"/>
                </a:solidFill>
                <a:latin typeface="Consolas" panose="020B0609020204030204" pitchFamily="49" charset="0"/>
                <a:cs typeface="Consolas" panose="020B0609020204030204" pitchFamily="49" charset="0"/>
              </a:rPr>
              <a:t>, int key, int value);</a:t>
            </a:r>
          </a:p>
          <a:p>
            <a:pPr lvl="1"/>
            <a:endParaRPr lang="en-HK" sz="1400" dirty="0">
              <a:solidFill>
                <a:srgbClr val="000088"/>
              </a:solidFill>
              <a:latin typeface="Consolas" panose="020B0609020204030204" pitchFamily="49" charset="0"/>
              <a:cs typeface="Consolas" panose="020B0609020204030204" pitchFamily="49" charset="0"/>
            </a:endParaRPr>
          </a:p>
          <a:p>
            <a:pPr lvl="1"/>
            <a:r>
              <a:rPr lang="en-HK" sz="1400" dirty="0">
                <a:solidFill>
                  <a:srgbClr val="000088"/>
                </a:solidFill>
                <a:latin typeface="Consolas" panose="020B0609020204030204" pitchFamily="49" charset="0"/>
                <a:cs typeface="Consolas" panose="020B0609020204030204" pitchFamily="49" charset="0"/>
              </a:rPr>
              <a:t>void Get(</a:t>
            </a:r>
            <a:r>
              <a:rPr lang="en-HK" sz="1400" dirty="0" err="1">
                <a:solidFill>
                  <a:srgbClr val="000088"/>
                </a:solidFill>
                <a:latin typeface="Consolas" panose="020B0609020204030204" pitchFamily="49" charset="0"/>
                <a:cs typeface="Consolas" panose="020B0609020204030204" pitchFamily="49" charset="0"/>
              </a:rPr>
              <a:t>MapADT</a:t>
            </a:r>
            <a:r>
              <a:rPr lang="en-HK" sz="1400" dirty="0">
                <a:solidFill>
                  <a:srgbClr val="000088"/>
                </a:solidFill>
                <a:latin typeface="Consolas" panose="020B0609020204030204" pitchFamily="49" charset="0"/>
                <a:cs typeface="Consolas" panose="020B0609020204030204" pitchFamily="49" charset="0"/>
              </a:rPr>
              <a:t> </a:t>
            </a:r>
            <a:r>
              <a:rPr lang="en-HK" sz="1400" dirty="0" err="1">
                <a:solidFill>
                  <a:srgbClr val="000088"/>
                </a:solidFill>
                <a:latin typeface="Consolas" panose="020B0609020204030204" pitchFamily="49" charset="0"/>
                <a:cs typeface="Consolas" panose="020B0609020204030204" pitchFamily="49" charset="0"/>
              </a:rPr>
              <a:t>myMap</a:t>
            </a:r>
            <a:r>
              <a:rPr lang="en-HK" sz="1400" dirty="0">
                <a:solidFill>
                  <a:srgbClr val="000088"/>
                </a:solidFill>
                <a:latin typeface="Consolas" panose="020B0609020204030204" pitchFamily="49" charset="0"/>
                <a:cs typeface="Consolas" panose="020B0609020204030204" pitchFamily="49" charset="0"/>
              </a:rPr>
              <a:t>, int key);</a:t>
            </a:r>
          </a:p>
          <a:p>
            <a:pPr lvl="1"/>
            <a:endParaRPr lang="en-HK" sz="1400" dirty="0">
              <a:solidFill>
                <a:srgbClr val="000088"/>
              </a:solidFill>
              <a:latin typeface="Consolas" panose="020B0609020204030204" pitchFamily="49" charset="0"/>
              <a:cs typeface="Consolas" panose="020B0609020204030204" pitchFamily="49" charset="0"/>
            </a:endParaRPr>
          </a:p>
          <a:p>
            <a:pPr lvl="1"/>
            <a:r>
              <a:rPr lang="en-HK" sz="1400" dirty="0">
                <a:solidFill>
                  <a:srgbClr val="000088"/>
                </a:solidFill>
                <a:latin typeface="Consolas" panose="020B0609020204030204" pitchFamily="49" charset="0"/>
                <a:cs typeface="Consolas" panose="020B0609020204030204" pitchFamily="49" charset="0"/>
              </a:rPr>
              <a:t>void Erase(</a:t>
            </a:r>
            <a:r>
              <a:rPr lang="en-HK" sz="1400" dirty="0" err="1">
                <a:solidFill>
                  <a:srgbClr val="000088"/>
                </a:solidFill>
                <a:latin typeface="Consolas" panose="020B0609020204030204" pitchFamily="49" charset="0"/>
                <a:cs typeface="Consolas" panose="020B0609020204030204" pitchFamily="49" charset="0"/>
              </a:rPr>
              <a:t>MapADT</a:t>
            </a:r>
            <a:r>
              <a:rPr lang="en-HK" sz="1400" dirty="0">
                <a:solidFill>
                  <a:srgbClr val="000088"/>
                </a:solidFill>
                <a:latin typeface="Consolas" panose="020B0609020204030204" pitchFamily="49" charset="0"/>
                <a:cs typeface="Consolas" panose="020B0609020204030204" pitchFamily="49" charset="0"/>
              </a:rPr>
              <a:t> </a:t>
            </a:r>
            <a:r>
              <a:rPr lang="en-HK" sz="1400" dirty="0" err="1">
                <a:solidFill>
                  <a:srgbClr val="000088"/>
                </a:solidFill>
                <a:latin typeface="Consolas" panose="020B0609020204030204" pitchFamily="49" charset="0"/>
                <a:cs typeface="Consolas" panose="020B0609020204030204" pitchFamily="49" charset="0"/>
              </a:rPr>
              <a:t>myMap</a:t>
            </a:r>
            <a:r>
              <a:rPr lang="en-HK" sz="1400" dirty="0">
                <a:solidFill>
                  <a:srgbClr val="000088"/>
                </a:solidFill>
                <a:latin typeface="Consolas" panose="020B0609020204030204" pitchFamily="49" charset="0"/>
                <a:cs typeface="Consolas" panose="020B0609020204030204" pitchFamily="49" charset="0"/>
              </a:rPr>
              <a:t>, int key);</a:t>
            </a:r>
          </a:p>
          <a:p>
            <a:endParaRPr lang="en-HK" sz="1400" dirty="0">
              <a:solidFill>
                <a:srgbClr val="454749"/>
              </a:solidFill>
              <a:effectLst/>
              <a:latin typeface="American Typewriter" panose="02090604020004020304" pitchFamily="18" charset="77"/>
            </a:endParaRPr>
          </a:p>
          <a:p>
            <a:r>
              <a:rPr lang="en-HK" sz="1400" dirty="0">
                <a:solidFill>
                  <a:srgbClr val="454749"/>
                </a:solidFill>
                <a:effectLst/>
                <a:latin typeface="American Typewriter" panose="02090604020004020304" pitchFamily="18" charset="77"/>
              </a:rPr>
              <a:t>          </a:t>
            </a:r>
            <a:br>
              <a:rPr lang="en-HK" sz="1400" dirty="0">
                <a:solidFill>
                  <a:srgbClr val="454749"/>
                </a:solidFill>
                <a:effectLst/>
                <a:latin typeface="American Typewriter" panose="02090604020004020304" pitchFamily="18" charset="77"/>
              </a:rPr>
            </a:br>
            <a:endParaRPr lang="en-HK" sz="1400" dirty="0">
              <a:solidFill>
                <a:srgbClr val="454749"/>
              </a:solidFill>
              <a:effectLst/>
              <a:latin typeface="American Typewriter" panose="02090604020004020304" pitchFamily="18" charset="77"/>
            </a:endParaRPr>
          </a:p>
          <a:p>
            <a:endParaRPr lang="en-HK" sz="1400" dirty="0">
              <a:solidFill>
                <a:srgbClr val="454749"/>
              </a:solidFill>
              <a:effectLst/>
              <a:latin typeface="American Typewriter" panose="02090604020004020304" pitchFamily="18" charset="77"/>
            </a:endParaRPr>
          </a:p>
        </p:txBody>
      </p:sp>
    </p:spTree>
    <p:extLst>
      <p:ext uri="{BB962C8B-B14F-4D97-AF65-F5344CB8AC3E}">
        <p14:creationId xmlns:p14="http://schemas.microsoft.com/office/powerpoint/2010/main" val="262927522"/>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
            <a:extLst>
              <a:ext uri="{FF2B5EF4-FFF2-40B4-BE49-F238E27FC236}">
                <a16:creationId xmlns:a16="http://schemas.microsoft.com/office/drawing/2014/main" id="{7ECB4FEB-D416-394A-A033-2AA0EC841D2E}"/>
              </a:ext>
            </a:extLst>
          </p:cNvPr>
          <p:cNvSpPr>
            <a:spLocks noGrp="1"/>
          </p:cNvSpPr>
          <p:nvPr>
            <p:ph idx="1"/>
          </p:nvPr>
        </p:nvSpPr>
        <p:spPr>
          <a:xfrm>
            <a:off x="695398" y="1196752"/>
            <a:ext cx="10801200" cy="4929411"/>
          </a:xfrm>
          <a:ln>
            <a:noFill/>
          </a:ln>
        </p:spPr>
        <p:txBody>
          <a:bodyPr/>
          <a:lstStyle/>
          <a:p>
            <a:pPr lvl="0"/>
            <a:r>
              <a:rPr lang="en-US" altLang="zh-CN" sz="2400" dirty="0">
                <a:solidFill>
                  <a:prstClr val="black"/>
                </a:solidFill>
              </a:rPr>
              <a:t>Level Order</a:t>
            </a:r>
          </a:p>
          <a:p>
            <a:pPr lvl="1"/>
            <a:r>
              <a:rPr lang="en-US" altLang="zh-CN" sz="2000" dirty="0"/>
              <a:t>Use the provided code template, complete the missing part.</a:t>
            </a:r>
            <a:endParaRPr lang="en-US" sz="2400" dirty="0">
              <a:solidFill>
                <a:srgbClr val="FF0000"/>
              </a:solidFill>
            </a:endParaRPr>
          </a:p>
          <a:p>
            <a:endParaRPr lang="en-US" sz="2400" dirty="0">
              <a:solidFill>
                <a:srgbClr val="FF0000"/>
              </a:solidFill>
            </a:endParaRPr>
          </a:p>
        </p:txBody>
      </p:sp>
      <p:sp>
        <p:nvSpPr>
          <p:cNvPr id="3" name="标题 2"/>
          <p:cNvSpPr>
            <a:spLocks noGrp="1"/>
          </p:cNvSpPr>
          <p:nvPr>
            <p:ph type="title"/>
          </p:nvPr>
        </p:nvSpPr>
        <p:spPr/>
        <p:txBody>
          <a:bodyPr/>
          <a:lstStyle/>
          <a:p>
            <a:pPr marL="0"/>
            <a:r>
              <a:rPr lang="en-US" altLang="zh-CN" dirty="0"/>
              <a:t> </a:t>
            </a:r>
            <a:r>
              <a:rPr lang="en-US" altLang="zh-CN" sz="3600" dirty="0"/>
              <a:t>Problem (Level Order)</a:t>
            </a:r>
            <a:endParaRPr lang="en-US" altLang="zh-CN"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28</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a:t>Lab 4</a:t>
            </a:r>
            <a:endParaRPr lang="en-US" altLang="zh-CN" dirty="0"/>
          </a:p>
        </p:txBody>
      </p:sp>
      <p:sp>
        <p:nvSpPr>
          <p:cNvPr id="7" name="Rectangle 2">
            <a:extLst>
              <a:ext uri="{FF2B5EF4-FFF2-40B4-BE49-F238E27FC236}">
                <a16:creationId xmlns:a16="http://schemas.microsoft.com/office/drawing/2014/main" id="{C4276646-FDE7-DF45-A49A-2626220AE1B5}"/>
              </a:ext>
            </a:extLst>
          </p:cNvPr>
          <p:cNvSpPr/>
          <p:nvPr/>
        </p:nvSpPr>
        <p:spPr>
          <a:xfrm>
            <a:off x="1127448" y="2029678"/>
            <a:ext cx="6977646" cy="4293483"/>
          </a:xfrm>
          <a:prstGeom prst="rect">
            <a:avLst/>
          </a:prstGeom>
          <a:ln>
            <a:solidFill>
              <a:schemeClr val="tx1"/>
            </a:solidFill>
          </a:ln>
        </p:spPr>
        <p:txBody>
          <a:bodyPr wrap="square">
            <a:spAutoFit/>
          </a:bodyPr>
          <a:lstStyle/>
          <a:p>
            <a:pPr>
              <a:spcAft>
                <a:spcPts val="600"/>
              </a:spcAft>
            </a:pPr>
            <a:r>
              <a:rPr lang="en-HK" sz="1400" b="1" dirty="0">
                <a:latin typeface="Times New Roman" panose="02020603050405020304" pitchFamily="18" charset="0"/>
                <a:ea typeface="DengXian" panose="02010600030101010101" pitchFamily="2" charset="-122"/>
                <a:cs typeface="Times New Roman" panose="02020603050405020304" pitchFamily="18" charset="0"/>
              </a:rPr>
              <a:t>Level Order</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Description:</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Implement the level order traversal operation of the binary search tree with BFS. </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A tree can be regarded as a directed unweighted graph where the direction of each edge is from the low level node to the high level node. By default, we say that the root has the lowest level, 0. And its two children has the level 1, and etc. </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Level order traversal technique is defined as a method to traverse a tree such that all nodes present in the same level are traversed completely before traversing the next level. </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For each level, it always traverses nodes from left to right. Tips: You should use </a:t>
            </a:r>
            <a:r>
              <a:rPr lang="en-HK" sz="1400" dirty="0" err="1">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PrintNode</a:t>
            </a:r>
            <a:r>
              <a:rPr lang="en-HK" sz="1400" dirty="0">
                <a:latin typeface="Times New Roman" panose="02020603050405020304" pitchFamily="18" charset="0"/>
                <a:ea typeface="DengXian" panose="02010600030101010101" pitchFamily="2" charset="-122"/>
                <a:cs typeface="Times New Roman" panose="02020603050405020304" pitchFamily="18" charset="0"/>
              </a:rPr>
              <a:t> function to print each node.</a:t>
            </a:r>
            <a:endParaRPr lang="en-HK" altLang="zh-CN" sz="1400" dirty="0">
              <a:latin typeface="Times New Roman" panose="02020603050405020304" pitchFamily="18" charset="0"/>
              <a:ea typeface="DengXian" panose="02010600030101010101" pitchFamily="2" charset="-122"/>
              <a:cs typeface="Times New Roman" panose="02020603050405020304" pitchFamily="18" charset="0"/>
            </a:endParaRPr>
          </a:p>
          <a:p>
            <a:pPr>
              <a:spcAft>
                <a:spcPts val="600"/>
              </a:spcAft>
            </a:pPr>
            <a:r>
              <a:rPr lang="en-HK" altLang="zh-CN" sz="1400" dirty="0">
                <a:latin typeface="Times New Roman" panose="02020603050405020304" pitchFamily="18" charset="0"/>
                <a:ea typeface="DengXian" panose="02010600030101010101" pitchFamily="2" charset="-122"/>
                <a:cs typeface="Times New Roman" panose="02020603050405020304" pitchFamily="18" charset="0"/>
              </a:rPr>
              <a:t>Input:</a:t>
            </a:r>
          </a:p>
          <a:p>
            <a:r>
              <a:rPr lang="en" altLang="zh-CN" sz="1400" dirty="0">
                <a:latin typeface="Times New Roman" panose="02020603050405020304" pitchFamily="18" charset="0"/>
                <a:cs typeface="Times New Roman" panose="02020603050405020304" pitchFamily="18" charset="0"/>
              </a:rPr>
              <a:t>The first line contains one integer: N; </a:t>
            </a:r>
          </a:p>
          <a:p>
            <a:r>
              <a:rPr lang="en" altLang="zh-CN" sz="1400" dirty="0">
                <a:latin typeface="Times New Roman" panose="02020603050405020304" pitchFamily="18" charset="0"/>
                <a:cs typeface="Times New Roman" panose="02020603050405020304" pitchFamily="18" charset="0"/>
              </a:rPr>
              <a:t>The next line contains N Integers, which are used to build the binary search tree.</a:t>
            </a:r>
          </a:p>
          <a:p>
            <a:endParaRPr lang="en-HK" altLang="zh-CN" sz="1400" dirty="0">
              <a:latin typeface="Times New Roman" panose="02020603050405020304" pitchFamily="18" charset="0"/>
              <a:ea typeface="DengXian" panose="02010600030101010101" pitchFamily="2" charset="-122"/>
              <a:cs typeface="Times New Roman" panose="02020603050405020304" pitchFamily="18" charset="0"/>
            </a:endParaRPr>
          </a:p>
          <a:p>
            <a:r>
              <a:rPr lang="en-HK" altLang="zh-CN" sz="1400" dirty="0">
                <a:latin typeface="Times New Roman" panose="02020603050405020304" pitchFamily="18" charset="0"/>
                <a:ea typeface="DengXian" panose="02010600030101010101" pitchFamily="2" charset="-122"/>
                <a:cs typeface="Times New Roman" panose="02020603050405020304" pitchFamily="18" charset="0"/>
              </a:rPr>
              <a:t>Output:</a:t>
            </a:r>
          </a:p>
          <a:p>
            <a:r>
              <a:rPr lang="en" altLang="zh-CN" sz="1400" dirty="0">
                <a:latin typeface="Times New Roman" panose="02020603050405020304" pitchFamily="18" charset="0"/>
                <a:cs typeface="Times New Roman" panose="02020603050405020304" pitchFamily="18" charset="0"/>
              </a:rPr>
              <a:t>The level order traversal sequence. </a:t>
            </a:r>
            <a:br>
              <a:rPr lang="en" altLang="zh-CN" sz="1400" dirty="0"/>
            </a:br>
            <a:endParaRPr lang="en-HK" altLang="zh-CN" sz="1400" dirty="0" err="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9" name="Rectangle 2">
            <a:extLst>
              <a:ext uri="{FF2B5EF4-FFF2-40B4-BE49-F238E27FC236}">
                <a16:creationId xmlns:a16="http://schemas.microsoft.com/office/drawing/2014/main" id="{B26F7D91-942F-C749-85B0-C98756F606D4}"/>
              </a:ext>
            </a:extLst>
          </p:cNvPr>
          <p:cNvSpPr/>
          <p:nvPr/>
        </p:nvSpPr>
        <p:spPr>
          <a:xfrm>
            <a:off x="8321118" y="2060848"/>
            <a:ext cx="1687994" cy="933974"/>
          </a:xfrm>
          <a:prstGeom prst="rect">
            <a:avLst/>
          </a:prstGeom>
          <a:ln>
            <a:noFill/>
          </a:ln>
        </p:spPr>
        <p:txBody>
          <a:bodyPr wrap="square">
            <a:spAutoFit/>
          </a:bodyPr>
          <a:lstStyle/>
          <a:p>
            <a:pPr>
              <a:lnSpc>
                <a:spcPts val="1300"/>
              </a:lnSpc>
              <a:spcAft>
                <a:spcPts val="600"/>
              </a:spcAft>
            </a:pP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Sample Input 1:</a:t>
            </a:r>
          </a:p>
          <a:p>
            <a:r>
              <a:rPr lang="en-HK" sz="1400" dirty="0">
                <a:solidFill>
                  <a:srgbClr val="454749"/>
                </a:solidFill>
                <a:effectLst/>
                <a:latin typeface="American Typewriter" panose="02090604020004020304" pitchFamily="18" charset="77"/>
              </a:rPr>
              <a:t>7</a:t>
            </a:r>
          </a:p>
          <a:p>
            <a:r>
              <a:rPr lang="en-HK" sz="1400" dirty="0">
                <a:solidFill>
                  <a:srgbClr val="454749"/>
                </a:solidFill>
                <a:latin typeface="American Typewriter" panose="02090604020004020304" pitchFamily="18" charset="77"/>
              </a:rPr>
              <a:t>4 2 1 3 6 5 7</a:t>
            </a:r>
            <a:endParaRPr lang="en-HK" sz="1400" dirty="0">
              <a:solidFill>
                <a:srgbClr val="454749"/>
              </a:solidFill>
              <a:effectLst/>
              <a:latin typeface="American Typewriter" panose="02090604020004020304" pitchFamily="18" charset="77"/>
            </a:endParaRPr>
          </a:p>
          <a:p>
            <a:pPr>
              <a:lnSpc>
                <a:spcPts val="1300"/>
              </a:lnSpc>
              <a:spcAft>
                <a:spcPts val="600"/>
              </a:spcAft>
            </a:pPr>
            <a:endParaRPr lang="en-HK" sz="1400"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8" name="Rectangle 2">
            <a:extLst>
              <a:ext uri="{FF2B5EF4-FFF2-40B4-BE49-F238E27FC236}">
                <a16:creationId xmlns:a16="http://schemas.microsoft.com/office/drawing/2014/main" id="{CEAE6709-1AC7-4CF5-895A-0CDAE4C03A6A}"/>
              </a:ext>
            </a:extLst>
          </p:cNvPr>
          <p:cNvSpPr/>
          <p:nvPr/>
        </p:nvSpPr>
        <p:spPr>
          <a:xfrm>
            <a:off x="10225136" y="2060848"/>
            <a:ext cx="3071664" cy="551433"/>
          </a:xfrm>
          <a:prstGeom prst="rect">
            <a:avLst/>
          </a:prstGeom>
          <a:ln>
            <a:noFill/>
          </a:ln>
        </p:spPr>
        <p:txBody>
          <a:bodyPr wrap="square">
            <a:spAutoFit/>
          </a:bodyPr>
          <a:lstStyle/>
          <a:p>
            <a:pPr>
              <a:lnSpc>
                <a:spcPts val="1300"/>
              </a:lnSpc>
              <a:spcAft>
                <a:spcPts val="600"/>
              </a:spcAft>
            </a:pP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Sample Output 1:</a:t>
            </a:r>
          </a:p>
          <a:p>
            <a:r>
              <a:rPr lang="en-HK" sz="1400" dirty="0">
                <a:solidFill>
                  <a:srgbClr val="454749"/>
                </a:solidFill>
                <a:latin typeface="American Typewriter" panose="02090604020004020304" pitchFamily="18" charset="77"/>
              </a:rPr>
              <a:t>4 2 6 1 3 5 7</a:t>
            </a:r>
            <a:endParaRPr lang="en-HK" sz="1400" dirty="0">
              <a:solidFill>
                <a:srgbClr val="454749"/>
              </a:solidFill>
              <a:effectLst/>
              <a:latin typeface="American Typewriter" panose="02090604020004020304" pitchFamily="18" charset="77"/>
            </a:endParaRPr>
          </a:p>
        </p:txBody>
      </p:sp>
      <p:sp>
        <p:nvSpPr>
          <p:cNvPr id="2" name="椭圆 1">
            <a:extLst>
              <a:ext uri="{FF2B5EF4-FFF2-40B4-BE49-F238E27FC236}">
                <a16:creationId xmlns:a16="http://schemas.microsoft.com/office/drawing/2014/main" id="{1B58DBF0-7622-1B41-F699-426B451C5233}"/>
              </a:ext>
            </a:extLst>
          </p:cNvPr>
          <p:cNvSpPr/>
          <p:nvPr/>
        </p:nvSpPr>
        <p:spPr>
          <a:xfrm>
            <a:off x="9825158" y="3406712"/>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4</a:t>
            </a:r>
            <a:endParaRPr lang="zh-CN" altLang="en-US" dirty="0"/>
          </a:p>
        </p:txBody>
      </p:sp>
      <p:sp>
        <p:nvSpPr>
          <p:cNvPr id="4" name="椭圆 3">
            <a:extLst>
              <a:ext uri="{FF2B5EF4-FFF2-40B4-BE49-F238E27FC236}">
                <a16:creationId xmlns:a16="http://schemas.microsoft.com/office/drawing/2014/main" id="{913110E0-2D7E-E6C0-CF4B-D2802B376D8B}"/>
              </a:ext>
            </a:extLst>
          </p:cNvPr>
          <p:cNvSpPr/>
          <p:nvPr/>
        </p:nvSpPr>
        <p:spPr>
          <a:xfrm>
            <a:off x="9033070" y="4140842"/>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2</a:t>
            </a:r>
            <a:endParaRPr lang="zh-CN" altLang="en-US" dirty="0"/>
          </a:p>
        </p:txBody>
      </p:sp>
      <p:sp>
        <p:nvSpPr>
          <p:cNvPr id="10" name="椭圆 9">
            <a:extLst>
              <a:ext uri="{FF2B5EF4-FFF2-40B4-BE49-F238E27FC236}">
                <a16:creationId xmlns:a16="http://schemas.microsoft.com/office/drawing/2014/main" id="{D3A3FC34-C836-5323-3420-95FD53E2D44F}"/>
              </a:ext>
            </a:extLst>
          </p:cNvPr>
          <p:cNvSpPr/>
          <p:nvPr/>
        </p:nvSpPr>
        <p:spPr>
          <a:xfrm>
            <a:off x="10545238" y="4140842"/>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6</a:t>
            </a:r>
            <a:endParaRPr lang="zh-CN" altLang="en-US" dirty="0"/>
          </a:p>
        </p:txBody>
      </p:sp>
      <p:sp>
        <p:nvSpPr>
          <p:cNvPr id="12" name="椭圆 11">
            <a:extLst>
              <a:ext uri="{FF2B5EF4-FFF2-40B4-BE49-F238E27FC236}">
                <a16:creationId xmlns:a16="http://schemas.microsoft.com/office/drawing/2014/main" id="{F11D40F5-551A-AD7C-9CBF-AE431FCE178D}"/>
              </a:ext>
            </a:extLst>
          </p:cNvPr>
          <p:cNvSpPr/>
          <p:nvPr/>
        </p:nvSpPr>
        <p:spPr>
          <a:xfrm>
            <a:off x="8529014" y="5069118"/>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1</a:t>
            </a:r>
            <a:endParaRPr lang="zh-CN" altLang="en-US" dirty="0"/>
          </a:p>
        </p:txBody>
      </p:sp>
      <p:sp>
        <p:nvSpPr>
          <p:cNvPr id="13" name="椭圆 12">
            <a:extLst>
              <a:ext uri="{FF2B5EF4-FFF2-40B4-BE49-F238E27FC236}">
                <a16:creationId xmlns:a16="http://schemas.microsoft.com/office/drawing/2014/main" id="{DCA7E204-5DC8-31A9-0899-3D25901CF852}"/>
              </a:ext>
            </a:extLst>
          </p:cNvPr>
          <p:cNvSpPr/>
          <p:nvPr/>
        </p:nvSpPr>
        <p:spPr>
          <a:xfrm>
            <a:off x="9393110" y="5069118"/>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3</a:t>
            </a:r>
            <a:endParaRPr lang="zh-CN" altLang="en-US" dirty="0"/>
          </a:p>
        </p:txBody>
      </p:sp>
      <p:sp>
        <p:nvSpPr>
          <p:cNvPr id="14" name="椭圆 13">
            <a:extLst>
              <a:ext uri="{FF2B5EF4-FFF2-40B4-BE49-F238E27FC236}">
                <a16:creationId xmlns:a16="http://schemas.microsoft.com/office/drawing/2014/main" id="{D2CB62A8-6343-B992-9E5F-AD429D1C54F4}"/>
              </a:ext>
            </a:extLst>
          </p:cNvPr>
          <p:cNvSpPr/>
          <p:nvPr/>
        </p:nvSpPr>
        <p:spPr>
          <a:xfrm>
            <a:off x="10183214" y="5069118"/>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5</a:t>
            </a:r>
            <a:endParaRPr lang="zh-CN" altLang="en-US" dirty="0"/>
          </a:p>
        </p:txBody>
      </p:sp>
      <p:sp>
        <p:nvSpPr>
          <p:cNvPr id="15" name="椭圆 14">
            <a:extLst>
              <a:ext uri="{FF2B5EF4-FFF2-40B4-BE49-F238E27FC236}">
                <a16:creationId xmlns:a16="http://schemas.microsoft.com/office/drawing/2014/main" id="{72E03569-B0A7-6747-CD5E-A6B02947C4FF}"/>
              </a:ext>
            </a:extLst>
          </p:cNvPr>
          <p:cNvSpPr/>
          <p:nvPr/>
        </p:nvSpPr>
        <p:spPr>
          <a:xfrm>
            <a:off x="11047310" y="5069118"/>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7</a:t>
            </a:r>
            <a:endParaRPr lang="zh-CN" altLang="en-US" dirty="0"/>
          </a:p>
        </p:txBody>
      </p:sp>
      <p:cxnSp>
        <p:nvCxnSpPr>
          <p:cNvPr id="16" name="直接连接符 16">
            <a:extLst>
              <a:ext uri="{FF2B5EF4-FFF2-40B4-BE49-F238E27FC236}">
                <a16:creationId xmlns:a16="http://schemas.microsoft.com/office/drawing/2014/main" id="{13BF5E32-812B-1175-BB51-DE45AED40EDF}"/>
              </a:ext>
            </a:extLst>
          </p:cNvPr>
          <p:cNvCxnSpPr>
            <a:stCxn id="2" idx="3"/>
            <a:endCxn id="4" idx="7"/>
          </p:cNvCxnSpPr>
          <p:nvPr/>
        </p:nvCxnSpPr>
        <p:spPr>
          <a:xfrm flipH="1">
            <a:off x="9340383" y="3714025"/>
            <a:ext cx="537502" cy="479544"/>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8">
            <a:extLst>
              <a:ext uri="{FF2B5EF4-FFF2-40B4-BE49-F238E27FC236}">
                <a16:creationId xmlns:a16="http://schemas.microsoft.com/office/drawing/2014/main" id="{B1F6574C-E146-FB8D-4D2C-73203986AC86}"/>
              </a:ext>
            </a:extLst>
          </p:cNvPr>
          <p:cNvCxnSpPr>
            <a:stCxn id="2" idx="5"/>
            <a:endCxn id="10" idx="1"/>
          </p:cNvCxnSpPr>
          <p:nvPr/>
        </p:nvCxnSpPr>
        <p:spPr>
          <a:xfrm>
            <a:off x="10132471" y="3714025"/>
            <a:ext cx="465494" cy="479544"/>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20">
            <a:extLst>
              <a:ext uri="{FF2B5EF4-FFF2-40B4-BE49-F238E27FC236}">
                <a16:creationId xmlns:a16="http://schemas.microsoft.com/office/drawing/2014/main" id="{DAB9BBE3-45BE-2119-3BC4-1D6BF580D43C}"/>
              </a:ext>
            </a:extLst>
          </p:cNvPr>
          <p:cNvCxnSpPr>
            <a:stCxn id="4" idx="3"/>
            <a:endCxn id="12" idx="0"/>
          </p:cNvCxnSpPr>
          <p:nvPr/>
        </p:nvCxnSpPr>
        <p:spPr>
          <a:xfrm flipH="1">
            <a:off x="8709034" y="4448155"/>
            <a:ext cx="376763" cy="620963"/>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22">
            <a:extLst>
              <a:ext uri="{FF2B5EF4-FFF2-40B4-BE49-F238E27FC236}">
                <a16:creationId xmlns:a16="http://schemas.microsoft.com/office/drawing/2014/main" id="{D3BF202B-F330-0807-18B4-935E3A92A058}"/>
              </a:ext>
            </a:extLst>
          </p:cNvPr>
          <p:cNvCxnSpPr>
            <a:stCxn id="4" idx="5"/>
            <a:endCxn id="13" idx="0"/>
          </p:cNvCxnSpPr>
          <p:nvPr/>
        </p:nvCxnSpPr>
        <p:spPr>
          <a:xfrm>
            <a:off x="9340383" y="4448155"/>
            <a:ext cx="232747" cy="620963"/>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24">
            <a:extLst>
              <a:ext uri="{FF2B5EF4-FFF2-40B4-BE49-F238E27FC236}">
                <a16:creationId xmlns:a16="http://schemas.microsoft.com/office/drawing/2014/main" id="{17A69A84-4AE9-8842-7533-2CBFEA26AE10}"/>
              </a:ext>
            </a:extLst>
          </p:cNvPr>
          <p:cNvCxnSpPr>
            <a:stCxn id="10" idx="4"/>
            <a:endCxn id="14" idx="0"/>
          </p:cNvCxnSpPr>
          <p:nvPr/>
        </p:nvCxnSpPr>
        <p:spPr>
          <a:xfrm flipH="1">
            <a:off x="10363234" y="4500882"/>
            <a:ext cx="362024" cy="568236"/>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6">
            <a:extLst>
              <a:ext uri="{FF2B5EF4-FFF2-40B4-BE49-F238E27FC236}">
                <a16:creationId xmlns:a16="http://schemas.microsoft.com/office/drawing/2014/main" id="{A2637345-1807-A0CD-554A-13F89D115181}"/>
              </a:ext>
            </a:extLst>
          </p:cNvPr>
          <p:cNvCxnSpPr>
            <a:stCxn id="10" idx="4"/>
            <a:endCxn id="15" idx="0"/>
          </p:cNvCxnSpPr>
          <p:nvPr/>
        </p:nvCxnSpPr>
        <p:spPr>
          <a:xfrm>
            <a:off x="10725258" y="4500882"/>
            <a:ext cx="502072" cy="56823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06724"/>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
            <a:extLst>
              <a:ext uri="{FF2B5EF4-FFF2-40B4-BE49-F238E27FC236}">
                <a16:creationId xmlns:a16="http://schemas.microsoft.com/office/drawing/2014/main" id="{3CD196A2-4D80-184A-9146-566A87A7B303}"/>
              </a:ext>
            </a:extLst>
          </p:cNvPr>
          <p:cNvSpPr>
            <a:spLocks noGrp="1"/>
          </p:cNvSpPr>
          <p:nvPr>
            <p:ph idx="1"/>
          </p:nvPr>
        </p:nvSpPr>
        <p:spPr>
          <a:xfrm>
            <a:off x="695398" y="1196752"/>
            <a:ext cx="10801200" cy="4929411"/>
          </a:xfrm>
          <a:ln>
            <a:noFill/>
          </a:ln>
        </p:spPr>
        <p:txBody>
          <a:bodyPr/>
          <a:lstStyle/>
          <a:p>
            <a:r>
              <a:rPr lang="en-US" altLang="zh-CN" sz="2400" dirty="0">
                <a:solidFill>
                  <a:prstClr val="black"/>
                </a:solidFill>
              </a:rPr>
              <a:t>Level Order</a:t>
            </a:r>
          </a:p>
          <a:p>
            <a:pPr lvl="1"/>
            <a:r>
              <a:rPr lang="en-US" altLang="zh-CN" sz="2000" dirty="0"/>
              <a:t>Provided code.</a:t>
            </a:r>
            <a:endParaRPr lang="en-US" altLang="zh-CN" sz="2400" dirty="0"/>
          </a:p>
          <a:p>
            <a:pPr lvl="1"/>
            <a:endParaRPr lang="en-US" sz="2000" dirty="0">
              <a:solidFill>
                <a:srgbClr val="FF0000"/>
              </a:solidFill>
            </a:endParaRPr>
          </a:p>
          <a:p>
            <a:endParaRPr lang="en-US" sz="2400" dirty="0">
              <a:solidFill>
                <a:srgbClr val="FF0000"/>
              </a:solidFill>
            </a:endParaRPr>
          </a:p>
          <a:p>
            <a:endParaRPr lang="en-US" sz="1400" dirty="0">
              <a:solidFill>
                <a:srgbClr val="000088"/>
              </a:solidFill>
              <a:latin typeface="Consolas" panose="020B0609020204030204" pitchFamily="49" charset="0"/>
              <a:cs typeface="Consolas" panose="020B0609020204030204" pitchFamily="49" charset="0"/>
            </a:endParaRPr>
          </a:p>
        </p:txBody>
      </p:sp>
      <p:sp>
        <p:nvSpPr>
          <p:cNvPr id="3" name="标题 2"/>
          <p:cNvSpPr>
            <a:spLocks noGrp="1"/>
          </p:cNvSpPr>
          <p:nvPr>
            <p:ph type="title"/>
          </p:nvPr>
        </p:nvSpPr>
        <p:spPr/>
        <p:txBody>
          <a:bodyPr/>
          <a:lstStyle/>
          <a:p>
            <a:pPr marL="0"/>
            <a:r>
              <a:rPr lang="en-US" altLang="zh-CN" dirty="0"/>
              <a:t> </a:t>
            </a:r>
            <a:r>
              <a:rPr lang="en-US" altLang="zh-CN" sz="3600" dirty="0"/>
              <a:t>Problem (Level Order)</a:t>
            </a:r>
            <a:endParaRPr lang="en-US" altLang="zh-CN"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29</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a:t>Lab 4</a:t>
            </a:r>
            <a:endParaRPr lang="en-US" altLang="zh-CN" dirty="0"/>
          </a:p>
        </p:txBody>
      </p:sp>
      <p:sp>
        <p:nvSpPr>
          <p:cNvPr id="10" name="Rectangle 10">
            <a:extLst>
              <a:ext uri="{FF2B5EF4-FFF2-40B4-BE49-F238E27FC236}">
                <a16:creationId xmlns:a16="http://schemas.microsoft.com/office/drawing/2014/main" id="{F84C062C-2E1B-8C41-928C-2C6671BEF496}"/>
              </a:ext>
            </a:extLst>
          </p:cNvPr>
          <p:cNvSpPr/>
          <p:nvPr/>
        </p:nvSpPr>
        <p:spPr>
          <a:xfrm>
            <a:off x="695398" y="2068437"/>
            <a:ext cx="5037112" cy="4339650"/>
          </a:xfrm>
          <a:prstGeom prst="rect">
            <a:avLst/>
          </a:prstGeom>
          <a:solidFill>
            <a:schemeClr val="bg1">
              <a:lumMod val="95000"/>
            </a:schemeClr>
          </a:solidFill>
        </p:spPr>
        <p:txBody>
          <a:bodyPr wrap="square">
            <a:spAutoFit/>
          </a:bodyPr>
          <a:lstStyle/>
          <a:p>
            <a:pPr lvl="1"/>
            <a:r>
              <a:rPr lang="en-HK" sz="1200" dirty="0">
                <a:solidFill>
                  <a:srgbClr val="000088"/>
                </a:solidFill>
                <a:latin typeface="Consolas" panose="020B0609020204030204" pitchFamily="49" charset="0"/>
                <a:cs typeface="Consolas" panose="020B0609020204030204" pitchFamily="49" charset="0"/>
              </a:rPr>
              <a:t>struct </a:t>
            </a:r>
            <a:r>
              <a:rPr lang="en-HK" sz="1200" dirty="0" err="1">
                <a:solidFill>
                  <a:srgbClr val="000088"/>
                </a:solidFill>
                <a:latin typeface="Consolas" panose="020B0609020204030204" pitchFamily="49" charset="0"/>
                <a:cs typeface="Consolas" panose="020B0609020204030204" pitchFamily="49" charset="0"/>
              </a:rPr>
              <a:t>treeNode</a:t>
            </a:r>
            <a:r>
              <a:rPr lang="en-HK" sz="1200" dirty="0">
                <a:solidFill>
                  <a:srgbClr val="000088"/>
                </a:solidFill>
                <a:latin typeface="Consolas" panose="020B0609020204030204" pitchFamily="49" charset="0"/>
                <a:cs typeface="Consolas" panose="020B0609020204030204" pitchFamily="49" charset="0"/>
              </a:rPr>
              <a:t> { </a:t>
            </a:r>
          </a:p>
          <a:p>
            <a:pPr lvl="1"/>
            <a:r>
              <a:rPr lang="en-HK" sz="1200" dirty="0">
                <a:solidFill>
                  <a:srgbClr val="000088"/>
                </a:solidFill>
                <a:latin typeface="Consolas" panose="020B0609020204030204" pitchFamily="49" charset="0"/>
                <a:cs typeface="Consolas" panose="020B0609020204030204" pitchFamily="49" charset="0"/>
              </a:rPr>
              <a:t>	int value; </a:t>
            </a:r>
          </a:p>
          <a:p>
            <a:pPr lvl="1"/>
            <a:r>
              <a:rPr lang="en-HK" sz="1200" dirty="0">
                <a:solidFill>
                  <a:srgbClr val="000088"/>
                </a:solidFill>
                <a:latin typeface="Consolas" panose="020B0609020204030204" pitchFamily="49" charset="0"/>
                <a:cs typeface="Consolas" panose="020B0609020204030204" pitchFamily="49" charset="0"/>
              </a:rPr>
              <a:t>	struct </a:t>
            </a:r>
            <a:r>
              <a:rPr lang="en-HK" sz="1200" dirty="0" err="1">
                <a:solidFill>
                  <a:srgbClr val="000088"/>
                </a:solidFill>
                <a:latin typeface="Consolas" panose="020B0609020204030204" pitchFamily="49" charset="0"/>
                <a:cs typeface="Consolas" panose="020B0609020204030204" pitchFamily="49" charset="0"/>
              </a:rPr>
              <a:t>treeNode</a:t>
            </a:r>
            <a:r>
              <a:rPr lang="en-HK" sz="1200" dirty="0">
                <a:solidFill>
                  <a:srgbClr val="000088"/>
                </a:solidFill>
                <a:latin typeface="Consolas" panose="020B0609020204030204" pitchFamily="49" charset="0"/>
                <a:cs typeface="Consolas" panose="020B0609020204030204" pitchFamily="49" charset="0"/>
              </a:rPr>
              <a:t>* left; </a:t>
            </a:r>
          </a:p>
          <a:p>
            <a:pPr lvl="1"/>
            <a:r>
              <a:rPr lang="en-HK" sz="1200" dirty="0">
                <a:solidFill>
                  <a:srgbClr val="000088"/>
                </a:solidFill>
                <a:latin typeface="Consolas" panose="020B0609020204030204" pitchFamily="49" charset="0"/>
                <a:cs typeface="Consolas" panose="020B0609020204030204" pitchFamily="49" charset="0"/>
              </a:rPr>
              <a:t>	struct </a:t>
            </a:r>
            <a:r>
              <a:rPr lang="en-HK" sz="1200" dirty="0" err="1">
                <a:solidFill>
                  <a:srgbClr val="000088"/>
                </a:solidFill>
                <a:latin typeface="Consolas" panose="020B0609020204030204" pitchFamily="49" charset="0"/>
                <a:cs typeface="Consolas" panose="020B0609020204030204" pitchFamily="49" charset="0"/>
              </a:rPr>
              <a:t>treeNode</a:t>
            </a:r>
            <a:r>
              <a:rPr lang="en-HK" sz="1200" dirty="0">
                <a:solidFill>
                  <a:srgbClr val="000088"/>
                </a:solidFill>
                <a:latin typeface="Consolas" panose="020B0609020204030204" pitchFamily="49" charset="0"/>
                <a:cs typeface="Consolas" panose="020B0609020204030204" pitchFamily="49" charset="0"/>
              </a:rPr>
              <a:t>* right; </a:t>
            </a:r>
          </a:p>
          <a:p>
            <a:pPr lvl="1"/>
            <a:r>
              <a:rPr lang="en-HK" sz="1200" dirty="0">
                <a:solidFill>
                  <a:srgbClr val="000088"/>
                </a:solidFill>
                <a:latin typeface="Consolas" panose="020B0609020204030204" pitchFamily="49" charset="0"/>
                <a:cs typeface="Consolas" panose="020B0609020204030204" pitchFamily="49" charset="0"/>
              </a:rPr>
              <a:t>}; </a:t>
            </a:r>
          </a:p>
          <a:p>
            <a:pPr lvl="1"/>
            <a:endParaRPr lang="en-HK" sz="1200" dirty="0">
              <a:solidFill>
                <a:srgbClr val="000088"/>
              </a:solidFill>
              <a:latin typeface="Consolas" panose="020B0609020204030204" pitchFamily="49" charset="0"/>
              <a:cs typeface="Consolas" panose="020B0609020204030204" pitchFamily="49" charset="0"/>
            </a:endParaRPr>
          </a:p>
          <a:p>
            <a:pPr lvl="1"/>
            <a:r>
              <a:rPr lang="en-HK" sz="1200" dirty="0">
                <a:solidFill>
                  <a:srgbClr val="000088"/>
                </a:solidFill>
                <a:latin typeface="Consolas" panose="020B0609020204030204" pitchFamily="49" charset="0"/>
                <a:cs typeface="Consolas" panose="020B0609020204030204" pitchFamily="49" charset="0"/>
              </a:rPr>
              <a:t>typedef struct </a:t>
            </a:r>
            <a:r>
              <a:rPr lang="en-HK" sz="1200" dirty="0" err="1">
                <a:solidFill>
                  <a:srgbClr val="000088"/>
                </a:solidFill>
                <a:latin typeface="Consolas" panose="020B0609020204030204" pitchFamily="49" charset="0"/>
                <a:cs typeface="Consolas" panose="020B0609020204030204" pitchFamily="49" charset="0"/>
              </a:rPr>
              <a:t>treeNode</a:t>
            </a:r>
            <a:r>
              <a:rPr lang="en-HK" sz="1200" dirty="0">
                <a:solidFill>
                  <a:srgbClr val="000088"/>
                </a:solidFill>
                <a:latin typeface="Consolas" panose="020B0609020204030204" pitchFamily="49" charset="0"/>
                <a:cs typeface="Consolas" panose="020B0609020204030204" pitchFamily="49" charset="0"/>
              </a:rPr>
              <a:t>* </a:t>
            </a:r>
            <a:r>
              <a:rPr lang="en-HK" sz="1200" dirty="0" err="1">
                <a:solidFill>
                  <a:srgbClr val="000088"/>
                </a:solidFill>
                <a:latin typeface="Consolas" panose="020B0609020204030204" pitchFamily="49" charset="0"/>
                <a:cs typeface="Consolas" panose="020B0609020204030204" pitchFamily="49" charset="0"/>
              </a:rPr>
              <a:t>TreeNode</a:t>
            </a:r>
            <a:r>
              <a:rPr lang="en-HK" sz="1200" dirty="0">
                <a:solidFill>
                  <a:srgbClr val="000088"/>
                </a:solidFill>
                <a:latin typeface="Consolas" panose="020B0609020204030204" pitchFamily="49" charset="0"/>
                <a:cs typeface="Consolas" panose="020B0609020204030204" pitchFamily="49" charset="0"/>
              </a:rPr>
              <a:t>; </a:t>
            </a:r>
          </a:p>
          <a:p>
            <a:pPr lvl="1"/>
            <a:endParaRPr lang="en-HK" sz="1200" dirty="0">
              <a:solidFill>
                <a:srgbClr val="000088"/>
              </a:solidFill>
              <a:latin typeface="Consolas" panose="020B0609020204030204" pitchFamily="49" charset="0"/>
              <a:cs typeface="Consolas" panose="020B0609020204030204" pitchFamily="49" charset="0"/>
            </a:endParaRPr>
          </a:p>
          <a:p>
            <a:pPr lvl="1"/>
            <a:r>
              <a:rPr lang="en-HK" sz="1200" dirty="0">
                <a:solidFill>
                  <a:srgbClr val="000088"/>
                </a:solidFill>
                <a:latin typeface="Consolas" panose="020B0609020204030204" pitchFamily="49" charset="0"/>
                <a:cs typeface="Consolas" panose="020B0609020204030204" pitchFamily="49" charset="0"/>
              </a:rPr>
              <a:t>struct </a:t>
            </a:r>
            <a:r>
              <a:rPr lang="en-HK" sz="1200" dirty="0" err="1">
                <a:solidFill>
                  <a:srgbClr val="000088"/>
                </a:solidFill>
                <a:latin typeface="Consolas" panose="020B0609020204030204" pitchFamily="49" charset="0"/>
                <a:cs typeface="Consolas" panose="020B0609020204030204" pitchFamily="49" charset="0"/>
              </a:rPr>
              <a:t>queueNode</a:t>
            </a:r>
            <a:r>
              <a:rPr lang="en-HK" sz="1200" dirty="0">
                <a:solidFill>
                  <a:srgbClr val="000088"/>
                </a:solidFill>
                <a:latin typeface="Consolas" panose="020B0609020204030204" pitchFamily="49" charset="0"/>
                <a:cs typeface="Consolas" panose="020B0609020204030204" pitchFamily="49" charset="0"/>
              </a:rPr>
              <a:t> { </a:t>
            </a:r>
          </a:p>
          <a:p>
            <a:pPr lvl="1"/>
            <a:r>
              <a:rPr lang="en-HK" sz="1200" dirty="0">
                <a:solidFill>
                  <a:srgbClr val="000088"/>
                </a:solidFill>
                <a:latin typeface="Consolas" panose="020B0609020204030204" pitchFamily="49" charset="0"/>
                <a:cs typeface="Consolas" panose="020B0609020204030204" pitchFamily="49" charset="0"/>
              </a:rPr>
              <a:t>	</a:t>
            </a:r>
            <a:r>
              <a:rPr lang="en-HK" sz="1200" dirty="0" err="1">
                <a:solidFill>
                  <a:srgbClr val="000088"/>
                </a:solidFill>
                <a:latin typeface="Consolas" panose="020B0609020204030204" pitchFamily="49" charset="0"/>
                <a:cs typeface="Consolas" panose="020B0609020204030204" pitchFamily="49" charset="0"/>
              </a:rPr>
              <a:t>TreeNode</a:t>
            </a:r>
            <a:r>
              <a:rPr lang="en-HK" sz="1200" dirty="0">
                <a:solidFill>
                  <a:srgbClr val="000088"/>
                </a:solidFill>
                <a:latin typeface="Consolas" panose="020B0609020204030204" pitchFamily="49" charset="0"/>
                <a:cs typeface="Consolas" panose="020B0609020204030204" pitchFamily="49" charset="0"/>
              </a:rPr>
              <a:t> value;	</a:t>
            </a:r>
          </a:p>
          <a:p>
            <a:pPr lvl="1"/>
            <a:r>
              <a:rPr lang="en-HK" sz="1200" dirty="0">
                <a:solidFill>
                  <a:srgbClr val="000088"/>
                </a:solidFill>
                <a:latin typeface="Consolas" panose="020B0609020204030204" pitchFamily="49" charset="0"/>
                <a:cs typeface="Consolas" panose="020B0609020204030204" pitchFamily="49" charset="0"/>
              </a:rPr>
              <a:t>	struct </a:t>
            </a:r>
            <a:r>
              <a:rPr lang="en-HK" sz="1200" dirty="0" err="1">
                <a:solidFill>
                  <a:srgbClr val="000088"/>
                </a:solidFill>
                <a:latin typeface="Consolas" panose="020B0609020204030204" pitchFamily="49" charset="0"/>
                <a:cs typeface="Consolas" panose="020B0609020204030204" pitchFamily="49" charset="0"/>
              </a:rPr>
              <a:t>queueNode</a:t>
            </a:r>
            <a:r>
              <a:rPr lang="en-HK" sz="1200" dirty="0">
                <a:solidFill>
                  <a:srgbClr val="000088"/>
                </a:solidFill>
                <a:latin typeface="Consolas" panose="020B0609020204030204" pitchFamily="49" charset="0"/>
                <a:cs typeface="Consolas" panose="020B0609020204030204" pitchFamily="49" charset="0"/>
              </a:rPr>
              <a:t>* next; </a:t>
            </a:r>
          </a:p>
          <a:p>
            <a:pPr lvl="1"/>
            <a:r>
              <a:rPr lang="en-HK" sz="1200" dirty="0">
                <a:solidFill>
                  <a:srgbClr val="000088"/>
                </a:solidFill>
                <a:latin typeface="Consolas" panose="020B0609020204030204" pitchFamily="49" charset="0"/>
                <a:cs typeface="Consolas" panose="020B0609020204030204" pitchFamily="49" charset="0"/>
              </a:rPr>
              <a:t>	struct </a:t>
            </a:r>
            <a:r>
              <a:rPr lang="en-HK" sz="1200" dirty="0" err="1">
                <a:solidFill>
                  <a:srgbClr val="000088"/>
                </a:solidFill>
                <a:latin typeface="Consolas" panose="020B0609020204030204" pitchFamily="49" charset="0"/>
                <a:cs typeface="Consolas" panose="020B0609020204030204" pitchFamily="49" charset="0"/>
              </a:rPr>
              <a:t>queueNode</a:t>
            </a:r>
            <a:r>
              <a:rPr lang="en-HK" sz="1200" dirty="0">
                <a:solidFill>
                  <a:srgbClr val="000088"/>
                </a:solidFill>
                <a:latin typeface="Consolas" panose="020B0609020204030204" pitchFamily="49" charset="0"/>
                <a:cs typeface="Consolas" panose="020B0609020204030204" pitchFamily="49" charset="0"/>
              </a:rPr>
              <a:t>* </a:t>
            </a:r>
            <a:r>
              <a:rPr lang="en-HK" sz="1200" dirty="0" err="1">
                <a:solidFill>
                  <a:srgbClr val="000088"/>
                </a:solidFill>
                <a:latin typeface="Consolas" panose="020B0609020204030204" pitchFamily="49" charset="0"/>
                <a:cs typeface="Consolas" panose="020B0609020204030204" pitchFamily="49" charset="0"/>
              </a:rPr>
              <a:t>prev</a:t>
            </a:r>
            <a:r>
              <a:rPr lang="en-HK" sz="1200" dirty="0">
                <a:solidFill>
                  <a:srgbClr val="000088"/>
                </a:solidFill>
                <a:latin typeface="Consolas" panose="020B0609020204030204" pitchFamily="49" charset="0"/>
                <a:cs typeface="Consolas" panose="020B0609020204030204" pitchFamily="49" charset="0"/>
              </a:rPr>
              <a:t>; </a:t>
            </a:r>
          </a:p>
          <a:p>
            <a:pPr lvl="1"/>
            <a:r>
              <a:rPr lang="en-HK" sz="1200" dirty="0">
                <a:solidFill>
                  <a:srgbClr val="000088"/>
                </a:solidFill>
                <a:latin typeface="Consolas" panose="020B0609020204030204" pitchFamily="49" charset="0"/>
                <a:cs typeface="Consolas" panose="020B0609020204030204" pitchFamily="49" charset="0"/>
              </a:rPr>
              <a:t>}; </a:t>
            </a:r>
          </a:p>
          <a:p>
            <a:pPr lvl="1"/>
            <a:endParaRPr lang="en-HK" sz="1200" dirty="0">
              <a:solidFill>
                <a:srgbClr val="000088"/>
              </a:solidFill>
              <a:latin typeface="Consolas" panose="020B0609020204030204" pitchFamily="49" charset="0"/>
              <a:cs typeface="Consolas" panose="020B0609020204030204" pitchFamily="49" charset="0"/>
            </a:endParaRPr>
          </a:p>
          <a:p>
            <a:pPr lvl="1"/>
            <a:r>
              <a:rPr lang="en-HK" sz="1200" dirty="0">
                <a:solidFill>
                  <a:srgbClr val="000088"/>
                </a:solidFill>
                <a:latin typeface="Consolas" panose="020B0609020204030204" pitchFamily="49" charset="0"/>
                <a:cs typeface="Consolas" panose="020B0609020204030204" pitchFamily="49" charset="0"/>
              </a:rPr>
              <a:t>typedef struct </a:t>
            </a:r>
            <a:r>
              <a:rPr lang="en-HK" sz="1200" dirty="0" err="1">
                <a:solidFill>
                  <a:srgbClr val="000088"/>
                </a:solidFill>
                <a:latin typeface="Consolas" panose="020B0609020204030204" pitchFamily="49" charset="0"/>
                <a:cs typeface="Consolas" panose="020B0609020204030204" pitchFamily="49" charset="0"/>
              </a:rPr>
              <a:t>queueNode</a:t>
            </a:r>
            <a:r>
              <a:rPr lang="en-HK" sz="1200" dirty="0">
                <a:solidFill>
                  <a:srgbClr val="000088"/>
                </a:solidFill>
                <a:latin typeface="Consolas" panose="020B0609020204030204" pitchFamily="49" charset="0"/>
                <a:cs typeface="Consolas" panose="020B0609020204030204" pitchFamily="49" charset="0"/>
              </a:rPr>
              <a:t>* </a:t>
            </a:r>
            <a:r>
              <a:rPr lang="en-HK" sz="1200" dirty="0" err="1">
                <a:solidFill>
                  <a:srgbClr val="000088"/>
                </a:solidFill>
                <a:latin typeface="Consolas" panose="020B0609020204030204" pitchFamily="49" charset="0"/>
                <a:cs typeface="Consolas" panose="020B0609020204030204" pitchFamily="49" charset="0"/>
              </a:rPr>
              <a:t>QueueNode</a:t>
            </a:r>
            <a:r>
              <a:rPr lang="en-HK" sz="1200" dirty="0">
                <a:solidFill>
                  <a:srgbClr val="000088"/>
                </a:solidFill>
                <a:latin typeface="Consolas" panose="020B0609020204030204" pitchFamily="49" charset="0"/>
                <a:cs typeface="Consolas" panose="020B0609020204030204" pitchFamily="49" charset="0"/>
              </a:rPr>
              <a:t>;</a:t>
            </a:r>
          </a:p>
          <a:p>
            <a:pPr lvl="1"/>
            <a:r>
              <a:rPr lang="en-HK" sz="1200" dirty="0">
                <a:solidFill>
                  <a:srgbClr val="000088"/>
                </a:solidFill>
                <a:latin typeface="Consolas" panose="020B0609020204030204" pitchFamily="49" charset="0"/>
                <a:cs typeface="Consolas" panose="020B0609020204030204" pitchFamily="49" charset="0"/>
              </a:rPr>
              <a:t> </a:t>
            </a:r>
          </a:p>
          <a:p>
            <a:pPr lvl="1"/>
            <a:r>
              <a:rPr lang="en-HK" sz="1200" dirty="0">
                <a:solidFill>
                  <a:srgbClr val="000088"/>
                </a:solidFill>
                <a:latin typeface="Consolas" panose="020B0609020204030204" pitchFamily="49" charset="0"/>
                <a:cs typeface="Consolas" panose="020B0609020204030204" pitchFamily="49" charset="0"/>
              </a:rPr>
              <a:t>struct queue { </a:t>
            </a:r>
          </a:p>
          <a:p>
            <a:pPr lvl="1"/>
            <a:r>
              <a:rPr lang="en-HK" sz="1200" dirty="0">
                <a:solidFill>
                  <a:srgbClr val="000088"/>
                </a:solidFill>
                <a:latin typeface="Consolas" panose="020B0609020204030204" pitchFamily="49" charset="0"/>
                <a:cs typeface="Consolas" panose="020B0609020204030204" pitchFamily="49" charset="0"/>
              </a:rPr>
              <a:t>	int capacity; </a:t>
            </a:r>
          </a:p>
          <a:p>
            <a:pPr lvl="1"/>
            <a:r>
              <a:rPr lang="en-HK" sz="1200" dirty="0">
                <a:solidFill>
                  <a:srgbClr val="000088"/>
                </a:solidFill>
                <a:latin typeface="Consolas" panose="020B0609020204030204" pitchFamily="49" charset="0"/>
                <a:cs typeface="Consolas" panose="020B0609020204030204" pitchFamily="49" charset="0"/>
              </a:rPr>
              <a:t>	</a:t>
            </a:r>
            <a:r>
              <a:rPr lang="en-HK" sz="1200" dirty="0" err="1">
                <a:solidFill>
                  <a:srgbClr val="000088"/>
                </a:solidFill>
                <a:latin typeface="Consolas" panose="020B0609020204030204" pitchFamily="49" charset="0"/>
                <a:cs typeface="Consolas" panose="020B0609020204030204" pitchFamily="49" charset="0"/>
              </a:rPr>
              <a:t>QueueNode</a:t>
            </a:r>
            <a:r>
              <a:rPr lang="en-HK" sz="1200" dirty="0">
                <a:solidFill>
                  <a:srgbClr val="000088"/>
                </a:solidFill>
                <a:latin typeface="Consolas" panose="020B0609020204030204" pitchFamily="49" charset="0"/>
                <a:cs typeface="Consolas" panose="020B0609020204030204" pitchFamily="49" charset="0"/>
              </a:rPr>
              <a:t> head; </a:t>
            </a:r>
          </a:p>
          <a:p>
            <a:pPr lvl="1"/>
            <a:r>
              <a:rPr lang="en-HK" sz="1200" dirty="0">
                <a:solidFill>
                  <a:srgbClr val="000088"/>
                </a:solidFill>
                <a:latin typeface="Consolas" panose="020B0609020204030204" pitchFamily="49" charset="0"/>
                <a:cs typeface="Consolas" panose="020B0609020204030204" pitchFamily="49" charset="0"/>
              </a:rPr>
              <a:t>	</a:t>
            </a:r>
            <a:r>
              <a:rPr lang="en-HK" sz="1200" dirty="0" err="1">
                <a:solidFill>
                  <a:srgbClr val="000088"/>
                </a:solidFill>
                <a:latin typeface="Consolas" panose="020B0609020204030204" pitchFamily="49" charset="0"/>
                <a:cs typeface="Consolas" panose="020B0609020204030204" pitchFamily="49" charset="0"/>
              </a:rPr>
              <a:t>QueueNode</a:t>
            </a:r>
            <a:r>
              <a:rPr lang="en-HK" sz="1200" dirty="0">
                <a:solidFill>
                  <a:srgbClr val="000088"/>
                </a:solidFill>
                <a:latin typeface="Consolas" panose="020B0609020204030204" pitchFamily="49" charset="0"/>
                <a:cs typeface="Consolas" panose="020B0609020204030204" pitchFamily="49" charset="0"/>
              </a:rPr>
              <a:t> tail; </a:t>
            </a:r>
          </a:p>
          <a:p>
            <a:pPr lvl="1"/>
            <a:r>
              <a:rPr lang="en-HK" sz="1200" dirty="0">
                <a:solidFill>
                  <a:srgbClr val="000088"/>
                </a:solidFill>
                <a:latin typeface="Consolas" panose="020B0609020204030204" pitchFamily="49" charset="0"/>
                <a:cs typeface="Consolas" panose="020B0609020204030204" pitchFamily="49" charset="0"/>
              </a:rPr>
              <a:t>	int size; </a:t>
            </a:r>
          </a:p>
          <a:p>
            <a:pPr lvl="1"/>
            <a:r>
              <a:rPr lang="en-HK" sz="1200" dirty="0">
                <a:solidFill>
                  <a:srgbClr val="000088"/>
                </a:solidFill>
                <a:latin typeface="Consolas" panose="020B0609020204030204" pitchFamily="49" charset="0"/>
                <a:cs typeface="Consolas" panose="020B0609020204030204" pitchFamily="49" charset="0"/>
              </a:rPr>
              <a:t>}; </a:t>
            </a:r>
          </a:p>
          <a:p>
            <a:pPr lvl="1"/>
            <a:r>
              <a:rPr lang="en-HK" sz="1200" dirty="0">
                <a:solidFill>
                  <a:srgbClr val="000088"/>
                </a:solidFill>
                <a:latin typeface="Consolas" panose="020B0609020204030204" pitchFamily="49" charset="0"/>
                <a:cs typeface="Consolas" panose="020B0609020204030204" pitchFamily="49" charset="0"/>
              </a:rPr>
              <a:t>typedef struct queue* </a:t>
            </a:r>
            <a:r>
              <a:rPr lang="en-HK" sz="1200" dirty="0" err="1">
                <a:solidFill>
                  <a:srgbClr val="000088"/>
                </a:solidFill>
                <a:latin typeface="Consolas" panose="020B0609020204030204" pitchFamily="49" charset="0"/>
                <a:cs typeface="Consolas" panose="020B0609020204030204" pitchFamily="49" charset="0"/>
              </a:rPr>
              <a:t>QueueADT</a:t>
            </a:r>
            <a:r>
              <a:rPr lang="en-HK" sz="1200" dirty="0">
                <a:solidFill>
                  <a:srgbClr val="000088"/>
                </a:solidFill>
                <a:latin typeface="Consolas" panose="020B0609020204030204" pitchFamily="49" charset="0"/>
                <a:cs typeface="Consolas" panose="020B0609020204030204" pitchFamily="49" charset="0"/>
              </a:rPr>
              <a:t>;</a:t>
            </a:r>
            <a:endParaRPr lang="en-HK" sz="1200" dirty="0">
              <a:solidFill>
                <a:srgbClr val="454749"/>
              </a:solidFill>
              <a:latin typeface="American Typewriter" panose="02090604020004020304" pitchFamily="18" charset="77"/>
            </a:endParaRPr>
          </a:p>
        </p:txBody>
      </p:sp>
      <p:sp>
        <p:nvSpPr>
          <p:cNvPr id="12" name="Rectangle 10">
            <a:extLst>
              <a:ext uri="{FF2B5EF4-FFF2-40B4-BE49-F238E27FC236}">
                <a16:creationId xmlns:a16="http://schemas.microsoft.com/office/drawing/2014/main" id="{0D862817-49CB-A441-A0FE-9ADD1E2791AF}"/>
              </a:ext>
            </a:extLst>
          </p:cNvPr>
          <p:cNvSpPr/>
          <p:nvPr/>
        </p:nvSpPr>
        <p:spPr>
          <a:xfrm>
            <a:off x="6357586" y="2060848"/>
            <a:ext cx="5351586" cy="2462213"/>
          </a:xfrm>
          <a:prstGeom prst="rect">
            <a:avLst/>
          </a:prstGeom>
          <a:solidFill>
            <a:schemeClr val="bg1">
              <a:lumMod val="95000"/>
            </a:schemeClr>
          </a:solidFill>
        </p:spPr>
        <p:txBody>
          <a:bodyPr wrap="square">
            <a:spAutoFit/>
          </a:bodyPr>
          <a:lstStyle/>
          <a:p>
            <a:pPr lvl="1"/>
            <a:r>
              <a:rPr lang="en-HK" sz="1400" dirty="0">
                <a:solidFill>
                  <a:srgbClr val="000088"/>
                </a:solidFill>
                <a:latin typeface="Consolas" panose="020B0609020204030204" pitchFamily="49" charset="0"/>
                <a:cs typeface="Consolas" panose="020B0609020204030204" pitchFamily="49" charset="0"/>
              </a:rPr>
              <a:t>void </a:t>
            </a:r>
            <a:r>
              <a:rPr lang="en-HK" sz="1400" dirty="0" err="1">
                <a:solidFill>
                  <a:srgbClr val="000088"/>
                </a:solidFill>
                <a:latin typeface="Consolas" panose="020B0609020204030204" pitchFamily="49" charset="0"/>
                <a:cs typeface="Consolas" panose="020B0609020204030204" pitchFamily="49" charset="0"/>
              </a:rPr>
              <a:t>PrintNode</a:t>
            </a:r>
            <a:r>
              <a:rPr lang="en-HK" sz="1400" dirty="0">
                <a:solidFill>
                  <a:srgbClr val="000088"/>
                </a:solidFill>
                <a:latin typeface="Consolas" panose="020B0609020204030204" pitchFamily="49" charset="0"/>
                <a:cs typeface="Consolas" panose="020B0609020204030204" pitchFamily="49" charset="0"/>
              </a:rPr>
              <a:t>(</a:t>
            </a:r>
            <a:r>
              <a:rPr lang="en-HK" sz="1400" dirty="0" err="1">
                <a:solidFill>
                  <a:srgbClr val="000088"/>
                </a:solidFill>
                <a:latin typeface="Consolas" panose="020B0609020204030204" pitchFamily="49" charset="0"/>
                <a:cs typeface="Consolas" panose="020B0609020204030204" pitchFamily="49" charset="0"/>
              </a:rPr>
              <a:t>TreeNode</a:t>
            </a:r>
            <a:r>
              <a:rPr lang="en-HK" sz="1400" dirty="0">
                <a:solidFill>
                  <a:srgbClr val="000088"/>
                </a:solidFill>
                <a:latin typeface="Consolas" panose="020B0609020204030204" pitchFamily="49" charset="0"/>
                <a:cs typeface="Consolas" panose="020B0609020204030204" pitchFamily="49" charset="0"/>
              </a:rPr>
              <a:t> root) { </a:t>
            </a:r>
          </a:p>
          <a:p>
            <a:pPr lvl="1"/>
            <a:r>
              <a:rPr lang="en-HK" sz="1400" dirty="0">
                <a:solidFill>
                  <a:srgbClr val="000088"/>
                </a:solidFill>
                <a:latin typeface="Consolas" panose="020B0609020204030204" pitchFamily="49" charset="0"/>
                <a:cs typeface="Consolas" panose="020B0609020204030204" pitchFamily="49" charset="0"/>
              </a:rPr>
              <a:t>	if (root != NULL) { </a:t>
            </a:r>
          </a:p>
          <a:p>
            <a:pPr lvl="1"/>
            <a:r>
              <a:rPr lang="en-HK" sz="1400" dirty="0">
                <a:solidFill>
                  <a:srgbClr val="000088"/>
                </a:solidFill>
                <a:latin typeface="Consolas" panose="020B0609020204030204" pitchFamily="49" charset="0"/>
                <a:cs typeface="Consolas" panose="020B0609020204030204" pitchFamily="49" charset="0"/>
              </a:rPr>
              <a:t>		</a:t>
            </a:r>
            <a:r>
              <a:rPr lang="en-HK" sz="1400" dirty="0" err="1">
                <a:solidFill>
                  <a:srgbClr val="000088"/>
                </a:solidFill>
                <a:latin typeface="Consolas" panose="020B0609020204030204" pitchFamily="49" charset="0"/>
                <a:cs typeface="Consolas" panose="020B0609020204030204" pitchFamily="49" charset="0"/>
              </a:rPr>
              <a:t>printf</a:t>
            </a:r>
            <a:r>
              <a:rPr lang="en-HK" sz="1400" dirty="0">
                <a:solidFill>
                  <a:srgbClr val="000088"/>
                </a:solidFill>
                <a:latin typeface="Consolas" panose="020B0609020204030204" pitchFamily="49" charset="0"/>
                <a:cs typeface="Consolas" panose="020B0609020204030204" pitchFamily="49" charset="0"/>
              </a:rPr>
              <a:t>("%d\n", root-&gt;value); </a:t>
            </a:r>
          </a:p>
          <a:p>
            <a:pPr lvl="1"/>
            <a:r>
              <a:rPr lang="en-HK" sz="1400" dirty="0">
                <a:solidFill>
                  <a:srgbClr val="000088"/>
                </a:solidFill>
                <a:latin typeface="Consolas" panose="020B0609020204030204" pitchFamily="49" charset="0"/>
                <a:cs typeface="Consolas" panose="020B0609020204030204" pitchFamily="49" charset="0"/>
              </a:rPr>
              <a:t>	} </a:t>
            </a:r>
          </a:p>
          <a:p>
            <a:pPr lvl="1"/>
            <a:r>
              <a:rPr lang="en-HK" sz="1400" dirty="0">
                <a:solidFill>
                  <a:srgbClr val="000088"/>
                </a:solidFill>
                <a:latin typeface="Consolas" panose="020B0609020204030204" pitchFamily="49" charset="0"/>
                <a:cs typeface="Consolas" panose="020B0609020204030204" pitchFamily="49" charset="0"/>
              </a:rPr>
              <a:t>} </a:t>
            </a:r>
          </a:p>
          <a:p>
            <a:pPr lvl="1"/>
            <a:endParaRPr lang="en-HK" sz="1400" dirty="0">
              <a:solidFill>
                <a:srgbClr val="000088"/>
              </a:solidFill>
              <a:latin typeface="Consolas" panose="020B0609020204030204" pitchFamily="49" charset="0"/>
              <a:cs typeface="Consolas" panose="020B0609020204030204" pitchFamily="49" charset="0"/>
            </a:endParaRPr>
          </a:p>
          <a:p>
            <a:pPr lvl="1"/>
            <a:r>
              <a:rPr lang="en-HK" sz="1400" dirty="0">
                <a:solidFill>
                  <a:srgbClr val="000088"/>
                </a:solidFill>
                <a:latin typeface="Consolas" panose="020B0609020204030204" pitchFamily="49" charset="0"/>
                <a:cs typeface="Consolas" panose="020B0609020204030204" pitchFamily="49" charset="0"/>
              </a:rPr>
              <a:t>// level order traversal </a:t>
            </a:r>
          </a:p>
          <a:p>
            <a:pPr lvl="1"/>
            <a:r>
              <a:rPr lang="en-HK" sz="1400" dirty="0">
                <a:solidFill>
                  <a:srgbClr val="000088"/>
                </a:solidFill>
                <a:latin typeface="Consolas" panose="020B0609020204030204" pitchFamily="49" charset="0"/>
                <a:cs typeface="Consolas" panose="020B0609020204030204" pitchFamily="49" charset="0"/>
              </a:rPr>
              <a:t>// Use the function </a:t>
            </a:r>
            <a:r>
              <a:rPr lang="en-HK" sz="1400" dirty="0" err="1">
                <a:solidFill>
                  <a:srgbClr val="000088"/>
                </a:solidFill>
                <a:latin typeface="Consolas" panose="020B0609020204030204" pitchFamily="49" charset="0"/>
                <a:cs typeface="Consolas" panose="020B0609020204030204" pitchFamily="49" charset="0"/>
              </a:rPr>
              <a:t>PrintNode</a:t>
            </a:r>
            <a:r>
              <a:rPr lang="en-HK" sz="1400" dirty="0">
                <a:solidFill>
                  <a:srgbClr val="000088"/>
                </a:solidFill>
                <a:latin typeface="Consolas" panose="020B0609020204030204" pitchFamily="49" charset="0"/>
                <a:cs typeface="Consolas" panose="020B0609020204030204" pitchFamily="49" charset="0"/>
              </a:rPr>
              <a:t> to print the value in a tree node </a:t>
            </a:r>
          </a:p>
          <a:p>
            <a:pPr lvl="1"/>
            <a:r>
              <a:rPr lang="en-HK" sz="1400" dirty="0">
                <a:solidFill>
                  <a:srgbClr val="000088"/>
                </a:solidFill>
                <a:latin typeface="Consolas" panose="020B0609020204030204" pitchFamily="49" charset="0"/>
                <a:cs typeface="Consolas" panose="020B0609020204030204" pitchFamily="49" charset="0"/>
              </a:rPr>
              <a:t>// number of nodes is smaller than 20000 </a:t>
            </a:r>
          </a:p>
          <a:p>
            <a:pPr lvl="1"/>
            <a:r>
              <a:rPr lang="en-HK" sz="1400" dirty="0">
                <a:solidFill>
                  <a:srgbClr val="000088"/>
                </a:solidFill>
                <a:latin typeface="Consolas" panose="020B0609020204030204" pitchFamily="49" charset="0"/>
                <a:cs typeface="Consolas" panose="020B0609020204030204" pitchFamily="49" charset="0"/>
              </a:rPr>
              <a:t>void </a:t>
            </a:r>
            <a:r>
              <a:rPr lang="en-HK" sz="1400" dirty="0" err="1">
                <a:solidFill>
                  <a:srgbClr val="000088"/>
                </a:solidFill>
                <a:latin typeface="Consolas" panose="020B0609020204030204" pitchFamily="49" charset="0"/>
                <a:cs typeface="Consolas" panose="020B0609020204030204" pitchFamily="49" charset="0"/>
              </a:rPr>
              <a:t>LevelOrder</a:t>
            </a:r>
            <a:r>
              <a:rPr lang="en-HK" sz="1400" dirty="0">
                <a:solidFill>
                  <a:srgbClr val="000088"/>
                </a:solidFill>
                <a:latin typeface="Consolas" panose="020B0609020204030204" pitchFamily="49" charset="0"/>
                <a:cs typeface="Consolas" panose="020B0609020204030204" pitchFamily="49" charset="0"/>
              </a:rPr>
              <a:t>(</a:t>
            </a:r>
            <a:r>
              <a:rPr lang="en-HK" sz="1400" dirty="0" err="1">
                <a:solidFill>
                  <a:srgbClr val="000088"/>
                </a:solidFill>
                <a:latin typeface="Consolas" panose="020B0609020204030204" pitchFamily="49" charset="0"/>
                <a:cs typeface="Consolas" panose="020B0609020204030204" pitchFamily="49" charset="0"/>
              </a:rPr>
              <a:t>TreeNode</a:t>
            </a:r>
            <a:r>
              <a:rPr lang="en-HK" sz="1400" dirty="0">
                <a:solidFill>
                  <a:srgbClr val="000088"/>
                </a:solidFill>
                <a:latin typeface="Consolas" panose="020B0609020204030204" pitchFamily="49" charset="0"/>
                <a:cs typeface="Consolas" panose="020B0609020204030204" pitchFamily="49" charset="0"/>
              </a:rPr>
              <a:t> root);</a:t>
            </a:r>
          </a:p>
        </p:txBody>
      </p:sp>
    </p:spTree>
    <p:extLst>
      <p:ext uri="{BB962C8B-B14F-4D97-AF65-F5344CB8AC3E}">
        <p14:creationId xmlns:p14="http://schemas.microsoft.com/office/powerpoint/2010/main" val="4292490349"/>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sz="2400" dirty="0"/>
              <a:t>Operations:</a:t>
            </a:r>
          </a:p>
          <a:p>
            <a:pPr lvl="1"/>
            <a:r>
              <a:rPr lang="en-US" sz="2000" dirty="0" err="1">
                <a:solidFill>
                  <a:srgbClr val="0D14FF"/>
                </a:solidFill>
              </a:rPr>
              <a:t>createTable</a:t>
            </a:r>
            <a:r>
              <a:rPr lang="en-US" sz="2000" dirty="0">
                <a:solidFill>
                  <a:srgbClr val="0D14FF"/>
                </a:solidFill>
              </a:rPr>
              <a:t>(</a:t>
            </a:r>
            <a:r>
              <a:rPr lang="en-US" sz="2000" dirty="0" err="1">
                <a:solidFill>
                  <a:srgbClr val="0D14FF"/>
                </a:solidFill>
              </a:rPr>
              <a:t>sizem</a:t>
            </a:r>
            <a:r>
              <a:rPr lang="en-US" sz="2000" dirty="0">
                <a:solidFill>
                  <a:srgbClr val="0D14FF"/>
                </a:solidFill>
              </a:rPr>
              <a:t>)</a:t>
            </a:r>
            <a:r>
              <a:rPr lang="en-US" sz="2000" dirty="0"/>
              <a:t>: create a hash table of size </a:t>
            </a:r>
            <a:r>
              <a:rPr lang="en-US" sz="2000" dirty="0" err="1">
                <a:solidFill>
                  <a:srgbClr val="0D14FF"/>
                </a:solidFill>
              </a:rPr>
              <a:t>sizem</a:t>
            </a:r>
            <a:endParaRPr lang="en-US" sz="2000" dirty="0">
              <a:solidFill>
                <a:srgbClr val="0D14FF"/>
              </a:solidFill>
            </a:endParaRPr>
          </a:p>
          <a:p>
            <a:pPr lvl="1"/>
            <a:r>
              <a:rPr lang="en-US" sz="2000" dirty="0">
                <a:solidFill>
                  <a:srgbClr val="0D14FF"/>
                </a:solidFill>
              </a:rPr>
              <a:t>insert(</a:t>
            </a:r>
            <a:r>
              <a:rPr lang="en-US" sz="2000" dirty="0" err="1">
                <a:solidFill>
                  <a:srgbClr val="0D14FF"/>
                </a:solidFill>
              </a:rPr>
              <a:t>hashtable</a:t>
            </a:r>
            <a:r>
              <a:rPr lang="en-US" sz="2000" dirty="0">
                <a:solidFill>
                  <a:srgbClr val="0D14FF"/>
                </a:solidFill>
              </a:rPr>
              <a:t>, key, value)</a:t>
            </a:r>
            <a:r>
              <a:rPr lang="en-US" sz="2000" dirty="0"/>
              <a:t>: insert the key value pair to the </a:t>
            </a:r>
            <a:r>
              <a:rPr lang="en-US" sz="2000" dirty="0" err="1"/>
              <a:t>hashtable</a:t>
            </a:r>
            <a:r>
              <a:rPr lang="en-US" sz="2000" dirty="0"/>
              <a:t>.</a:t>
            </a:r>
          </a:p>
          <a:p>
            <a:pPr lvl="1"/>
            <a:r>
              <a:rPr lang="en-US" sz="2000" dirty="0">
                <a:solidFill>
                  <a:srgbClr val="0D14FF"/>
                </a:solidFill>
              </a:rPr>
              <a:t>search(</a:t>
            </a:r>
            <a:r>
              <a:rPr lang="en-US" sz="2000" dirty="0" err="1">
                <a:solidFill>
                  <a:srgbClr val="0D14FF"/>
                </a:solidFill>
              </a:rPr>
              <a:t>hashtable</a:t>
            </a:r>
            <a:r>
              <a:rPr lang="en-US" sz="2000" dirty="0">
                <a:solidFill>
                  <a:srgbClr val="0D14FF"/>
                </a:solidFill>
              </a:rPr>
              <a:t>, key)</a:t>
            </a:r>
            <a:r>
              <a:rPr lang="en-US" sz="2000" dirty="0"/>
              <a:t>: return the value if the </a:t>
            </a:r>
            <a:r>
              <a:rPr lang="en-US" sz="2000" dirty="0" err="1"/>
              <a:t>hashtable</a:t>
            </a:r>
            <a:r>
              <a:rPr lang="en-US" sz="2000" dirty="0"/>
              <a:t> contains the key, otherwise return NULL</a:t>
            </a:r>
          </a:p>
          <a:p>
            <a:pPr lvl="1"/>
            <a:r>
              <a:rPr lang="en-US" sz="2000" dirty="0">
                <a:solidFill>
                  <a:srgbClr val="0D14FF"/>
                </a:solidFill>
              </a:rPr>
              <a:t>delete(</a:t>
            </a:r>
            <a:r>
              <a:rPr lang="en-US" sz="2000" dirty="0" err="1">
                <a:solidFill>
                  <a:srgbClr val="0D14FF"/>
                </a:solidFill>
              </a:rPr>
              <a:t>hashtable</a:t>
            </a:r>
            <a:r>
              <a:rPr lang="en-US" sz="2000" dirty="0">
                <a:solidFill>
                  <a:srgbClr val="0D14FF"/>
                </a:solidFill>
              </a:rPr>
              <a:t>, key)</a:t>
            </a:r>
            <a:r>
              <a:rPr lang="en-US" sz="2000" dirty="0"/>
              <a:t>: remove the key and values stored on the </a:t>
            </a:r>
            <a:r>
              <a:rPr lang="en-US" sz="2000" dirty="0" err="1"/>
              <a:t>hashtable</a:t>
            </a:r>
            <a:r>
              <a:rPr lang="en-US" sz="2000" dirty="0"/>
              <a:t>.</a:t>
            </a:r>
          </a:p>
          <a:p>
            <a:pPr lvl="1"/>
            <a:r>
              <a:rPr lang="en-US" sz="2000" dirty="0" err="1">
                <a:solidFill>
                  <a:srgbClr val="0D14FF"/>
                </a:solidFill>
              </a:rPr>
              <a:t>isFull</a:t>
            </a:r>
            <a:r>
              <a:rPr lang="en-US" sz="2000" dirty="0">
                <a:solidFill>
                  <a:srgbClr val="0D14FF"/>
                </a:solidFill>
              </a:rPr>
              <a:t>(</a:t>
            </a:r>
            <a:r>
              <a:rPr lang="en-US" sz="2000" dirty="0" err="1">
                <a:solidFill>
                  <a:srgbClr val="0D14FF"/>
                </a:solidFill>
              </a:rPr>
              <a:t>hashtable</a:t>
            </a:r>
            <a:r>
              <a:rPr lang="en-US" sz="2000" dirty="0">
                <a:solidFill>
                  <a:srgbClr val="0D14FF"/>
                </a:solidFill>
              </a:rPr>
              <a:t>)</a:t>
            </a:r>
            <a:r>
              <a:rPr lang="en-US" sz="2000" dirty="0"/>
              <a:t>: return true if no element can be inserted to </a:t>
            </a:r>
            <a:r>
              <a:rPr lang="en-US" sz="2000" dirty="0" err="1">
                <a:solidFill>
                  <a:srgbClr val="0D14FF"/>
                </a:solidFill>
              </a:rPr>
              <a:t>hashtable</a:t>
            </a:r>
            <a:r>
              <a:rPr lang="en-US" sz="2000" dirty="0"/>
              <a:t>, otherwise return false</a:t>
            </a:r>
          </a:p>
          <a:p>
            <a:pPr lvl="3"/>
            <a:endParaRPr lang="en-US" sz="1200" dirty="0"/>
          </a:p>
        </p:txBody>
      </p:sp>
      <p:sp>
        <p:nvSpPr>
          <p:cNvPr id="3" name="标题 2"/>
          <p:cNvSpPr>
            <a:spLocks noGrp="1"/>
          </p:cNvSpPr>
          <p:nvPr>
            <p:ph type="title"/>
          </p:nvPr>
        </p:nvSpPr>
        <p:spPr/>
        <p:txBody>
          <a:bodyPr/>
          <a:lstStyle/>
          <a:p>
            <a:r>
              <a:rPr lang="en-US" dirty="0"/>
              <a:t>Hash Table ADT</a:t>
            </a:r>
          </a:p>
        </p:txBody>
      </p:sp>
      <p:sp>
        <p:nvSpPr>
          <p:cNvPr id="4" name="页脚占位符 3"/>
          <p:cNvSpPr>
            <a:spLocks noGrp="1"/>
          </p:cNvSpPr>
          <p:nvPr>
            <p:ph type="ftr" sz="quarter" idx="11"/>
          </p:nvPr>
        </p:nvSpPr>
        <p:spPr/>
        <p:txBody>
          <a:bodyPr/>
          <a:lstStyle/>
          <a:p>
            <a:pPr>
              <a:defRPr/>
            </a:pPr>
            <a:r>
              <a:rPr lang="en-US" dirty="0"/>
              <a:t>Unordered Map</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3</a:t>
            </a:fld>
            <a:endParaRPr lang="en-US" dirty="0"/>
          </a:p>
        </p:txBody>
      </p:sp>
    </p:spTree>
    <p:extLst>
      <p:ext uri="{BB962C8B-B14F-4D97-AF65-F5344CB8AC3E}">
        <p14:creationId xmlns:p14="http://schemas.microsoft.com/office/powerpoint/2010/main" val="389701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a:r>
              <a:rPr lang="en-US" altLang="zh-CN" dirty="0"/>
              <a:t> </a:t>
            </a:r>
            <a:r>
              <a:rPr lang="en-US" altLang="zh-CN" sz="3600" dirty="0"/>
              <a:t>Problem (Graph ADT and DFS)</a:t>
            </a:r>
            <a:endParaRPr lang="en-US" altLang="zh-CN"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30</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a:t>Lab 4</a:t>
            </a:r>
            <a:endParaRPr lang="en-US" altLang="zh-CN" dirty="0"/>
          </a:p>
        </p:txBody>
      </p:sp>
      <p:sp>
        <p:nvSpPr>
          <p:cNvPr id="9" name="Rectangle 2">
            <a:extLst>
              <a:ext uri="{FF2B5EF4-FFF2-40B4-BE49-F238E27FC236}">
                <a16:creationId xmlns:a16="http://schemas.microsoft.com/office/drawing/2014/main" id="{B26F7D91-942F-C749-85B0-C98756F606D4}"/>
              </a:ext>
            </a:extLst>
          </p:cNvPr>
          <p:cNvSpPr/>
          <p:nvPr/>
        </p:nvSpPr>
        <p:spPr>
          <a:xfrm>
            <a:off x="9017094" y="2113158"/>
            <a:ext cx="2931090" cy="3332066"/>
          </a:xfrm>
          <a:prstGeom prst="rect">
            <a:avLst/>
          </a:prstGeom>
          <a:ln>
            <a:noFill/>
          </a:ln>
        </p:spPr>
        <p:txBody>
          <a:bodyPr wrap="square">
            <a:spAutoFit/>
          </a:bodyPr>
          <a:lstStyle/>
          <a:p>
            <a:pPr>
              <a:lnSpc>
                <a:spcPts val="1300"/>
              </a:lnSpc>
              <a:spcAft>
                <a:spcPts val="600"/>
              </a:spcAft>
            </a:pP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Sample Input</a:t>
            </a:r>
            <a:r>
              <a:rPr lang="en-US"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a:t>
            </a:r>
            <a:endPar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endParaRPr>
          </a:p>
          <a:p>
            <a:r>
              <a:rPr lang="en-HK" sz="1400" dirty="0">
                <a:solidFill>
                  <a:srgbClr val="454749"/>
                </a:solidFill>
                <a:effectLst/>
                <a:latin typeface="American Typewriter" panose="02090604020004020304" pitchFamily="18" charset="77"/>
              </a:rPr>
              <a:t>6 </a:t>
            </a:r>
          </a:p>
          <a:p>
            <a:r>
              <a:rPr lang="en-HK" sz="1400" dirty="0">
                <a:solidFill>
                  <a:srgbClr val="454749"/>
                </a:solidFill>
                <a:effectLst/>
                <a:latin typeface="American Typewriter" panose="02090604020004020304" pitchFamily="18" charset="77"/>
              </a:rPr>
              <a:t>10 </a:t>
            </a:r>
          </a:p>
          <a:p>
            <a:r>
              <a:rPr lang="en-HK" sz="1400" dirty="0">
                <a:solidFill>
                  <a:srgbClr val="454749"/>
                </a:solidFill>
                <a:effectLst/>
                <a:latin typeface="American Typewriter" panose="02090604020004020304" pitchFamily="18" charset="77"/>
              </a:rPr>
              <a:t>add 1 0 </a:t>
            </a:r>
          </a:p>
          <a:p>
            <a:r>
              <a:rPr lang="en-HK" sz="1400" dirty="0">
                <a:solidFill>
                  <a:srgbClr val="454749"/>
                </a:solidFill>
                <a:effectLst/>
                <a:latin typeface="American Typewriter" panose="02090604020004020304" pitchFamily="18" charset="77"/>
              </a:rPr>
              <a:t>add 0 2 </a:t>
            </a:r>
          </a:p>
          <a:p>
            <a:r>
              <a:rPr lang="en-HK" sz="1400" dirty="0">
                <a:solidFill>
                  <a:srgbClr val="454749"/>
                </a:solidFill>
                <a:effectLst/>
                <a:latin typeface="American Typewriter" panose="02090604020004020304" pitchFamily="18" charset="77"/>
              </a:rPr>
              <a:t>query 1 2 </a:t>
            </a:r>
          </a:p>
          <a:p>
            <a:r>
              <a:rPr lang="en-HK" sz="1400" dirty="0">
                <a:solidFill>
                  <a:srgbClr val="454749"/>
                </a:solidFill>
                <a:effectLst/>
                <a:latin typeface="American Typewriter" panose="02090604020004020304" pitchFamily="18" charset="77"/>
              </a:rPr>
              <a:t>query 2 1 </a:t>
            </a:r>
          </a:p>
          <a:p>
            <a:r>
              <a:rPr lang="en-HK" sz="1400" dirty="0">
                <a:solidFill>
                  <a:srgbClr val="454749"/>
                </a:solidFill>
                <a:effectLst/>
                <a:latin typeface="American Typewriter" panose="02090604020004020304" pitchFamily="18" charset="77"/>
              </a:rPr>
              <a:t>add 3 4 </a:t>
            </a:r>
          </a:p>
          <a:p>
            <a:r>
              <a:rPr lang="en-HK" sz="1400" dirty="0">
                <a:solidFill>
                  <a:srgbClr val="454749"/>
                </a:solidFill>
                <a:effectLst/>
                <a:latin typeface="American Typewriter" panose="02090604020004020304" pitchFamily="18" charset="77"/>
              </a:rPr>
              <a:t>add 5 4 </a:t>
            </a:r>
          </a:p>
          <a:p>
            <a:r>
              <a:rPr lang="en-HK" sz="1400" dirty="0">
                <a:solidFill>
                  <a:srgbClr val="454749"/>
                </a:solidFill>
                <a:effectLst/>
                <a:latin typeface="American Typewriter" panose="02090604020004020304" pitchFamily="18" charset="77"/>
              </a:rPr>
              <a:t>add 4 2 </a:t>
            </a:r>
          </a:p>
          <a:p>
            <a:r>
              <a:rPr lang="en-HK" sz="1400" dirty="0">
                <a:solidFill>
                  <a:srgbClr val="454749"/>
                </a:solidFill>
                <a:effectLst/>
                <a:latin typeface="American Typewriter" panose="02090604020004020304" pitchFamily="18" charset="77"/>
              </a:rPr>
              <a:t>query 5 2 </a:t>
            </a:r>
          </a:p>
          <a:p>
            <a:r>
              <a:rPr lang="en-HK" sz="1400" dirty="0">
                <a:solidFill>
                  <a:srgbClr val="454749"/>
                </a:solidFill>
                <a:effectLst/>
                <a:latin typeface="American Typewriter" panose="02090604020004020304" pitchFamily="18" charset="77"/>
              </a:rPr>
              <a:t>delete 4 2 </a:t>
            </a:r>
          </a:p>
          <a:p>
            <a:r>
              <a:rPr lang="en-HK" sz="1400" dirty="0">
                <a:solidFill>
                  <a:srgbClr val="454749"/>
                </a:solidFill>
                <a:effectLst/>
                <a:latin typeface="American Typewriter" panose="02090604020004020304" pitchFamily="18" charset="77"/>
              </a:rPr>
              <a:t>query 3 2</a:t>
            </a:r>
            <a:endParaRPr lang="de-DE" sz="1400" dirty="0">
              <a:latin typeface="Times New Roman" panose="02020603050405020304" pitchFamily="18" charset="0"/>
              <a:ea typeface="DengXian" panose="02010600030101010101" pitchFamily="2" charset="-122"/>
              <a:cs typeface="Times New Roman" panose="02020603050405020304" pitchFamily="18" charset="0"/>
            </a:endParaRPr>
          </a:p>
          <a:p>
            <a:pPr>
              <a:lnSpc>
                <a:spcPts val="1300"/>
              </a:lnSpc>
              <a:spcAft>
                <a:spcPts val="600"/>
              </a:spcAft>
            </a:pPr>
            <a:endParaRPr lang="en-US" sz="1400" dirty="0">
              <a:latin typeface="Times New Roman" panose="02020603050405020304" pitchFamily="18" charset="0"/>
              <a:ea typeface="DengXian" panose="02010600030101010101" pitchFamily="2" charset="-122"/>
              <a:cs typeface="Times New Roman" panose="02020603050405020304" pitchFamily="18" charset="0"/>
            </a:endParaRPr>
          </a:p>
          <a:p>
            <a:pPr>
              <a:lnSpc>
                <a:spcPts val="1300"/>
              </a:lnSpc>
              <a:spcAft>
                <a:spcPts val="600"/>
              </a:spcAft>
            </a:pPr>
            <a:endParaRPr lang="es-ES" altLang="zh-CN" sz="1400"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1" name="内容占位符 1">
            <a:extLst>
              <a:ext uri="{FF2B5EF4-FFF2-40B4-BE49-F238E27FC236}">
                <a16:creationId xmlns:a16="http://schemas.microsoft.com/office/drawing/2014/main" id="{7ECB4FEB-D416-394A-A033-2AA0EC841D2E}"/>
              </a:ext>
            </a:extLst>
          </p:cNvPr>
          <p:cNvSpPr>
            <a:spLocks noGrp="1"/>
          </p:cNvSpPr>
          <p:nvPr>
            <p:ph idx="1"/>
          </p:nvPr>
        </p:nvSpPr>
        <p:spPr>
          <a:xfrm>
            <a:off x="695398" y="1196753"/>
            <a:ext cx="10801200" cy="900184"/>
          </a:xfrm>
          <a:ln>
            <a:noFill/>
          </a:ln>
        </p:spPr>
        <p:txBody>
          <a:bodyPr/>
          <a:lstStyle/>
          <a:p>
            <a:r>
              <a:rPr lang="en-HK" sz="2400" dirty="0"/>
              <a:t>Graph ADT and DFS</a:t>
            </a:r>
          </a:p>
          <a:p>
            <a:pPr lvl="1"/>
            <a:r>
              <a:rPr lang="en-US" altLang="zh-CN" sz="2000" dirty="0"/>
              <a:t>Use the provided code template, complete the missing part.</a:t>
            </a:r>
            <a:endParaRPr lang="en-US" altLang="zh-CN" sz="2400" dirty="0"/>
          </a:p>
          <a:p>
            <a:pPr lvl="1"/>
            <a:endParaRPr lang="en-US" sz="2000" dirty="0">
              <a:solidFill>
                <a:srgbClr val="FF0000"/>
              </a:solidFill>
            </a:endParaRPr>
          </a:p>
          <a:p>
            <a:endParaRPr lang="en-US" sz="2400" dirty="0">
              <a:solidFill>
                <a:srgbClr val="FF0000"/>
              </a:solidFill>
            </a:endParaRPr>
          </a:p>
          <a:p>
            <a:pPr marL="0" indent="0">
              <a:buNone/>
            </a:pPr>
            <a:endParaRPr lang="en-US" sz="2400" dirty="0">
              <a:solidFill>
                <a:srgbClr val="FF0000"/>
              </a:solidFill>
            </a:endParaRPr>
          </a:p>
        </p:txBody>
      </p:sp>
      <p:sp>
        <p:nvSpPr>
          <p:cNvPr id="2" name="Rectangle 2">
            <a:extLst>
              <a:ext uri="{FF2B5EF4-FFF2-40B4-BE49-F238E27FC236}">
                <a16:creationId xmlns:a16="http://schemas.microsoft.com/office/drawing/2014/main" id="{49108EE1-069B-2ABE-C4E7-9DF805A6F9BB}"/>
              </a:ext>
            </a:extLst>
          </p:cNvPr>
          <p:cNvSpPr/>
          <p:nvPr/>
        </p:nvSpPr>
        <p:spPr>
          <a:xfrm>
            <a:off x="10581734" y="2113158"/>
            <a:ext cx="2931090" cy="1608517"/>
          </a:xfrm>
          <a:prstGeom prst="rect">
            <a:avLst/>
          </a:prstGeom>
          <a:ln>
            <a:noFill/>
          </a:ln>
        </p:spPr>
        <p:txBody>
          <a:bodyPr wrap="square">
            <a:spAutoFit/>
          </a:bodyPr>
          <a:lstStyle/>
          <a:p>
            <a:pPr>
              <a:lnSpc>
                <a:spcPts val="1300"/>
              </a:lnSpc>
              <a:spcAft>
                <a:spcPts val="600"/>
              </a:spcAft>
            </a:pP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Sample Output:</a:t>
            </a:r>
          </a:p>
          <a:p>
            <a:r>
              <a:rPr lang="en-HK" sz="1400" dirty="0">
                <a:solidFill>
                  <a:srgbClr val="454749"/>
                </a:solidFill>
                <a:effectLst/>
                <a:latin typeface="American Typewriter" panose="02090604020004020304" pitchFamily="18" charset="77"/>
              </a:rPr>
              <a:t>true</a:t>
            </a:r>
          </a:p>
          <a:p>
            <a:r>
              <a:rPr lang="en-HK" sz="1400" dirty="0">
                <a:solidFill>
                  <a:srgbClr val="454749"/>
                </a:solidFill>
                <a:latin typeface="American Typewriter" panose="02090604020004020304" pitchFamily="18" charset="77"/>
              </a:rPr>
              <a:t>false</a:t>
            </a:r>
          </a:p>
          <a:p>
            <a:r>
              <a:rPr lang="en-HK" sz="1400" dirty="0">
                <a:solidFill>
                  <a:srgbClr val="454749"/>
                </a:solidFill>
                <a:effectLst/>
                <a:latin typeface="American Typewriter" panose="02090604020004020304" pitchFamily="18" charset="77"/>
              </a:rPr>
              <a:t>true</a:t>
            </a:r>
          </a:p>
          <a:p>
            <a:r>
              <a:rPr lang="en-HK" sz="1400" dirty="0">
                <a:solidFill>
                  <a:srgbClr val="454749"/>
                </a:solidFill>
                <a:latin typeface="American Typewriter" panose="02090604020004020304" pitchFamily="18" charset="77"/>
              </a:rPr>
              <a:t>false</a:t>
            </a:r>
            <a:r>
              <a:rPr lang="en-HK" sz="1400" dirty="0">
                <a:solidFill>
                  <a:srgbClr val="454749"/>
                </a:solidFill>
                <a:effectLst/>
                <a:latin typeface="American Typewriter" panose="02090604020004020304" pitchFamily="18" charset="77"/>
              </a:rPr>
              <a:t> </a:t>
            </a:r>
            <a:endParaRPr lang="de-DE" sz="1400" dirty="0">
              <a:latin typeface="Times New Roman" panose="02020603050405020304" pitchFamily="18" charset="0"/>
              <a:ea typeface="DengXian" panose="02010600030101010101" pitchFamily="2" charset="-122"/>
              <a:cs typeface="Times New Roman" panose="02020603050405020304" pitchFamily="18" charset="0"/>
            </a:endParaRPr>
          </a:p>
          <a:p>
            <a:pPr>
              <a:lnSpc>
                <a:spcPts val="1300"/>
              </a:lnSpc>
              <a:spcAft>
                <a:spcPts val="600"/>
              </a:spcAft>
            </a:pPr>
            <a:endParaRPr lang="en-US" sz="1400" dirty="0">
              <a:latin typeface="Times New Roman" panose="02020603050405020304" pitchFamily="18" charset="0"/>
              <a:ea typeface="DengXian" panose="02010600030101010101" pitchFamily="2" charset="-122"/>
              <a:cs typeface="Times New Roman" panose="02020603050405020304" pitchFamily="18" charset="0"/>
            </a:endParaRPr>
          </a:p>
          <a:p>
            <a:pPr>
              <a:lnSpc>
                <a:spcPts val="1300"/>
              </a:lnSpc>
              <a:spcAft>
                <a:spcPts val="600"/>
              </a:spcAft>
            </a:pPr>
            <a:endParaRPr lang="es-ES" altLang="zh-CN" sz="1400"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7" name="Rectangle 2">
            <a:extLst>
              <a:ext uri="{FF2B5EF4-FFF2-40B4-BE49-F238E27FC236}">
                <a16:creationId xmlns:a16="http://schemas.microsoft.com/office/drawing/2014/main" id="{C4276646-FDE7-DF45-A49A-2626220AE1B5}"/>
              </a:ext>
            </a:extLst>
          </p:cNvPr>
          <p:cNvSpPr/>
          <p:nvPr/>
        </p:nvSpPr>
        <p:spPr>
          <a:xfrm>
            <a:off x="983431" y="2132856"/>
            <a:ext cx="7848873" cy="4832092"/>
          </a:xfrm>
          <a:prstGeom prst="rect">
            <a:avLst/>
          </a:prstGeom>
          <a:ln>
            <a:solidFill>
              <a:schemeClr val="tx1"/>
            </a:solidFill>
          </a:ln>
        </p:spPr>
        <p:txBody>
          <a:bodyPr wrap="square">
            <a:spAutoFit/>
          </a:bodyPr>
          <a:lstStyle/>
          <a:p>
            <a:pPr>
              <a:spcAft>
                <a:spcPts val="600"/>
              </a:spcAft>
            </a:pPr>
            <a:r>
              <a:rPr lang="en-HK" sz="1400" b="1" dirty="0">
                <a:latin typeface="Times New Roman" panose="02020603050405020304" pitchFamily="18" charset="0"/>
                <a:ea typeface="DengXian" panose="02010600030101010101" pitchFamily="2" charset="-122"/>
                <a:cs typeface="Times New Roman" panose="02020603050405020304" pitchFamily="18" charset="0"/>
              </a:rPr>
              <a:t>Graph ADT and DFS</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Description:</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Implement the graph ADT, which is a </a:t>
            </a: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directed unweighted</a:t>
            </a:r>
            <a:r>
              <a:rPr lang="en-HK" sz="1400" dirty="0">
                <a:latin typeface="Times New Roman" panose="02020603050405020304" pitchFamily="18" charset="0"/>
                <a:ea typeface="DengXian" panose="02010600030101010101" pitchFamily="2" charset="-122"/>
                <a:cs typeface="Times New Roman" panose="02020603050405020304" pitchFamily="18" charset="0"/>
              </a:rPr>
              <a:t> graph, using </a:t>
            </a: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adjacency lists</a:t>
            </a:r>
            <a:r>
              <a:rPr lang="en-HK" sz="1400" dirty="0">
                <a:latin typeface="Times New Roman" panose="02020603050405020304" pitchFamily="18" charset="0"/>
                <a:ea typeface="DengXian" panose="02010600030101010101" pitchFamily="2" charset="-122"/>
                <a:cs typeface="Times New Roman" panose="02020603050405020304" pitchFamily="18" charset="0"/>
              </a:rPr>
              <a:t>.</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This graph ADT supports </a:t>
            </a: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limited operations </a:t>
            </a:r>
            <a:r>
              <a:rPr lang="en-HK" sz="1400" dirty="0">
                <a:latin typeface="Times New Roman" panose="02020603050405020304" pitchFamily="18" charset="0"/>
                <a:ea typeface="DengXian" panose="02010600030101010101" pitchFamily="2" charset="-122"/>
                <a:cs typeface="Times New Roman" panose="02020603050405020304" pitchFamily="18" charset="0"/>
              </a:rPr>
              <a:t>as it assumes that </a:t>
            </a: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the number of nodes is already known</a:t>
            </a:r>
            <a:r>
              <a:rPr lang="en-HK" sz="1400" dirty="0">
                <a:latin typeface="Times New Roman" panose="02020603050405020304" pitchFamily="18" charset="0"/>
                <a:ea typeface="DengXian" panose="02010600030101010101" pitchFamily="2" charset="-122"/>
                <a:cs typeface="Times New Roman" panose="02020603050405020304" pitchFamily="18" charset="0"/>
              </a:rPr>
              <a:t>.</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The graph ADT in this problem has </a:t>
            </a: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three operations</a:t>
            </a:r>
            <a:r>
              <a:rPr lang="en-HK" sz="1400" dirty="0">
                <a:latin typeface="Times New Roman" panose="02020603050405020304" pitchFamily="18" charset="0"/>
                <a:ea typeface="DengXian" panose="02010600030101010101" pitchFamily="2" charset="-122"/>
                <a:cs typeface="Times New Roman" panose="02020603050405020304" pitchFamily="18" charset="0"/>
              </a:rPr>
              <a:t>: </a:t>
            </a:r>
          </a:p>
          <a:p>
            <a:pPr marL="342900" indent="-342900">
              <a:spcAft>
                <a:spcPts val="600"/>
              </a:spcAft>
              <a:buAutoNum type="arabicPeriod"/>
            </a:pPr>
            <a:r>
              <a:rPr lang="en-HK" sz="1400" dirty="0" err="1">
                <a:latin typeface="Times New Roman" panose="02020603050405020304" pitchFamily="18" charset="0"/>
                <a:ea typeface="DengXian" panose="02010600030101010101" pitchFamily="2" charset="-122"/>
                <a:cs typeface="Times New Roman" panose="02020603050405020304" pitchFamily="18" charset="0"/>
              </a:rPr>
              <a:t>AddEdge</a:t>
            </a:r>
            <a:r>
              <a:rPr lang="en-HK" sz="1400" dirty="0">
                <a:latin typeface="Times New Roman" panose="02020603050405020304" pitchFamily="18" charset="0"/>
                <a:ea typeface="DengXian" panose="02010600030101010101" pitchFamily="2" charset="-122"/>
                <a:cs typeface="Times New Roman" panose="02020603050405020304" pitchFamily="18" charset="0"/>
              </a:rPr>
              <a:t>(u, v): add an edge to the graph </a:t>
            </a:r>
          </a:p>
          <a:p>
            <a:pPr marL="342900" indent="-342900">
              <a:spcAft>
                <a:spcPts val="600"/>
              </a:spcAft>
              <a:buAutoNum type="arabicPeriod"/>
            </a:pPr>
            <a:r>
              <a:rPr lang="en-HK" sz="1400" dirty="0" err="1">
                <a:latin typeface="Times New Roman" panose="02020603050405020304" pitchFamily="18" charset="0"/>
                <a:ea typeface="DengXian" panose="02010600030101010101" pitchFamily="2" charset="-122"/>
                <a:cs typeface="Times New Roman" panose="02020603050405020304" pitchFamily="18" charset="0"/>
              </a:rPr>
              <a:t>DeleteEdge</a:t>
            </a:r>
            <a:r>
              <a:rPr lang="en-HK" sz="1400" dirty="0">
                <a:latin typeface="Times New Roman" panose="02020603050405020304" pitchFamily="18" charset="0"/>
                <a:ea typeface="DengXian" panose="02010600030101010101" pitchFamily="2" charset="-122"/>
                <a:cs typeface="Times New Roman" panose="02020603050405020304" pitchFamily="18" charset="0"/>
              </a:rPr>
              <a:t>(u, v): delete an edge from the graph </a:t>
            </a:r>
          </a:p>
          <a:p>
            <a:pPr marL="342900" indent="-342900">
              <a:spcAft>
                <a:spcPts val="600"/>
              </a:spcAft>
              <a:buAutoNum type="arabicPeriod"/>
            </a:pPr>
            <a:r>
              <a:rPr lang="en-HK" sz="1400" dirty="0">
                <a:latin typeface="Times New Roman" panose="02020603050405020304" pitchFamily="18" charset="0"/>
                <a:ea typeface="DengXian" panose="02010600030101010101" pitchFamily="2" charset="-122"/>
                <a:cs typeface="Times New Roman" panose="02020603050405020304" pitchFamily="18" charset="0"/>
              </a:rPr>
              <a:t>Query(u, v): check whether there is path from u to v. If there is a path, return 1. Otherwise, return 0.</a:t>
            </a:r>
          </a:p>
          <a:p>
            <a:pPr>
              <a:spcAft>
                <a:spcPts val="600"/>
              </a:spcAft>
            </a:pPr>
            <a:r>
              <a:rPr lang="en-HK" altLang="zh-CN" sz="1400" dirty="0">
                <a:latin typeface="Times New Roman" panose="02020603050405020304" pitchFamily="18" charset="0"/>
                <a:ea typeface="DengXian" panose="02010600030101010101" pitchFamily="2" charset="-122"/>
                <a:cs typeface="Times New Roman" panose="02020603050405020304" pitchFamily="18" charset="0"/>
              </a:rPr>
              <a:t>Note that the linked list has </a:t>
            </a:r>
            <a:r>
              <a:rPr lang="en-HK" altLang="zh-CN"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no head or tail</a:t>
            </a:r>
            <a:r>
              <a:rPr lang="en-HK" altLang="zh-CN" sz="1400" dirty="0">
                <a:latin typeface="Times New Roman" panose="02020603050405020304" pitchFamily="18" charset="0"/>
                <a:ea typeface="DengXian" panose="02010600030101010101" pitchFamily="2" charset="-122"/>
                <a:cs typeface="Times New Roman" panose="02020603050405020304" pitchFamily="18" charset="0"/>
              </a:rPr>
              <a:t>, which means that if this list is empty, then it equals NULL.</a:t>
            </a:r>
            <a:endParaRPr lang="en-HK" sz="1400" dirty="0">
              <a:latin typeface="Times New Roman" panose="02020603050405020304" pitchFamily="18" charset="0"/>
              <a:ea typeface="DengXian" panose="02010600030101010101" pitchFamily="2" charset="-122"/>
              <a:cs typeface="Times New Roman" panose="02020603050405020304" pitchFamily="18" charset="0"/>
            </a:endParaRP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Input:</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The first line contains one integer: N, which is the number of nodes in the graph. </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The next line contains one integer: N, which is the number of operations. The next N lines, each of which contains one of these operations: 1. add u v (two Integers) or 2. delete u v (two Integers) 3. query u v (two Integers)</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Output:</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Each line is the result of the query.</a:t>
            </a:r>
          </a:p>
          <a:p>
            <a:pPr>
              <a:spcAft>
                <a:spcPts val="600"/>
              </a:spcAft>
            </a:pPr>
            <a:endParaRPr lang="en-HK" sz="1400" dirty="0">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6147558"/>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
            <a:extLst>
              <a:ext uri="{FF2B5EF4-FFF2-40B4-BE49-F238E27FC236}">
                <a16:creationId xmlns:a16="http://schemas.microsoft.com/office/drawing/2014/main" id="{3CD196A2-4D80-184A-9146-566A87A7B303}"/>
              </a:ext>
            </a:extLst>
          </p:cNvPr>
          <p:cNvSpPr>
            <a:spLocks noGrp="1"/>
          </p:cNvSpPr>
          <p:nvPr>
            <p:ph idx="1"/>
          </p:nvPr>
        </p:nvSpPr>
        <p:spPr>
          <a:xfrm>
            <a:off x="695398" y="1196752"/>
            <a:ext cx="10801200" cy="4929411"/>
          </a:xfrm>
          <a:ln>
            <a:noFill/>
          </a:ln>
        </p:spPr>
        <p:txBody>
          <a:bodyPr/>
          <a:lstStyle/>
          <a:p>
            <a:r>
              <a:rPr lang="en-US" altLang="zh-CN" sz="2400" dirty="0">
                <a:solidFill>
                  <a:prstClr val="black"/>
                </a:solidFill>
              </a:rPr>
              <a:t>Graph ADT and DFS</a:t>
            </a:r>
          </a:p>
          <a:p>
            <a:pPr lvl="1"/>
            <a:r>
              <a:rPr lang="en-US" altLang="zh-CN" sz="2000" dirty="0"/>
              <a:t>Provided code.</a:t>
            </a:r>
            <a:endParaRPr lang="en-US" altLang="zh-CN" sz="2400" dirty="0"/>
          </a:p>
          <a:p>
            <a:pPr lvl="1"/>
            <a:endParaRPr lang="en-US" sz="2000" dirty="0">
              <a:solidFill>
                <a:srgbClr val="FF0000"/>
              </a:solidFill>
            </a:endParaRPr>
          </a:p>
          <a:p>
            <a:endParaRPr lang="en-US" sz="2400" dirty="0">
              <a:solidFill>
                <a:srgbClr val="FF0000"/>
              </a:solidFill>
            </a:endParaRPr>
          </a:p>
          <a:p>
            <a:endParaRPr lang="en-US" sz="1400" dirty="0">
              <a:solidFill>
                <a:srgbClr val="000088"/>
              </a:solidFill>
              <a:latin typeface="Consolas" panose="020B0609020204030204" pitchFamily="49" charset="0"/>
              <a:cs typeface="Consolas" panose="020B0609020204030204" pitchFamily="49" charset="0"/>
            </a:endParaRPr>
          </a:p>
        </p:txBody>
      </p:sp>
      <p:sp>
        <p:nvSpPr>
          <p:cNvPr id="3" name="标题 2"/>
          <p:cNvSpPr>
            <a:spLocks noGrp="1"/>
          </p:cNvSpPr>
          <p:nvPr>
            <p:ph type="title"/>
          </p:nvPr>
        </p:nvSpPr>
        <p:spPr/>
        <p:txBody>
          <a:bodyPr/>
          <a:lstStyle/>
          <a:p>
            <a:pPr marL="0"/>
            <a:r>
              <a:rPr lang="en-US" altLang="zh-CN" dirty="0"/>
              <a:t> </a:t>
            </a:r>
            <a:r>
              <a:rPr lang="en-US" altLang="zh-CN" sz="3600" dirty="0"/>
              <a:t>Problem (Graph ADT and DFS)</a:t>
            </a:r>
            <a:endParaRPr lang="en-US" altLang="zh-CN"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31</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a:t>Lab 4</a:t>
            </a:r>
            <a:endParaRPr lang="en-US" altLang="zh-CN" dirty="0"/>
          </a:p>
        </p:txBody>
      </p:sp>
      <p:sp>
        <p:nvSpPr>
          <p:cNvPr id="10" name="Rectangle 10">
            <a:extLst>
              <a:ext uri="{FF2B5EF4-FFF2-40B4-BE49-F238E27FC236}">
                <a16:creationId xmlns:a16="http://schemas.microsoft.com/office/drawing/2014/main" id="{F84C062C-2E1B-8C41-928C-2C6671BEF496}"/>
              </a:ext>
            </a:extLst>
          </p:cNvPr>
          <p:cNvSpPr/>
          <p:nvPr/>
        </p:nvSpPr>
        <p:spPr>
          <a:xfrm>
            <a:off x="695398" y="2068437"/>
            <a:ext cx="5037112" cy="3970318"/>
          </a:xfrm>
          <a:prstGeom prst="rect">
            <a:avLst/>
          </a:prstGeom>
          <a:solidFill>
            <a:schemeClr val="bg1">
              <a:lumMod val="95000"/>
            </a:schemeClr>
          </a:solidFill>
        </p:spPr>
        <p:txBody>
          <a:bodyPr wrap="square">
            <a:spAutoFit/>
          </a:bodyPr>
          <a:lstStyle/>
          <a:p>
            <a:pPr lvl="1"/>
            <a:r>
              <a:rPr lang="en-HK" sz="1200" dirty="0">
                <a:solidFill>
                  <a:srgbClr val="000088"/>
                </a:solidFill>
                <a:latin typeface="Consolas" panose="020B0609020204030204" pitchFamily="49" charset="0"/>
                <a:cs typeface="Consolas" panose="020B0609020204030204" pitchFamily="49" charset="0"/>
              </a:rPr>
              <a:t>struct </a:t>
            </a:r>
            <a:r>
              <a:rPr lang="en-HK" sz="1200" dirty="0" err="1">
                <a:solidFill>
                  <a:srgbClr val="000088"/>
                </a:solidFill>
                <a:latin typeface="Consolas" panose="020B0609020204030204" pitchFamily="49" charset="0"/>
                <a:cs typeface="Consolas" panose="020B0609020204030204" pitchFamily="49" charset="0"/>
              </a:rPr>
              <a:t>linkedListNode</a:t>
            </a:r>
            <a:r>
              <a:rPr lang="en-HK" sz="1200" dirty="0">
                <a:solidFill>
                  <a:srgbClr val="000088"/>
                </a:solidFill>
                <a:latin typeface="Consolas" panose="020B0609020204030204" pitchFamily="49" charset="0"/>
                <a:cs typeface="Consolas" panose="020B0609020204030204" pitchFamily="49" charset="0"/>
              </a:rPr>
              <a:t> { </a:t>
            </a:r>
          </a:p>
          <a:p>
            <a:pPr lvl="1"/>
            <a:r>
              <a:rPr lang="en-HK" sz="1200" dirty="0">
                <a:solidFill>
                  <a:srgbClr val="000088"/>
                </a:solidFill>
                <a:latin typeface="Consolas" panose="020B0609020204030204" pitchFamily="49" charset="0"/>
                <a:cs typeface="Consolas" panose="020B0609020204030204" pitchFamily="49" charset="0"/>
              </a:rPr>
              <a:t>	int id; </a:t>
            </a:r>
          </a:p>
          <a:p>
            <a:pPr lvl="1"/>
            <a:r>
              <a:rPr lang="en-HK" sz="1200" dirty="0">
                <a:solidFill>
                  <a:srgbClr val="000088"/>
                </a:solidFill>
                <a:latin typeface="Consolas" panose="020B0609020204030204" pitchFamily="49" charset="0"/>
                <a:cs typeface="Consolas" panose="020B0609020204030204" pitchFamily="49" charset="0"/>
              </a:rPr>
              <a:t>	struct </a:t>
            </a:r>
            <a:r>
              <a:rPr lang="en-HK" sz="1200" dirty="0" err="1">
                <a:solidFill>
                  <a:srgbClr val="000088"/>
                </a:solidFill>
                <a:latin typeface="Consolas" panose="020B0609020204030204" pitchFamily="49" charset="0"/>
                <a:cs typeface="Consolas" panose="020B0609020204030204" pitchFamily="49" charset="0"/>
              </a:rPr>
              <a:t>linkedListNode</a:t>
            </a:r>
            <a:r>
              <a:rPr lang="en-HK" sz="1200" dirty="0">
                <a:solidFill>
                  <a:srgbClr val="000088"/>
                </a:solidFill>
                <a:latin typeface="Consolas" panose="020B0609020204030204" pitchFamily="49" charset="0"/>
                <a:cs typeface="Consolas" panose="020B0609020204030204" pitchFamily="49" charset="0"/>
              </a:rPr>
              <a:t>* next; </a:t>
            </a:r>
          </a:p>
          <a:p>
            <a:pPr lvl="1"/>
            <a:r>
              <a:rPr lang="en-HK" sz="1200" dirty="0">
                <a:solidFill>
                  <a:srgbClr val="000088"/>
                </a:solidFill>
                <a:latin typeface="Consolas" panose="020B0609020204030204" pitchFamily="49" charset="0"/>
                <a:cs typeface="Consolas" panose="020B0609020204030204" pitchFamily="49" charset="0"/>
              </a:rPr>
              <a:t>}; </a:t>
            </a:r>
          </a:p>
          <a:p>
            <a:pPr lvl="1"/>
            <a:endParaRPr lang="en-HK" sz="1200" dirty="0">
              <a:solidFill>
                <a:srgbClr val="000088"/>
              </a:solidFill>
              <a:latin typeface="Consolas" panose="020B0609020204030204" pitchFamily="49" charset="0"/>
              <a:cs typeface="Consolas" panose="020B0609020204030204" pitchFamily="49" charset="0"/>
            </a:endParaRPr>
          </a:p>
          <a:p>
            <a:pPr lvl="1"/>
            <a:r>
              <a:rPr lang="en-HK" sz="1200" dirty="0">
                <a:solidFill>
                  <a:srgbClr val="000088"/>
                </a:solidFill>
                <a:latin typeface="Consolas" panose="020B0609020204030204" pitchFamily="49" charset="0"/>
                <a:cs typeface="Consolas" panose="020B0609020204030204" pitchFamily="49" charset="0"/>
              </a:rPr>
              <a:t>typedef struct </a:t>
            </a:r>
            <a:r>
              <a:rPr lang="en-HK" sz="1200" dirty="0" err="1">
                <a:solidFill>
                  <a:srgbClr val="000088"/>
                </a:solidFill>
                <a:latin typeface="Consolas" panose="020B0609020204030204" pitchFamily="49" charset="0"/>
                <a:cs typeface="Consolas" panose="020B0609020204030204" pitchFamily="49" charset="0"/>
              </a:rPr>
              <a:t>linkedListNode</a:t>
            </a:r>
            <a:r>
              <a:rPr lang="en-HK" sz="1200" dirty="0">
                <a:solidFill>
                  <a:srgbClr val="000088"/>
                </a:solidFill>
                <a:latin typeface="Consolas" panose="020B0609020204030204" pitchFamily="49" charset="0"/>
                <a:cs typeface="Consolas" panose="020B0609020204030204" pitchFamily="49" charset="0"/>
              </a:rPr>
              <a:t>* </a:t>
            </a:r>
            <a:r>
              <a:rPr lang="en-HK" sz="1200" dirty="0" err="1">
                <a:solidFill>
                  <a:srgbClr val="000088"/>
                </a:solidFill>
                <a:latin typeface="Consolas" panose="020B0609020204030204" pitchFamily="49" charset="0"/>
                <a:cs typeface="Consolas" panose="020B0609020204030204" pitchFamily="49" charset="0"/>
              </a:rPr>
              <a:t>ListNode</a:t>
            </a:r>
            <a:r>
              <a:rPr lang="en-HK" sz="1200" dirty="0">
                <a:solidFill>
                  <a:srgbClr val="000088"/>
                </a:solidFill>
                <a:latin typeface="Consolas" panose="020B0609020204030204" pitchFamily="49" charset="0"/>
                <a:cs typeface="Consolas" panose="020B0609020204030204" pitchFamily="49" charset="0"/>
              </a:rPr>
              <a:t>;</a:t>
            </a:r>
          </a:p>
          <a:p>
            <a:pPr lvl="1"/>
            <a:endParaRPr lang="en-HK" sz="1200" dirty="0">
              <a:solidFill>
                <a:srgbClr val="000088"/>
              </a:solidFill>
              <a:latin typeface="Consolas" panose="020B0609020204030204" pitchFamily="49" charset="0"/>
              <a:cs typeface="Consolas" panose="020B0609020204030204" pitchFamily="49" charset="0"/>
            </a:endParaRPr>
          </a:p>
          <a:p>
            <a:pPr lvl="1"/>
            <a:r>
              <a:rPr lang="en-HK" sz="1200" dirty="0">
                <a:solidFill>
                  <a:srgbClr val="000088"/>
                </a:solidFill>
                <a:latin typeface="Consolas" panose="020B0609020204030204" pitchFamily="49" charset="0"/>
                <a:cs typeface="Consolas" panose="020B0609020204030204" pitchFamily="49" charset="0"/>
              </a:rPr>
              <a:t>struct stack { </a:t>
            </a:r>
          </a:p>
          <a:p>
            <a:pPr lvl="1"/>
            <a:r>
              <a:rPr lang="en-HK" sz="1200" dirty="0">
                <a:solidFill>
                  <a:srgbClr val="000088"/>
                </a:solidFill>
                <a:latin typeface="Consolas" panose="020B0609020204030204" pitchFamily="49" charset="0"/>
                <a:cs typeface="Consolas" panose="020B0609020204030204" pitchFamily="49" charset="0"/>
              </a:rPr>
              <a:t>	int capacity; </a:t>
            </a:r>
          </a:p>
          <a:p>
            <a:pPr lvl="1"/>
            <a:r>
              <a:rPr lang="en-HK" sz="1200" dirty="0">
                <a:solidFill>
                  <a:srgbClr val="000088"/>
                </a:solidFill>
                <a:latin typeface="Consolas" panose="020B0609020204030204" pitchFamily="49" charset="0"/>
                <a:cs typeface="Consolas" panose="020B0609020204030204" pitchFamily="49" charset="0"/>
              </a:rPr>
              <a:t>	int* </a:t>
            </a:r>
            <a:r>
              <a:rPr lang="en-HK" sz="1200" dirty="0" err="1">
                <a:solidFill>
                  <a:srgbClr val="000088"/>
                </a:solidFill>
                <a:latin typeface="Consolas" panose="020B0609020204030204" pitchFamily="49" charset="0"/>
                <a:cs typeface="Consolas" panose="020B0609020204030204" pitchFamily="49" charset="0"/>
              </a:rPr>
              <a:t>arr</a:t>
            </a:r>
            <a:r>
              <a:rPr lang="en-HK" sz="1200" dirty="0">
                <a:solidFill>
                  <a:srgbClr val="000088"/>
                </a:solidFill>
                <a:latin typeface="Consolas" panose="020B0609020204030204" pitchFamily="49" charset="0"/>
                <a:cs typeface="Consolas" panose="020B0609020204030204" pitchFamily="49" charset="0"/>
              </a:rPr>
              <a:t>; </a:t>
            </a:r>
          </a:p>
          <a:p>
            <a:pPr lvl="1"/>
            <a:r>
              <a:rPr lang="en-HK" sz="1200" dirty="0">
                <a:solidFill>
                  <a:srgbClr val="000088"/>
                </a:solidFill>
                <a:latin typeface="Consolas" panose="020B0609020204030204" pitchFamily="49" charset="0"/>
                <a:cs typeface="Consolas" panose="020B0609020204030204" pitchFamily="49" charset="0"/>
              </a:rPr>
              <a:t>	int size; </a:t>
            </a:r>
          </a:p>
          <a:p>
            <a:pPr lvl="1"/>
            <a:r>
              <a:rPr lang="en-HK" sz="1200" dirty="0">
                <a:solidFill>
                  <a:srgbClr val="000088"/>
                </a:solidFill>
                <a:latin typeface="Consolas" panose="020B0609020204030204" pitchFamily="49" charset="0"/>
                <a:cs typeface="Consolas" panose="020B0609020204030204" pitchFamily="49" charset="0"/>
              </a:rPr>
              <a:t>}; </a:t>
            </a:r>
          </a:p>
          <a:p>
            <a:pPr lvl="1"/>
            <a:endParaRPr lang="en-HK" sz="1200" dirty="0">
              <a:solidFill>
                <a:srgbClr val="000088"/>
              </a:solidFill>
              <a:latin typeface="Consolas" panose="020B0609020204030204" pitchFamily="49" charset="0"/>
              <a:cs typeface="Consolas" panose="020B0609020204030204" pitchFamily="49" charset="0"/>
            </a:endParaRPr>
          </a:p>
          <a:p>
            <a:pPr lvl="1"/>
            <a:r>
              <a:rPr lang="en-HK" sz="1200" dirty="0">
                <a:solidFill>
                  <a:srgbClr val="000088"/>
                </a:solidFill>
                <a:latin typeface="Consolas" panose="020B0609020204030204" pitchFamily="49" charset="0"/>
                <a:cs typeface="Consolas" panose="020B0609020204030204" pitchFamily="49" charset="0"/>
              </a:rPr>
              <a:t>typedef struct stack* </a:t>
            </a:r>
            <a:r>
              <a:rPr lang="en-HK" sz="1200" dirty="0" err="1">
                <a:solidFill>
                  <a:srgbClr val="000088"/>
                </a:solidFill>
                <a:latin typeface="Consolas" panose="020B0609020204030204" pitchFamily="49" charset="0"/>
                <a:cs typeface="Consolas" panose="020B0609020204030204" pitchFamily="49" charset="0"/>
              </a:rPr>
              <a:t>StackADT</a:t>
            </a:r>
            <a:r>
              <a:rPr lang="en-HK" sz="1200" dirty="0">
                <a:solidFill>
                  <a:srgbClr val="000088"/>
                </a:solidFill>
                <a:latin typeface="Consolas" panose="020B0609020204030204" pitchFamily="49" charset="0"/>
                <a:cs typeface="Consolas" panose="020B0609020204030204" pitchFamily="49" charset="0"/>
              </a:rPr>
              <a:t>;</a:t>
            </a:r>
          </a:p>
          <a:p>
            <a:pPr lvl="1"/>
            <a:endParaRPr lang="en-HK" sz="1200" dirty="0">
              <a:solidFill>
                <a:srgbClr val="000088"/>
              </a:solidFill>
              <a:latin typeface="Consolas" panose="020B0609020204030204" pitchFamily="49" charset="0"/>
              <a:cs typeface="Consolas" panose="020B0609020204030204" pitchFamily="49" charset="0"/>
            </a:endParaRPr>
          </a:p>
          <a:p>
            <a:pPr lvl="1"/>
            <a:r>
              <a:rPr lang="en-HK" sz="1200" dirty="0">
                <a:solidFill>
                  <a:srgbClr val="000088"/>
                </a:solidFill>
                <a:latin typeface="Consolas" panose="020B0609020204030204" pitchFamily="49" charset="0"/>
                <a:cs typeface="Consolas" panose="020B0609020204030204" pitchFamily="49" charset="0"/>
              </a:rPr>
              <a:t>struct graph { </a:t>
            </a:r>
          </a:p>
          <a:p>
            <a:pPr lvl="1"/>
            <a:r>
              <a:rPr lang="en-HK" sz="1200" dirty="0">
                <a:solidFill>
                  <a:srgbClr val="000088"/>
                </a:solidFill>
                <a:latin typeface="Consolas" panose="020B0609020204030204" pitchFamily="49" charset="0"/>
                <a:cs typeface="Consolas" panose="020B0609020204030204" pitchFamily="49" charset="0"/>
              </a:rPr>
              <a:t>	int n; </a:t>
            </a:r>
          </a:p>
          <a:p>
            <a:pPr lvl="1"/>
            <a:r>
              <a:rPr lang="en-HK" sz="1200" dirty="0">
                <a:solidFill>
                  <a:srgbClr val="000088"/>
                </a:solidFill>
                <a:latin typeface="Consolas" panose="020B0609020204030204" pitchFamily="49" charset="0"/>
                <a:cs typeface="Consolas" panose="020B0609020204030204" pitchFamily="49" charset="0"/>
              </a:rPr>
              <a:t>	</a:t>
            </a:r>
            <a:r>
              <a:rPr lang="en-HK" sz="1200" dirty="0" err="1">
                <a:solidFill>
                  <a:srgbClr val="000088"/>
                </a:solidFill>
                <a:latin typeface="Consolas" panose="020B0609020204030204" pitchFamily="49" charset="0"/>
                <a:cs typeface="Consolas" panose="020B0609020204030204" pitchFamily="49" charset="0"/>
              </a:rPr>
              <a:t>ListNode</a:t>
            </a:r>
            <a:r>
              <a:rPr lang="en-HK" sz="1200" dirty="0">
                <a:solidFill>
                  <a:srgbClr val="000088"/>
                </a:solidFill>
                <a:latin typeface="Consolas" panose="020B0609020204030204" pitchFamily="49" charset="0"/>
                <a:cs typeface="Consolas" panose="020B0609020204030204" pitchFamily="49" charset="0"/>
              </a:rPr>
              <a:t>* G; </a:t>
            </a:r>
          </a:p>
          <a:p>
            <a:pPr lvl="1"/>
            <a:r>
              <a:rPr lang="en-HK" sz="1200" dirty="0">
                <a:solidFill>
                  <a:srgbClr val="000088"/>
                </a:solidFill>
                <a:latin typeface="Consolas" panose="020B0609020204030204" pitchFamily="49" charset="0"/>
                <a:cs typeface="Consolas" panose="020B0609020204030204" pitchFamily="49" charset="0"/>
              </a:rPr>
              <a:t>}; </a:t>
            </a:r>
          </a:p>
          <a:p>
            <a:pPr lvl="1"/>
            <a:endParaRPr lang="en-HK" sz="1200" dirty="0">
              <a:solidFill>
                <a:srgbClr val="000088"/>
              </a:solidFill>
              <a:latin typeface="Consolas" panose="020B0609020204030204" pitchFamily="49" charset="0"/>
              <a:cs typeface="Consolas" panose="020B0609020204030204" pitchFamily="49" charset="0"/>
            </a:endParaRPr>
          </a:p>
          <a:p>
            <a:pPr lvl="1"/>
            <a:r>
              <a:rPr lang="en-HK" sz="1200" dirty="0">
                <a:solidFill>
                  <a:srgbClr val="000088"/>
                </a:solidFill>
                <a:latin typeface="Consolas" panose="020B0609020204030204" pitchFamily="49" charset="0"/>
                <a:cs typeface="Consolas" panose="020B0609020204030204" pitchFamily="49" charset="0"/>
              </a:rPr>
              <a:t>typedef struct graph* </a:t>
            </a:r>
            <a:r>
              <a:rPr lang="en-HK" sz="1200" dirty="0" err="1">
                <a:solidFill>
                  <a:srgbClr val="000088"/>
                </a:solidFill>
                <a:latin typeface="Consolas" panose="020B0609020204030204" pitchFamily="49" charset="0"/>
                <a:cs typeface="Consolas" panose="020B0609020204030204" pitchFamily="49" charset="0"/>
              </a:rPr>
              <a:t>GraphADT</a:t>
            </a:r>
            <a:r>
              <a:rPr lang="en-HK" sz="1200" dirty="0">
                <a:solidFill>
                  <a:srgbClr val="000088"/>
                </a:solidFill>
                <a:latin typeface="Consolas" panose="020B0609020204030204" pitchFamily="49" charset="0"/>
                <a:cs typeface="Consolas" panose="020B0609020204030204" pitchFamily="49" charset="0"/>
              </a:rPr>
              <a:t>;</a:t>
            </a:r>
          </a:p>
        </p:txBody>
      </p:sp>
      <p:sp>
        <p:nvSpPr>
          <p:cNvPr id="12" name="Rectangle 10">
            <a:extLst>
              <a:ext uri="{FF2B5EF4-FFF2-40B4-BE49-F238E27FC236}">
                <a16:creationId xmlns:a16="http://schemas.microsoft.com/office/drawing/2014/main" id="{0D862817-49CB-A441-A0FE-9ADD1E2791AF}"/>
              </a:ext>
            </a:extLst>
          </p:cNvPr>
          <p:cNvSpPr/>
          <p:nvPr/>
        </p:nvSpPr>
        <p:spPr>
          <a:xfrm>
            <a:off x="6357586" y="2060848"/>
            <a:ext cx="5643070" cy="1169551"/>
          </a:xfrm>
          <a:prstGeom prst="rect">
            <a:avLst/>
          </a:prstGeom>
          <a:solidFill>
            <a:schemeClr val="bg1">
              <a:lumMod val="95000"/>
            </a:schemeClr>
          </a:solidFill>
        </p:spPr>
        <p:txBody>
          <a:bodyPr wrap="square">
            <a:spAutoFit/>
          </a:bodyPr>
          <a:lstStyle/>
          <a:p>
            <a:pPr lvl="1"/>
            <a:r>
              <a:rPr lang="en-HK" sz="1400" dirty="0">
                <a:solidFill>
                  <a:srgbClr val="000088"/>
                </a:solidFill>
                <a:latin typeface="Consolas" panose="020B0609020204030204" pitchFamily="49" charset="0"/>
                <a:cs typeface="Consolas" panose="020B0609020204030204" pitchFamily="49" charset="0"/>
              </a:rPr>
              <a:t>void </a:t>
            </a:r>
            <a:r>
              <a:rPr lang="en-HK" sz="1400" dirty="0" err="1">
                <a:solidFill>
                  <a:srgbClr val="000088"/>
                </a:solidFill>
                <a:latin typeface="Consolas" panose="020B0609020204030204" pitchFamily="49" charset="0"/>
                <a:cs typeface="Consolas" panose="020B0609020204030204" pitchFamily="49" charset="0"/>
              </a:rPr>
              <a:t>AddEdge</a:t>
            </a:r>
            <a:r>
              <a:rPr lang="en-HK" sz="1400" dirty="0">
                <a:solidFill>
                  <a:srgbClr val="000088"/>
                </a:solidFill>
                <a:latin typeface="Consolas" panose="020B0609020204030204" pitchFamily="49" charset="0"/>
                <a:cs typeface="Consolas" panose="020B0609020204030204" pitchFamily="49" charset="0"/>
              </a:rPr>
              <a:t>(</a:t>
            </a:r>
            <a:r>
              <a:rPr lang="en-HK" sz="1400" dirty="0" err="1">
                <a:solidFill>
                  <a:srgbClr val="000088"/>
                </a:solidFill>
                <a:latin typeface="Consolas" panose="020B0609020204030204" pitchFamily="49" charset="0"/>
                <a:cs typeface="Consolas" panose="020B0609020204030204" pitchFamily="49" charset="0"/>
              </a:rPr>
              <a:t>GraphADT</a:t>
            </a:r>
            <a:r>
              <a:rPr lang="en-HK" sz="1400" dirty="0">
                <a:solidFill>
                  <a:srgbClr val="000088"/>
                </a:solidFill>
                <a:latin typeface="Consolas" panose="020B0609020204030204" pitchFamily="49" charset="0"/>
                <a:cs typeface="Consolas" panose="020B0609020204030204" pitchFamily="49" charset="0"/>
              </a:rPr>
              <a:t> </a:t>
            </a:r>
            <a:r>
              <a:rPr lang="en-HK" sz="1400" dirty="0" err="1">
                <a:solidFill>
                  <a:srgbClr val="000088"/>
                </a:solidFill>
                <a:latin typeface="Consolas" panose="020B0609020204030204" pitchFamily="49" charset="0"/>
                <a:cs typeface="Consolas" panose="020B0609020204030204" pitchFamily="49" charset="0"/>
              </a:rPr>
              <a:t>myGraph</a:t>
            </a:r>
            <a:r>
              <a:rPr lang="en-HK" sz="1400" dirty="0">
                <a:solidFill>
                  <a:srgbClr val="000088"/>
                </a:solidFill>
                <a:latin typeface="Consolas" panose="020B0609020204030204" pitchFamily="49" charset="0"/>
                <a:cs typeface="Consolas" panose="020B0609020204030204" pitchFamily="49" charset="0"/>
              </a:rPr>
              <a:t>, int u, int v);</a:t>
            </a:r>
          </a:p>
          <a:p>
            <a:pPr lvl="1"/>
            <a:endParaRPr lang="en-HK" sz="1400" dirty="0">
              <a:solidFill>
                <a:srgbClr val="000088"/>
              </a:solidFill>
              <a:latin typeface="Consolas" panose="020B0609020204030204" pitchFamily="49" charset="0"/>
              <a:cs typeface="Consolas" panose="020B0609020204030204" pitchFamily="49" charset="0"/>
            </a:endParaRPr>
          </a:p>
          <a:p>
            <a:pPr lvl="1"/>
            <a:r>
              <a:rPr lang="en-HK" sz="1400" dirty="0">
                <a:solidFill>
                  <a:srgbClr val="000088"/>
                </a:solidFill>
                <a:latin typeface="Consolas" panose="020B0609020204030204" pitchFamily="49" charset="0"/>
                <a:cs typeface="Consolas" panose="020B0609020204030204" pitchFamily="49" charset="0"/>
              </a:rPr>
              <a:t>void </a:t>
            </a:r>
            <a:r>
              <a:rPr lang="en-HK" sz="1400" dirty="0" err="1">
                <a:solidFill>
                  <a:srgbClr val="000088"/>
                </a:solidFill>
                <a:latin typeface="Consolas" panose="020B0609020204030204" pitchFamily="49" charset="0"/>
                <a:cs typeface="Consolas" panose="020B0609020204030204" pitchFamily="49" charset="0"/>
              </a:rPr>
              <a:t>DeleteEdge</a:t>
            </a:r>
            <a:r>
              <a:rPr lang="en-HK" sz="1400" dirty="0">
                <a:solidFill>
                  <a:srgbClr val="000088"/>
                </a:solidFill>
                <a:latin typeface="Consolas" panose="020B0609020204030204" pitchFamily="49" charset="0"/>
                <a:cs typeface="Consolas" panose="020B0609020204030204" pitchFamily="49" charset="0"/>
              </a:rPr>
              <a:t>(</a:t>
            </a:r>
            <a:r>
              <a:rPr lang="en-HK" altLang="zh-CN" sz="1400" dirty="0" err="1">
                <a:solidFill>
                  <a:srgbClr val="000088"/>
                </a:solidFill>
                <a:latin typeface="Consolas" panose="020B0609020204030204" pitchFamily="49" charset="0"/>
                <a:cs typeface="Consolas" panose="020B0609020204030204" pitchFamily="49" charset="0"/>
              </a:rPr>
              <a:t>GraphADT</a:t>
            </a:r>
            <a:r>
              <a:rPr lang="en-HK" altLang="zh-CN" sz="1400" dirty="0">
                <a:solidFill>
                  <a:srgbClr val="000088"/>
                </a:solidFill>
                <a:latin typeface="Consolas" panose="020B0609020204030204" pitchFamily="49" charset="0"/>
                <a:cs typeface="Consolas" panose="020B0609020204030204" pitchFamily="49" charset="0"/>
              </a:rPr>
              <a:t> </a:t>
            </a:r>
            <a:r>
              <a:rPr lang="en-HK" altLang="zh-CN" sz="1400" dirty="0" err="1">
                <a:solidFill>
                  <a:srgbClr val="000088"/>
                </a:solidFill>
                <a:latin typeface="Consolas" panose="020B0609020204030204" pitchFamily="49" charset="0"/>
                <a:cs typeface="Consolas" panose="020B0609020204030204" pitchFamily="49" charset="0"/>
              </a:rPr>
              <a:t>myGraph</a:t>
            </a:r>
            <a:r>
              <a:rPr lang="en-HK" altLang="zh-CN" sz="1400" dirty="0">
                <a:solidFill>
                  <a:srgbClr val="000088"/>
                </a:solidFill>
                <a:latin typeface="Consolas" panose="020B0609020204030204" pitchFamily="49" charset="0"/>
                <a:cs typeface="Consolas" panose="020B0609020204030204" pitchFamily="49" charset="0"/>
              </a:rPr>
              <a:t>, int u, int v</a:t>
            </a:r>
            <a:r>
              <a:rPr lang="en-HK" sz="1400" dirty="0">
                <a:solidFill>
                  <a:srgbClr val="000088"/>
                </a:solidFill>
                <a:latin typeface="Consolas" panose="020B0609020204030204" pitchFamily="49" charset="0"/>
                <a:cs typeface="Consolas" panose="020B0609020204030204" pitchFamily="49" charset="0"/>
              </a:rPr>
              <a:t>);</a:t>
            </a:r>
          </a:p>
          <a:p>
            <a:pPr lvl="1"/>
            <a:endParaRPr lang="en-HK" sz="1400" dirty="0">
              <a:solidFill>
                <a:srgbClr val="000088"/>
              </a:solidFill>
              <a:latin typeface="Consolas" panose="020B0609020204030204" pitchFamily="49" charset="0"/>
              <a:cs typeface="Consolas" panose="020B0609020204030204" pitchFamily="49" charset="0"/>
            </a:endParaRPr>
          </a:p>
          <a:p>
            <a:pPr lvl="1"/>
            <a:r>
              <a:rPr lang="en-HK" sz="1400" dirty="0">
                <a:solidFill>
                  <a:srgbClr val="000088"/>
                </a:solidFill>
                <a:latin typeface="Consolas" panose="020B0609020204030204" pitchFamily="49" charset="0"/>
                <a:cs typeface="Consolas" panose="020B0609020204030204" pitchFamily="49" charset="0"/>
              </a:rPr>
              <a:t>int Query(</a:t>
            </a:r>
            <a:r>
              <a:rPr lang="en-HK" altLang="zh-CN" sz="1400" dirty="0" err="1">
                <a:solidFill>
                  <a:srgbClr val="000088"/>
                </a:solidFill>
                <a:latin typeface="Consolas" panose="020B0609020204030204" pitchFamily="49" charset="0"/>
                <a:cs typeface="Consolas" panose="020B0609020204030204" pitchFamily="49" charset="0"/>
              </a:rPr>
              <a:t>GraphADT</a:t>
            </a:r>
            <a:r>
              <a:rPr lang="en-HK" altLang="zh-CN" sz="1400" dirty="0">
                <a:solidFill>
                  <a:srgbClr val="000088"/>
                </a:solidFill>
                <a:latin typeface="Consolas" panose="020B0609020204030204" pitchFamily="49" charset="0"/>
                <a:cs typeface="Consolas" panose="020B0609020204030204" pitchFamily="49" charset="0"/>
              </a:rPr>
              <a:t> </a:t>
            </a:r>
            <a:r>
              <a:rPr lang="en-HK" altLang="zh-CN" sz="1400" dirty="0" err="1">
                <a:solidFill>
                  <a:srgbClr val="000088"/>
                </a:solidFill>
                <a:latin typeface="Consolas" panose="020B0609020204030204" pitchFamily="49" charset="0"/>
                <a:cs typeface="Consolas" panose="020B0609020204030204" pitchFamily="49" charset="0"/>
              </a:rPr>
              <a:t>myGraph</a:t>
            </a:r>
            <a:r>
              <a:rPr lang="en-HK" altLang="zh-CN" sz="1400" dirty="0">
                <a:solidFill>
                  <a:srgbClr val="000088"/>
                </a:solidFill>
                <a:latin typeface="Consolas" panose="020B0609020204030204" pitchFamily="49" charset="0"/>
                <a:cs typeface="Consolas" panose="020B0609020204030204" pitchFamily="49" charset="0"/>
              </a:rPr>
              <a:t>, int u, int v</a:t>
            </a:r>
            <a:r>
              <a:rPr lang="en-HK" sz="1400" dirty="0">
                <a:solidFill>
                  <a:srgbClr val="000088"/>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51708217"/>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
            <a:extLst>
              <a:ext uri="{FF2B5EF4-FFF2-40B4-BE49-F238E27FC236}">
                <a16:creationId xmlns:a16="http://schemas.microsoft.com/office/drawing/2014/main" id="{7ECB4FEB-D416-394A-A033-2AA0EC841D2E}"/>
              </a:ext>
            </a:extLst>
          </p:cNvPr>
          <p:cNvSpPr>
            <a:spLocks noGrp="1"/>
          </p:cNvSpPr>
          <p:nvPr>
            <p:ph idx="1"/>
          </p:nvPr>
        </p:nvSpPr>
        <p:spPr>
          <a:xfrm>
            <a:off x="695398" y="1196752"/>
            <a:ext cx="10801200" cy="4929411"/>
          </a:xfrm>
          <a:ln>
            <a:noFill/>
          </a:ln>
        </p:spPr>
        <p:txBody>
          <a:bodyPr/>
          <a:lstStyle/>
          <a:p>
            <a:pPr lvl="0"/>
            <a:r>
              <a:rPr lang="en-US" altLang="zh-CN" sz="2400" dirty="0"/>
              <a:t>Close Neighbor Bonus</a:t>
            </a:r>
            <a:endParaRPr lang="en-US" altLang="zh-CN" sz="2400" dirty="0">
              <a:solidFill>
                <a:prstClr val="black"/>
              </a:solidFill>
            </a:endParaRPr>
          </a:p>
          <a:p>
            <a:pPr lvl="1"/>
            <a:r>
              <a:rPr lang="en-US" altLang="zh-CN" sz="2000" dirty="0"/>
              <a:t>Use the provided code template, complete the missing part.</a:t>
            </a:r>
            <a:endParaRPr lang="en-US" sz="2400" dirty="0">
              <a:solidFill>
                <a:srgbClr val="FF0000"/>
              </a:solidFill>
            </a:endParaRPr>
          </a:p>
          <a:p>
            <a:endParaRPr lang="en-US" sz="2400" dirty="0">
              <a:solidFill>
                <a:srgbClr val="FF0000"/>
              </a:solidFill>
            </a:endParaRPr>
          </a:p>
        </p:txBody>
      </p:sp>
      <p:sp>
        <p:nvSpPr>
          <p:cNvPr id="3" name="标题 2"/>
          <p:cNvSpPr>
            <a:spLocks noGrp="1"/>
          </p:cNvSpPr>
          <p:nvPr>
            <p:ph type="title"/>
          </p:nvPr>
        </p:nvSpPr>
        <p:spPr/>
        <p:txBody>
          <a:bodyPr/>
          <a:lstStyle/>
          <a:p>
            <a:pPr marL="0"/>
            <a:r>
              <a:rPr lang="en-US" altLang="zh-CN" sz="3600" dirty="0"/>
              <a:t> Problem (Close Neighbor Bonus)</a:t>
            </a:r>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32</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a:t>Lab 4</a:t>
            </a:r>
            <a:endParaRPr lang="en-US" altLang="zh-CN" dirty="0"/>
          </a:p>
        </p:txBody>
      </p:sp>
      <p:sp>
        <p:nvSpPr>
          <p:cNvPr id="7" name="Rectangle 2">
            <a:extLst>
              <a:ext uri="{FF2B5EF4-FFF2-40B4-BE49-F238E27FC236}">
                <a16:creationId xmlns:a16="http://schemas.microsoft.com/office/drawing/2014/main" id="{C4276646-FDE7-DF45-A49A-2626220AE1B5}"/>
              </a:ext>
            </a:extLst>
          </p:cNvPr>
          <p:cNvSpPr/>
          <p:nvPr/>
        </p:nvSpPr>
        <p:spPr>
          <a:xfrm>
            <a:off x="911424" y="2060848"/>
            <a:ext cx="7697726" cy="4201150"/>
          </a:xfrm>
          <a:prstGeom prst="rect">
            <a:avLst/>
          </a:prstGeom>
          <a:ln>
            <a:solidFill>
              <a:schemeClr val="tx1"/>
            </a:solidFill>
          </a:ln>
        </p:spPr>
        <p:txBody>
          <a:bodyPr wrap="square">
            <a:spAutoFit/>
          </a:bodyPr>
          <a:lstStyle/>
          <a:p>
            <a:pPr>
              <a:spcAft>
                <a:spcPts val="600"/>
              </a:spcAft>
            </a:pPr>
            <a:r>
              <a:rPr lang="en-US" sz="1400" b="1" dirty="0">
                <a:latin typeface="Times New Roman" panose="02020603050405020304" pitchFamily="18" charset="0"/>
                <a:ea typeface="DengXian" panose="02010600030101010101" pitchFamily="2" charset="-122"/>
                <a:cs typeface="Times New Roman" panose="02020603050405020304" pitchFamily="18" charset="0"/>
              </a:rPr>
              <a:t>Close Neighbor</a:t>
            </a:r>
            <a:r>
              <a:rPr lang="en-HK" sz="1400" b="1" dirty="0">
                <a:latin typeface="Times New Roman" panose="02020603050405020304" pitchFamily="18" charset="0"/>
                <a:ea typeface="DengXian" panose="02010600030101010101" pitchFamily="2" charset="-122"/>
                <a:cs typeface="Times New Roman" panose="02020603050405020304" pitchFamily="18" charset="0"/>
              </a:rPr>
              <a:t> (Bonus) </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Description (Required):</a:t>
            </a:r>
          </a:p>
          <a:p>
            <a:r>
              <a:rPr lang="en-HK" sz="1400" dirty="0">
                <a:latin typeface="Times New Roman" panose="02020603050405020304" pitchFamily="18" charset="0"/>
                <a:ea typeface="DengXian" panose="02010600030101010101" pitchFamily="2" charset="-122"/>
                <a:cs typeface="Times New Roman" panose="02020603050405020304" pitchFamily="18" charset="0"/>
              </a:rPr>
              <a:t>Given an undirected weighted graph, a source node s, a </a:t>
            </a: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distance threshold k</a:t>
            </a:r>
            <a:r>
              <a:rPr lang="en-HK" sz="1400" dirty="0">
                <a:latin typeface="Times New Roman" panose="02020603050405020304" pitchFamily="18" charset="0"/>
                <a:ea typeface="DengXian" panose="02010600030101010101" pitchFamily="2" charset="-122"/>
                <a:cs typeface="Times New Roman" panose="02020603050405020304" pitchFamily="18" charset="0"/>
              </a:rPr>
              <a:t>, report the number of its </a:t>
            </a: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close </a:t>
            </a:r>
            <a:r>
              <a:rPr lang="en-HK" sz="1400" dirty="0" err="1">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neighbors</a:t>
            </a:r>
            <a:r>
              <a:rPr lang="en-HK" sz="1400" dirty="0">
                <a:latin typeface="Times New Roman" panose="02020603050405020304" pitchFamily="18" charset="0"/>
                <a:ea typeface="DengXian" panose="02010600030101010101" pitchFamily="2" charset="-122"/>
                <a:cs typeface="Times New Roman" panose="02020603050405020304" pitchFamily="18" charset="0"/>
              </a:rPr>
              <a:t>. </a:t>
            </a:r>
          </a:p>
          <a:p>
            <a:r>
              <a:rPr lang="en-HK" sz="1400" dirty="0">
                <a:latin typeface="Times New Roman" panose="02020603050405020304" pitchFamily="18" charset="0"/>
                <a:ea typeface="DengXian" panose="02010600030101010101" pitchFamily="2" charset="-122"/>
                <a:cs typeface="Times New Roman" panose="02020603050405020304" pitchFamily="18" charset="0"/>
              </a:rPr>
              <a:t>If a node u is the close </a:t>
            </a:r>
            <a:r>
              <a:rPr lang="en-HK" sz="1400" dirty="0" err="1">
                <a:latin typeface="Times New Roman" panose="02020603050405020304" pitchFamily="18" charset="0"/>
                <a:ea typeface="DengXian" panose="02010600030101010101" pitchFamily="2" charset="-122"/>
                <a:cs typeface="Times New Roman" panose="02020603050405020304" pitchFamily="18" charset="0"/>
              </a:rPr>
              <a:t>neighbor</a:t>
            </a:r>
            <a:r>
              <a:rPr lang="en-HK" sz="1400" dirty="0">
                <a:latin typeface="Times New Roman" panose="02020603050405020304" pitchFamily="18" charset="0"/>
                <a:ea typeface="DengXian" panose="02010600030101010101" pitchFamily="2" charset="-122"/>
                <a:cs typeface="Times New Roman" panose="02020603050405020304" pitchFamily="18" charset="0"/>
              </a:rPr>
              <a:t> of s, then the </a:t>
            </a: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shortest path distance </a:t>
            </a:r>
            <a:r>
              <a:rPr lang="en-HK" sz="1400" dirty="0">
                <a:latin typeface="Times New Roman" panose="02020603050405020304" pitchFamily="18" charset="0"/>
                <a:ea typeface="DengXian" panose="02010600030101010101" pitchFamily="2" charset="-122"/>
                <a:cs typeface="Times New Roman" panose="02020603050405020304" pitchFamily="18" charset="0"/>
              </a:rPr>
              <a:t>between u and s is </a:t>
            </a: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no larger than k</a:t>
            </a:r>
            <a:r>
              <a:rPr lang="en-HK" sz="1400" dirty="0">
                <a:latin typeface="Times New Roman" panose="02020603050405020304" pitchFamily="18" charset="0"/>
                <a:ea typeface="DengXian" panose="02010600030101010101" pitchFamily="2" charset="-122"/>
                <a:cs typeface="Times New Roman" panose="02020603050405020304" pitchFamily="18" charset="0"/>
              </a:rPr>
              <a:t>. </a:t>
            </a:r>
          </a:p>
          <a:p>
            <a:r>
              <a:rPr lang="en-HK" sz="1400" dirty="0">
                <a:latin typeface="Times New Roman" panose="02020603050405020304" pitchFamily="18" charset="0"/>
                <a:ea typeface="DengXian" panose="02010600030101010101" pitchFamily="2" charset="-122"/>
                <a:cs typeface="Times New Roman" panose="02020603050405020304" pitchFamily="18" charset="0"/>
              </a:rPr>
              <a:t>Note that your algorithm must run in </a:t>
            </a: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O((</a:t>
            </a:r>
            <a:r>
              <a:rPr lang="en-HK" sz="1400" dirty="0" err="1">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m+n</a:t>
            </a: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)*log(n)) </a:t>
            </a:r>
            <a:r>
              <a:rPr lang="en-HK" sz="1400" dirty="0">
                <a:latin typeface="Times New Roman" panose="02020603050405020304" pitchFamily="18" charset="0"/>
                <a:ea typeface="DengXian" panose="02010600030101010101" pitchFamily="2" charset="-122"/>
                <a:cs typeface="Times New Roman" panose="02020603050405020304" pitchFamily="18" charset="0"/>
              </a:rPr>
              <a:t>time. Besides, please remove any redundant part of your codes and try to </a:t>
            </a: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make it more efficient</a:t>
            </a:r>
            <a:r>
              <a:rPr lang="en-HK" sz="1400" dirty="0">
                <a:latin typeface="Times New Roman" panose="02020603050405020304" pitchFamily="18" charset="0"/>
                <a:ea typeface="DengXian" panose="02010600030101010101" pitchFamily="2" charset="-122"/>
                <a:cs typeface="Times New Roman" panose="02020603050405020304" pitchFamily="18" charset="0"/>
              </a:rPr>
              <a:t>. In addition, can you figure out a way to </a:t>
            </a: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stop early</a:t>
            </a:r>
            <a:r>
              <a:rPr lang="en-HK" sz="1400" dirty="0">
                <a:latin typeface="Times New Roman" panose="02020603050405020304" pitchFamily="18" charset="0"/>
                <a:ea typeface="DengXian" panose="02010600030101010101" pitchFamily="2" charset="-122"/>
                <a:cs typeface="Times New Roman" panose="02020603050405020304" pitchFamily="18" charset="0"/>
              </a:rPr>
              <a:t> instead of directly calculating the distance between the source node and every other node? </a:t>
            </a:r>
          </a:p>
          <a:p>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If your algorithm does not meet the above conditions, you may get "Out Of Time".</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Input:</a:t>
            </a:r>
          </a:p>
          <a:p>
            <a:r>
              <a:rPr lang="en-HK" sz="1400" dirty="0">
                <a:latin typeface="Times New Roman" panose="02020603050405020304" pitchFamily="18" charset="0"/>
                <a:ea typeface="DengXian" panose="02010600030101010101" pitchFamily="2" charset="-122"/>
                <a:cs typeface="Times New Roman" panose="02020603050405020304" pitchFamily="18" charset="0"/>
              </a:rPr>
              <a:t>The first line contains three integer: n, m, k, which are the number of nodes, the number of edges, and the distance threshold, respectively. The next m lines, each of which contains three integer: u, v, w, where u and v are the node of the edge, and w is the edge weight. The next one line contains one integer: </a:t>
            </a:r>
            <a:r>
              <a:rPr lang="en-HK" sz="1400" dirty="0" err="1">
                <a:latin typeface="Times New Roman" panose="02020603050405020304" pitchFamily="18" charset="0"/>
                <a:ea typeface="DengXian" panose="02010600030101010101" pitchFamily="2" charset="-122"/>
                <a:cs typeface="Times New Roman" panose="02020603050405020304" pitchFamily="18" charset="0"/>
              </a:rPr>
              <a:t>num</a:t>
            </a:r>
            <a:r>
              <a:rPr lang="en-HK" sz="1400" dirty="0">
                <a:latin typeface="Times New Roman" panose="02020603050405020304" pitchFamily="18" charset="0"/>
                <a:ea typeface="DengXian" panose="02010600030101010101" pitchFamily="2" charset="-122"/>
                <a:cs typeface="Times New Roman" panose="02020603050405020304" pitchFamily="18" charset="0"/>
              </a:rPr>
              <a:t>, which are the number of source nodes The next </a:t>
            </a:r>
            <a:r>
              <a:rPr lang="en-HK" sz="1400" dirty="0" err="1">
                <a:latin typeface="Times New Roman" panose="02020603050405020304" pitchFamily="18" charset="0"/>
                <a:ea typeface="DengXian" panose="02010600030101010101" pitchFamily="2" charset="-122"/>
                <a:cs typeface="Times New Roman" panose="02020603050405020304" pitchFamily="18" charset="0"/>
              </a:rPr>
              <a:t>num</a:t>
            </a:r>
            <a:r>
              <a:rPr lang="en-HK" sz="1400" dirty="0">
                <a:latin typeface="Times New Roman" panose="02020603050405020304" pitchFamily="18" charset="0"/>
                <a:ea typeface="DengXian" panose="02010600030101010101" pitchFamily="2" charset="-122"/>
                <a:cs typeface="Times New Roman" panose="02020603050405020304" pitchFamily="18" charset="0"/>
              </a:rPr>
              <a:t> lines, each of which contains one integer, which is the source node</a:t>
            </a:r>
          </a:p>
          <a:p>
            <a:r>
              <a:rPr lang="en-HK" sz="1400" dirty="0">
                <a:latin typeface="Times New Roman" panose="02020603050405020304" pitchFamily="18" charset="0"/>
                <a:ea typeface="DengXian" panose="02010600030101010101" pitchFamily="2" charset="-122"/>
                <a:cs typeface="Times New Roman" panose="02020603050405020304" pitchFamily="18" charset="0"/>
              </a:rPr>
              <a:t>Output:</a:t>
            </a:r>
          </a:p>
          <a:p>
            <a:r>
              <a:rPr lang="en-HK" sz="1400" dirty="0">
                <a:latin typeface="Times New Roman" panose="02020603050405020304" pitchFamily="18" charset="0"/>
                <a:ea typeface="DengXian" panose="02010600030101010101" pitchFamily="2" charset="-122"/>
                <a:cs typeface="Times New Roman" panose="02020603050405020304" pitchFamily="18" charset="0"/>
              </a:rPr>
              <a:t>For each source node, print the number of the close </a:t>
            </a:r>
            <a:r>
              <a:rPr lang="en-HK" sz="1400" dirty="0" err="1">
                <a:latin typeface="Times New Roman" panose="02020603050405020304" pitchFamily="18" charset="0"/>
                <a:ea typeface="DengXian" panose="02010600030101010101" pitchFamily="2" charset="-122"/>
                <a:cs typeface="Times New Roman" panose="02020603050405020304" pitchFamily="18" charset="0"/>
              </a:rPr>
              <a:t>neighbors</a:t>
            </a:r>
            <a:r>
              <a:rPr lang="en-HK" sz="1400" dirty="0">
                <a:latin typeface="Times New Roman" panose="02020603050405020304" pitchFamily="18" charset="0"/>
                <a:ea typeface="DengXian" panose="02010600030101010101" pitchFamily="2" charset="-122"/>
                <a:cs typeface="Times New Roman" panose="02020603050405020304" pitchFamily="18" charset="0"/>
              </a:rPr>
              <a:t> of the source node under the distance threshold.</a:t>
            </a:r>
          </a:p>
        </p:txBody>
      </p:sp>
      <p:sp>
        <p:nvSpPr>
          <p:cNvPr id="9" name="Rectangle 2">
            <a:extLst>
              <a:ext uri="{FF2B5EF4-FFF2-40B4-BE49-F238E27FC236}">
                <a16:creationId xmlns:a16="http://schemas.microsoft.com/office/drawing/2014/main" id="{B26F7D91-942F-C749-85B0-C98756F606D4}"/>
              </a:ext>
            </a:extLst>
          </p:cNvPr>
          <p:cNvSpPr/>
          <p:nvPr/>
        </p:nvSpPr>
        <p:spPr>
          <a:xfrm>
            <a:off x="8825174" y="2708920"/>
            <a:ext cx="1687994" cy="2872966"/>
          </a:xfrm>
          <a:prstGeom prst="rect">
            <a:avLst/>
          </a:prstGeom>
          <a:ln>
            <a:noFill/>
          </a:ln>
        </p:spPr>
        <p:txBody>
          <a:bodyPr wrap="square">
            <a:spAutoFit/>
          </a:bodyPr>
          <a:lstStyle/>
          <a:p>
            <a:pPr>
              <a:lnSpc>
                <a:spcPts val="1300"/>
              </a:lnSpc>
              <a:spcAft>
                <a:spcPts val="600"/>
              </a:spcAft>
            </a:pP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Sample Input 1:</a:t>
            </a:r>
          </a:p>
          <a:p>
            <a:r>
              <a:rPr lang="en-HK" sz="1400" dirty="0">
                <a:solidFill>
                  <a:srgbClr val="454749"/>
                </a:solidFill>
                <a:effectLst/>
                <a:latin typeface="American Typewriter" panose="02090604020004020304" pitchFamily="18" charset="77"/>
              </a:rPr>
              <a:t>7 8 3 </a:t>
            </a:r>
          </a:p>
          <a:p>
            <a:r>
              <a:rPr lang="en-HK" sz="1400" dirty="0">
                <a:solidFill>
                  <a:srgbClr val="454749"/>
                </a:solidFill>
                <a:effectLst/>
                <a:latin typeface="American Typewriter" panose="02090604020004020304" pitchFamily="18" charset="77"/>
              </a:rPr>
              <a:t>1 0 4 </a:t>
            </a:r>
          </a:p>
          <a:p>
            <a:r>
              <a:rPr lang="en-HK" sz="1400" dirty="0">
                <a:solidFill>
                  <a:srgbClr val="454749"/>
                </a:solidFill>
                <a:effectLst/>
                <a:latin typeface="American Typewriter" panose="02090604020004020304" pitchFamily="18" charset="77"/>
              </a:rPr>
              <a:t>1 2 1 </a:t>
            </a:r>
          </a:p>
          <a:p>
            <a:r>
              <a:rPr lang="en-HK" sz="1400" dirty="0">
                <a:solidFill>
                  <a:srgbClr val="454749"/>
                </a:solidFill>
                <a:effectLst/>
                <a:latin typeface="American Typewriter" panose="02090604020004020304" pitchFamily="18" charset="77"/>
              </a:rPr>
              <a:t>1 3 5 </a:t>
            </a:r>
          </a:p>
          <a:p>
            <a:r>
              <a:rPr lang="en-HK" sz="1400" dirty="0">
                <a:solidFill>
                  <a:srgbClr val="454749"/>
                </a:solidFill>
                <a:effectLst/>
                <a:latin typeface="American Typewriter" panose="02090604020004020304" pitchFamily="18" charset="77"/>
              </a:rPr>
              <a:t>1 4 4 </a:t>
            </a:r>
          </a:p>
          <a:p>
            <a:r>
              <a:rPr lang="en-HK" sz="1400" dirty="0">
                <a:solidFill>
                  <a:srgbClr val="454749"/>
                </a:solidFill>
                <a:effectLst/>
                <a:latin typeface="American Typewriter" panose="02090604020004020304" pitchFamily="18" charset="77"/>
              </a:rPr>
              <a:t>1 5 4 </a:t>
            </a:r>
          </a:p>
          <a:p>
            <a:r>
              <a:rPr lang="en-HK" sz="1400" dirty="0">
                <a:solidFill>
                  <a:srgbClr val="454749"/>
                </a:solidFill>
                <a:effectLst/>
                <a:latin typeface="American Typewriter" panose="02090604020004020304" pitchFamily="18" charset="77"/>
              </a:rPr>
              <a:t>2 3 1 </a:t>
            </a:r>
          </a:p>
          <a:p>
            <a:r>
              <a:rPr lang="en-HK" sz="1400" dirty="0">
                <a:solidFill>
                  <a:srgbClr val="454749"/>
                </a:solidFill>
                <a:effectLst/>
                <a:latin typeface="American Typewriter" panose="02090604020004020304" pitchFamily="18" charset="77"/>
              </a:rPr>
              <a:t>3 4 1</a:t>
            </a:r>
          </a:p>
          <a:p>
            <a:r>
              <a:rPr lang="en-HK" sz="1400" dirty="0">
                <a:solidFill>
                  <a:srgbClr val="454749"/>
                </a:solidFill>
                <a:effectLst/>
                <a:latin typeface="American Typewriter" panose="02090604020004020304" pitchFamily="18" charset="77"/>
              </a:rPr>
              <a:t>3 6 2 </a:t>
            </a:r>
          </a:p>
          <a:p>
            <a:r>
              <a:rPr lang="en-HK" sz="1400" dirty="0">
                <a:solidFill>
                  <a:srgbClr val="454749"/>
                </a:solidFill>
                <a:effectLst/>
                <a:latin typeface="American Typewriter" panose="02090604020004020304" pitchFamily="18" charset="77"/>
              </a:rPr>
              <a:t>1 </a:t>
            </a:r>
          </a:p>
          <a:p>
            <a:r>
              <a:rPr lang="en-HK" sz="1400" dirty="0">
                <a:solidFill>
                  <a:srgbClr val="454749"/>
                </a:solidFill>
                <a:effectLst/>
                <a:latin typeface="American Typewriter" panose="02090604020004020304" pitchFamily="18" charset="77"/>
              </a:rPr>
              <a:t>1 </a:t>
            </a:r>
          </a:p>
          <a:p>
            <a:pPr>
              <a:lnSpc>
                <a:spcPts val="1300"/>
              </a:lnSpc>
              <a:spcAft>
                <a:spcPts val="600"/>
              </a:spcAft>
            </a:pPr>
            <a:endParaRPr lang="en-HK" sz="1400"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8" name="Rectangle 2">
            <a:extLst>
              <a:ext uri="{FF2B5EF4-FFF2-40B4-BE49-F238E27FC236}">
                <a16:creationId xmlns:a16="http://schemas.microsoft.com/office/drawing/2014/main" id="{CEAE6709-1AC7-4CF5-895A-0CDAE4C03A6A}"/>
              </a:ext>
            </a:extLst>
          </p:cNvPr>
          <p:cNvSpPr/>
          <p:nvPr/>
        </p:nvSpPr>
        <p:spPr>
          <a:xfrm>
            <a:off x="10488488" y="2708920"/>
            <a:ext cx="3071664" cy="718530"/>
          </a:xfrm>
          <a:prstGeom prst="rect">
            <a:avLst/>
          </a:prstGeom>
          <a:ln>
            <a:noFill/>
          </a:ln>
        </p:spPr>
        <p:txBody>
          <a:bodyPr wrap="square">
            <a:spAutoFit/>
          </a:bodyPr>
          <a:lstStyle/>
          <a:p>
            <a:pPr>
              <a:lnSpc>
                <a:spcPts val="1300"/>
              </a:lnSpc>
              <a:spcAft>
                <a:spcPts val="600"/>
              </a:spcAft>
            </a:pP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Sample Output 1:</a:t>
            </a:r>
          </a:p>
          <a:p>
            <a:r>
              <a:rPr lang="en-HK" sz="1400" dirty="0">
                <a:solidFill>
                  <a:srgbClr val="454749"/>
                </a:solidFill>
                <a:effectLst/>
                <a:latin typeface="American Typewriter" panose="02090604020004020304" pitchFamily="18" charset="77"/>
              </a:rPr>
              <a:t>3</a:t>
            </a:r>
          </a:p>
          <a:p>
            <a:pPr>
              <a:lnSpc>
                <a:spcPts val="1300"/>
              </a:lnSpc>
              <a:spcAft>
                <a:spcPts val="600"/>
              </a:spcAft>
            </a:pPr>
            <a:endParaRPr lang="en-HK" sz="1400" dirty="0">
              <a:latin typeface="Times New Roman" panose="02020603050405020304" pitchFamily="18" charset="0"/>
              <a:ea typeface="DengXian" panose="02010600030101010101" pitchFamily="2" charset="-122"/>
              <a:cs typeface="Times New Roman" panose="02020603050405020304" pitchFamily="18" charset="0"/>
            </a:endParaRPr>
          </a:p>
        </p:txBody>
      </p:sp>
      <p:grpSp>
        <p:nvGrpSpPr>
          <p:cNvPr id="2" name="组合 1">
            <a:extLst>
              <a:ext uri="{FF2B5EF4-FFF2-40B4-BE49-F238E27FC236}">
                <a16:creationId xmlns:a16="http://schemas.microsoft.com/office/drawing/2014/main" id="{8D7246D5-B029-4CF3-EB90-C72A6AE4E5F6}"/>
              </a:ext>
            </a:extLst>
          </p:cNvPr>
          <p:cNvGrpSpPr/>
          <p:nvPr/>
        </p:nvGrpSpPr>
        <p:grpSpPr>
          <a:xfrm>
            <a:off x="10072582" y="3661457"/>
            <a:ext cx="1687994" cy="2627617"/>
            <a:chOff x="3096884" y="2395137"/>
            <a:chExt cx="2293777" cy="2942074"/>
          </a:xfrm>
        </p:grpSpPr>
        <p:sp>
          <p:nvSpPr>
            <p:cNvPr id="4" name="椭圆 3">
              <a:extLst>
                <a:ext uri="{FF2B5EF4-FFF2-40B4-BE49-F238E27FC236}">
                  <a16:creationId xmlns:a16="http://schemas.microsoft.com/office/drawing/2014/main" id="{9A04ED76-1077-52B2-5268-E1E047BFAA86}"/>
                </a:ext>
              </a:extLst>
            </p:cNvPr>
            <p:cNvSpPr/>
            <p:nvPr/>
          </p:nvSpPr>
          <p:spPr>
            <a:xfrm>
              <a:off x="3096884" y="3254048"/>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0</a:t>
              </a:r>
              <a:endParaRPr lang="zh-CN" altLang="en-US" dirty="0"/>
            </a:p>
          </p:txBody>
        </p:sp>
        <p:sp>
          <p:nvSpPr>
            <p:cNvPr id="10" name="椭圆 9">
              <a:extLst>
                <a:ext uri="{FF2B5EF4-FFF2-40B4-BE49-F238E27FC236}">
                  <a16:creationId xmlns:a16="http://schemas.microsoft.com/office/drawing/2014/main" id="{EE3FA528-CCE3-9766-1970-1CC85DEDF3BE}"/>
                </a:ext>
              </a:extLst>
            </p:cNvPr>
            <p:cNvSpPr/>
            <p:nvPr/>
          </p:nvSpPr>
          <p:spPr>
            <a:xfrm>
              <a:off x="4079776" y="3248980"/>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solidFill>
                    <a:srgbClr val="0D14FF"/>
                  </a:solidFill>
                </a:rPr>
                <a:t>1</a:t>
              </a:r>
              <a:endParaRPr lang="zh-CN" altLang="en-US" dirty="0">
                <a:solidFill>
                  <a:srgbClr val="0D14FF"/>
                </a:solidFill>
              </a:endParaRPr>
            </a:p>
          </p:txBody>
        </p:sp>
        <p:sp>
          <p:nvSpPr>
            <p:cNvPr id="12" name="椭圆 11">
              <a:extLst>
                <a:ext uri="{FF2B5EF4-FFF2-40B4-BE49-F238E27FC236}">
                  <a16:creationId xmlns:a16="http://schemas.microsoft.com/office/drawing/2014/main" id="{27F9CD12-E27B-8926-922E-6207B33C89D7}"/>
                </a:ext>
              </a:extLst>
            </p:cNvPr>
            <p:cNvSpPr/>
            <p:nvPr/>
          </p:nvSpPr>
          <p:spPr>
            <a:xfrm>
              <a:off x="5030621" y="3248980"/>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solidFill>
                    <a:srgbClr val="FF0000"/>
                  </a:solidFill>
                </a:rPr>
                <a:t>2</a:t>
              </a:r>
            </a:p>
          </p:txBody>
        </p:sp>
        <p:sp>
          <p:nvSpPr>
            <p:cNvPr id="13" name="椭圆 12">
              <a:extLst>
                <a:ext uri="{FF2B5EF4-FFF2-40B4-BE49-F238E27FC236}">
                  <a16:creationId xmlns:a16="http://schemas.microsoft.com/office/drawing/2014/main" id="{2F0A7657-3672-6DC8-4799-A36803D319BD}"/>
                </a:ext>
              </a:extLst>
            </p:cNvPr>
            <p:cNvSpPr/>
            <p:nvPr/>
          </p:nvSpPr>
          <p:spPr>
            <a:xfrm>
              <a:off x="3096884" y="4155405"/>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solidFill>
                    <a:srgbClr val="FF0000"/>
                  </a:solidFill>
                </a:rPr>
                <a:t>4</a:t>
              </a:r>
              <a:endParaRPr lang="zh-CN" altLang="en-US" dirty="0">
                <a:solidFill>
                  <a:srgbClr val="FF0000"/>
                </a:solidFill>
              </a:endParaRPr>
            </a:p>
          </p:txBody>
        </p:sp>
        <p:sp>
          <p:nvSpPr>
            <p:cNvPr id="14" name="椭圆 13">
              <a:extLst>
                <a:ext uri="{FF2B5EF4-FFF2-40B4-BE49-F238E27FC236}">
                  <a16:creationId xmlns:a16="http://schemas.microsoft.com/office/drawing/2014/main" id="{3051E1ED-2CE4-AAAE-C15F-1F045EDF2838}"/>
                </a:ext>
              </a:extLst>
            </p:cNvPr>
            <p:cNvSpPr/>
            <p:nvPr/>
          </p:nvSpPr>
          <p:spPr>
            <a:xfrm>
              <a:off x="4079776" y="4149080"/>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solidFill>
                    <a:srgbClr val="FF0000"/>
                  </a:solidFill>
                </a:rPr>
                <a:t>3</a:t>
              </a:r>
              <a:endParaRPr lang="zh-CN" altLang="en-US" dirty="0">
                <a:solidFill>
                  <a:srgbClr val="FF0000"/>
                </a:solidFill>
              </a:endParaRPr>
            </a:p>
          </p:txBody>
        </p:sp>
        <p:sp>
          <p:nvSpPr>
            <p:cNvPr id="15" name="椭圆 14">
              <a:extLst>
                <a:ext uri="{FF2B5EF4-FFF2-40B4-BE49-F238E27FC236}">
                  <a16:creationId xmlns:a16="http://schemas.microsoft.com/office/drawing/2014/main" id="{80905294-AA4F-F683-48B6-E5919D20767E}"/>
                </a:ext>
              </a:extLst>
            </p:cNvPr>
            <p:cNvSpPr/>
            <p:nvPr/>
          </p:nvSpPr>
          <p:spPr>
            <a:xfrm>
              <a:off x="4079776" y="2395137"/>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5</a:t>
              </a:r>
              <a:endParaRPr lang="zh-CN" altLang="en-US" dirty="0"/>
            </a:p>
          </p:txBody>
        </p:sp>
        <p:sp>
          <p:nvSpPr>
            <p:cNvPr id="16" name="椭圆 15">
              <a:extLst>
                <a:ext uri="{FF2B5EF4-FFF2-40B4-BE49-F238E27FC236}">
                  <a16:creationId xmlns:a16="http://schemas.microsoft.com/office/drawing/2014/main" id="{BB3C1802-58C4-1467-94C4-4311F27234A7}"/>
                </a:ext>
              </a:extLst>
            </p:cNvPr>
            <p:cNvSpPr/>
            <p:nvPr/>
          </p:nvSpPr>
          <p:spPr>
            <a:xfrm>
              <a:off x="4074840" y="4977171"/>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6</a:t>
              </a:r>
              <a:endParaRPr lang="zh-CN" altLang="en-US" dirty="0"/>
            </a:p>
          </p:txBody>
        </p:sp>
        <p:cxnSp>
          <p:nvCxnSpPr>
            <p:cNvPr id="17" name="直线连接符 16">
              <a:extLst>
                <a:ext uri="{FF2B5EF4-FFF2-40B4-BE49-F238E27FC236}">
                  <a16:creationId xmlns:a16="http://schemas.microsoft.com/office/drawing/2014/main" id="{08C3006F-4E2F-66CB-E231-D180F7E82922}"/>
                </a:ext>
              </a:extLst>
            </p:cNvPr>
            <p:cNvCxnSpPr>
              <a:stCxn id="10" idx="6"/>
              <a:endCxn id="12" idx="2"/>
            </p:cNvCxnSpPr>
            <p:nvPr/>
          </p:nvCxnSpPr>
          <p:spPr>
            <a:xfrm>
              <a:off x="4439816" y="3429000"/>
              <a:ext cx="590805" cy="0"/>
            </a:xfrm>
            <a:prstGeom prst="line">
              <a:avLst/>
            </a:prstGeom>
          </p:spPr>
          <p:style>
            <a:lnRef idx="1">
              <a:schemeClr val="dk1"/>
            </a:lnRef>
            <a:fillRef idx="0">
              <a:schemeClr val="dk1"/>
            </a:fillRef>
            <a:effectRef idx="0">
              <a:schemeClr val="dk1"/>
            </a:effectRef>
            <a:fontRef idx="minor">
              <a:schemeClr val="tx1"/>
            </a:fontRef>
          </p:style>
        </p:cxnSp>
        <p:cxnSp>
          <p:nvCxnSpPr>
            <p:cNvPr id="18" name="直线连接符 17">
              <a:extLst>
                <a:ext uri="{FF2B5EF4-FFF2-40B4-BE49-F238E27FC236}">
                  <a16:creationId xmlns:a16="http://schemas.microsoft.com/office/drawing/2014/main" id="{9C84C439-7223-C456-07FA-8597093138EC}"/>
                </a:ext>
              </a:extLst>
            </p:cNvPr>
            <p:cNvCxnSpPr>
              <a:stCxn id="10" idx="4"/>
              <a:endCxn id="14" idx="0"/>
            </p:cNvCxnSpPr>
            <p:nvPr/>
          </p:nvCxnSpPr>
          <p:spPr>
            <a:xfrm>
              <a:off x="4259796" y="3609020"/>
              <a:ext cx="0" cy="540060"/>
            </a:xfrm>
            <a:prstGeom prst="line">
              <a:avLst/>
            </a:prstGeom>
          </p:spPr>
          <p:style>
            <a:lnRef idx="1">
              <a:schemeClr val="dk1"/>
            </a:lnRef>
            <a:fillRef idx="0">
              <a:schemeClr val="dk1"/>
            </a:fillRef>
            <a:effectRef idx="0">
              <a:schemeClr val="dk1"/>
            </a:effectRef>
            <a:fontRef idx="minor">
              <a:schemeClr val="tx1"/>
            </a:fontRef>
          </p:style>
        </p:cxnSp>
        <p:cxnSp>
          <p:nvCxnSpPr>
            <p:cNvPr id="19" name="直线连接符 18">
              <a:extLst>
                <a:ext uri="{FF2B5EF4-FFF2-40B4-BE49-F238E27FC236}">
                  <a16:creationId xmlns:a16="http://schemas.microsoft.com/office/drawing/2014/main" id="{72401175-23E7-B78E-6A65-9BF4C205E312}"/>
                </a:ext>
              </a:extLst>
            </p:cNvPr>
            <p:cNvCxnSpPr>
              <a:stCxn id="4" idx="6"/>
              <a:endCxn id="10" idx="2"/>
            </p:cNvCxnSpPr>
            <p:nvPr/>
          </p:nvCxnSpPr>
          <p:spPr>
            <a:xfrm flipV="1">
              <a:off x="3456924" y="3429000"/>
              <a:ext cx="622852" cy="5068"/>
            </a:xfrm>
            <a:prstGeom prst="line">
              <a:avLst/>
            </a:prstGeom>
          </p:spPr>
          <p:style>
            <a:lnRef idx="1">
              <a:schemeClr val="dk1"/>
            </a:lnRef>
            <a:fillRef idx="0">
              <a:schemeClr val="dk1"/>
            </a:fillRef>
            <a:effectRef idx="0">
              <a:schemeClr val="dk1"/>
            </a:effectRef>
            <a:fontRef idx="minor">
              <a:schemeClr val="tx1"/>
            </a:fontRef>
          </p:style>
        </p:cxnSp>
        <p:cxnSp>
          <p:nvCxnSpPr>
            <p:cNvPr id="20" name="直线连接符 19">
              <a:extLst>
                <a:ext uri="{FF2B5EF4-FFF2-40B4-BE49-F238E27FC236}">
                  <a16:creationId xmlns:a16="http://schemas.microsoft.com/office/drawing/2014/main" id="{3B90C737-77D0-786C-F94E-E7BE7D40E2E4}"/>
                </a:ext>
              </a:extLst>
            </p:cNvPr>
            <p:cNvCxnSpPr>
              <a:stCxn id="10" idx="0"/>
              <a:endCxn id="15" idx="4"/>
            </p:cNvCxnSpPr>
            <p:nvPr/>
          </p:nvCxnSpPr>
          <p:spPr>
            <a:xfrm flipV="1">
              <a:off x="4259796" y="2755177"/>
              <a:ext cx="0" cy="493803"/>
            </a:xfrm>
            <a:prstGeom prst="line">
              <a:avLst/>
            </a:prstGeom>
          </p:spPr>
          <p:style>
            <a:lnRef idx="1">
              <a:schemeClr val="dk1"/>
            </a:lnRef>
            <a:fillRef idx="0">
              <a:schemeClr val="dk1"/>
            </a:fillRef>
            <a:effectRef idx="0">
              <a:schemeClr val="dk1"/>
            </a:effectRef>
            <a:fontRef idx="minor">
              <a:schemeClr val="tx1"/>
            </a:fontRef>
          </p:style>
        </p:cxnSp>
        <p:cxnSp>
          <p:nvCxnSpPr>
            <p:cNvPr id="21" name="直线连接符 20">
              <a:extLst>
                <a:ext uri="{FF2B5EF4-FFF2-40B4-BE49-F238E27FC236}">
                  <a16:creationId xmlns:a16="http://schemas.microsoft.com/office/drawing/2014/main" id="{101D8450-BA7D-8E39-EAB9-93E3DC5854D9}"/>
                </a:ext>
              </a:extLst>
            </p:cNvPr>
            <p:cNvCxnSpPr>
              <a:stCxn id="10" idx="3"/>
              <a:endCxn id="13" idx="7"/>
            </p:cNvCxnSpPr>
            <p:nvPr/>
          </p:nvCxnSpPr>
          <p:spPr>
            <a:xfrm flipH="1">
              <a:off x="3404197" y="3556293"/>
              <a:ext cx="728306" cy="651839"/>
            </a:xfrm>
            <a:prstGeom prst="line">
              <a:avLst/>
            </a:prstGeom>
          </p:spPr>
          <p:style>
            <a:lnRef idx="1">
              <a:schemeClr val="dk1"/>
            </a:lnRef>
            <a:fillRef idx="0">
              <a:schemeClr val="dk1"/>
            </a:fillRef>
            <a:effectRef idx="0">
              <a:schemeClr val="dk1"/>
            </a:effectRef>
            <a:fontRef idx="minor">
              <a:schemeClr val="tx1"/>
            </a:fontRef>
          </p:style>
        </p:cxnSp>
        <p:cxnSp>
          <p:nvCxnSpPr>
            <p:cNvPr id="22" name="直线连接符 21">
              <a:extLst>
                <a:ext uri="{FF2B5EF4-FFF2-40B4-BE49-F238E27FC236}">
                  <a16:creationId xmlns:a16="http://schemas.microsoft.com/office/drawing/2014/main" id="{43F7AC42-266D-5814-2DF6-DA47E0E02E14}"/>
                </a:ext>
              </a:extLst>
            </p:cNvPr>
            <p:cNvCxnSpPr>
              <a:stCxn id="13" idx="6"/>
              <a:endCxn id="14" idx="2"/>
            </p:cNvCxnSpPr>
            <p:nvPr/>
          </p:nvCxnSpPr>
          <p:spPr>
            <a:xfrm flipV="1">
              <a:off x="3456924" y="4329100"/>
              <a:ext cx="622852" cy="6325"/>
            </a:xfrm>
            <a:prstGeom prst="line">
              <a:avLst/>
            </a:prstGeom>
          </p:spPr>
          <p:style>
            <a:lnRef idx="1">
              <a:schemeClr val="dk1"/>
            </a:lnRef>
            <a:fillRef idx="0">
              <a:schemeClr val="dk1"/>
            </a:fillRef>
            <a:effectRef idx="0">
              <a:schemeClr val="dk1"/>
            </a:effectRef>
            <a:fontRef idx="minor">
              <a:schemeClr val="tx1"/>
            </a:fontRef>
          </p:style>
        </p:cxnSp>
        <p:cxnSp>
          <p:nvCxnSpPr>
            <p:cNvPr id="23" name="直线连接符 22">
              <a:extLst>
                <a:ext uri="{FF2B5EF4-FFF2-40B4-BE49-F238E27FC236}">
                  <a16:creationId xmlns:a16="http://schemas.microsoft.com/office/drawing/2014/main" id="{23AC6C78-D8C9-D0C6-66FC-6C45F9AD0680}"/>
                </a:ext>
              </a:extLst>
            </p:cNvPr>
            <p:cNvCxnSpPr>
              <a:stCxn id="12" idx="3"/>
              <a:endCxn id="14" idx="7"/>
            </p:cNvCxnSpPr>
            <p:nvPr/>
          </p:nvCxnSpPr>
          <p:spPr>
            <a:xfrm flipH="1">
              <a:off x="4387089" y="3556293"/>
              <a:ext cx="696259" cy="645514"/>
            </a:xfrm>
            <a:prstGeom prst="line">
              <a:avLst/>
            </a:prstGeom>
          </p:spPr>
          <p:style>
            <a:lnRef idx="1">
              <a:schemeClr val="dk1"/>
            </a:lnRef>
            <a:fillRef idx="0">
              <a:schemeClr val="dk1"/>
            </a:fillRef>
            <a:effectRef idx="0">
              <a:schemeClr val="dk1"/>
            </a:effectRef>
            <a:fontRef idx="minor">
              <a:schemeClr val="tx1"/>
            </a:fontRef>
          </p:style>
        </p:cxnSp>
        <p:cxnSp>
          <p:nvCxnSpPr>
            <p:cNvPr id="24" name="直线连接符 23">
              <a:extLst>
                <a:ext uri="{FF2B5EF4-FFF2-40B4-BE49-F238E27FC236}">
                  <a16:creationId xmlns:a16="http://schemas.microsoft.com/office/drawing/2014/main" id="{01FFDAFA-9A0A-DCCD-F36E-1FE0847B383F}"/>
                </a:ext>
              </a:extLst>
            </p:cNvPr>
            <p:cNvCxnSpPr>
              <a:stCxn id="14" idx="4"/>
              <a:endCxn id="16" idx="0"/>
            </p:cNvCxnSpPr>
            <p:nvPr/>
          </p:nvCxnSpPr>
          <p:spPr>
            <a:xfrm flipH="1">
              <a:off x="4254860" y="4509120"/>
              <a:ext cx="4936" cy="468051"/>
            </a:xfrm>
            <a:prstGeom prst="line">
              <a:avLst/>
            </a:prstGeom>
          </p:spPr>
          <p:style>
            <a:lnRef idx="1">
              <a:schemeClr val="dk1"/>
            </a:lnRef>
            <a:fillRef idx="0">
              <a:schemeClr val="dk1"/>
            </a:fillRef>
            <a:effectRef idx="0">
              <a:schemeClr val="dk1"/>
            </a:effectRef>
            <a:fontRef idx="minor">
              <a:schemeClr val="tx1"/>
            </a:fontRef>
          </p:style>
        </p:cxnSp>
        <p:sp>
          <p:nvSpPr>
            <p:cNvPr id="25" name="文本框 24">
              <a:extLst>
                <a:ext uri="{FF2B5EF4-FFF2-40B4-BE49-F238E27FC236}">
                  <a16:creationId xmlns:a16="http://schemas.microsoft.com/office/drawing/2014/main" id="{53ACB251-1D53-F483-93A7-EEA0E139F082}"/>
                </a:ext>
              </a:extLst>
            </p:cNvPr>
            <p:cNvSpPr txBox="1"/>
            <p:nvPr/>
          </p:nvSpPr>
          <p:spPr>
            <a:xfrm>
              <a:off x="3636944" y="3117041"/>
              <a:ext cx="312906" cy="369332"/>
            </a:xfrm>
            <a:prstGeom prst="rect">
              <a:avLst/>
            </a:prstGeom>
            <a:noFill/>
          </p:spPr>
          <p:txBody>
            <a:bodyPr wrap="none" rtlCol="0">
              <a:spAutoFit/>
            </a:bodyPr>
            <a:lstStyle/>
            <a:p>
              <a:r>
                <a:rPr kumimoji="1" lang="en-US" altLang="zh-CN" dirty="0"/>
                <a:t>4</a:t>
              </a:r>
              <a:endParaRPr kumimoji="1" lang="zh-CN" altLang="en-US" dirty="0"/>
            </a:p>
          </p:txBody>
        </p:sp>
        <p:sp>
          <p:nvSpPr>
            <p:cNvPr id="26" name="文本框 25">
              <a:extLst>
                <a:ext uri="{FF2B5EF4-FFF2-40B4-BE49-F238E27FC236}">
                  <a16:creationId xmlns:a16="http://schemas.microsoft.com/office/drawing/2014/main" id="{C6C8C9F4-0C47-5D97-FD28-7A3D72B8DF7D}"/>
                </a:ext>
              </a:extLst>
            </p:cNvPr>
            <p:cNvSpPr txBox="1"/>
            <p:nvPr/>
          </p:nvSpPr>
          <p:spPr>
            <a:xfrm>
              <a:off x="4619836" y="3131676"/>
              <a:ext cx="312906" cy="369332"/>
            </a:xfrm>
            <a:prstGeom prst="rect">
              <a:avLst/>
            </a:prstGeom>
            <a:noFill/>
          </p:spPr>
          <p:txBody>
            <a:bodyPr wrap="none" rtlCol="0">
              <a:spAutoFit/>
            </a:bodyPr>
            <a:lstStyle/>
            <a:p>
              <a:r>
                <a:rPr kumimoji="1" lang="en-US" altLang="zh-CN" dirty="0"/>
                <a:t>1</a:t>
              </a:r>
              <a:endParaRPr kumimoji="1" lang="zh-CN" altLang="en-US" dirty="0"/>
            </a:p>
          </p:txBody>
        </p:sp>
        <p:sp>
          <p:nvSpPr>
            <p:cNvPr id="27" name="文本框 26">
              <a:extLst>
                <a:ext uri="{FF2B5EF4-FFF2-40B4-BE49-F238E27FC236}">
                  <a16:creationId xmlns:a16="http://schemas.microsoft.com/office/drawing/2014/main" id="{23D71D23-882F-B6B0-5D75-98204B65CF65}"/>
                </a:ext>
              </a:extLst>
            </p:cNvPr>
            <p:cNvSpPr txBox="1"/>
            <p:nvPr/>
          </p:nvSpPr>
          <p:spPr>
            <a:xfrm>
              <a:off x="4198918" y="3645024"/>
              <a:ext cx="312906" cy="369332"/>
            </a:xfrm>
            <a:prstGeom prst="rect">
              <a:avLst/>
            </a:prstGeom>
            <a:noFill/>
          </p:spPr>
          <p:txBody>
            <a:bodyPr wrap="none" rtlCol="0">
              <a:spAutoFit/>
            </a:bodyPr>
            <a:lstStyle/>
            <a:p>
              <a:r>
                <a:rPr kumimoji="1" lang="en-US" altLang="zh-CN" dirty="0"/>
                <a:t>5</a:t>
              </a:r>
              <a:endParaRPr kumimoji="1" lang="zh-CN" altLang="en-US" dirty="0"/>
            </a:p>
          </p:txBody>
        </p:sp>
        <p:sp>
          <p:nvSpPr>
            <p:cNvPr id="28" name="文本框 27">
              <a:extLst>
                <a:ext uri="{FF2B5EF4-FFF2-40B4-BE49-F238E27FC236}">
                  <a16:creationId xmlns:a16="http://schemas.microsoft.com/office/drawing/2014/main" id="{B1320DC9-1610-A4BD-D1BF-A4038428D23B}"/>
                </a:ext>
              </a:extLst>
            </p:cNvPr>
            <p:cNvSpPr txBox="1"/>
            <p:nvPr/>
          </p:nvSpPr>
          <p:spPr>
            <a:xfrm>
              <a:off x="3456924" y="3645024"/>
              <a:ext cx="312906" cy="369332"/>
            </a:xfrm>
            <a:prstGeom prst="rect">
              <a:avLst/>
            </a:prstGeom>
            <a:noFill/>
          </p:spPr>
          <p:txBody>
            <a:bodyPr wrap="none" rtlCol="0">
              <a:spAutoFit/>
            </a:bodyPr>
            <a:lstStyle/>
            <a:p>
              <a:r>
                <a:rPr kumimoji="1" lang="en-US" altLang="zh-CN" dirty="0"/>
                <a:t>4</a:t>
              </a:r>
              <a:endParaRPr kumimoji="1" lang="zh-CN" altLang="en-US" dirty="0"/>
            </a:p>
          </p:txBody>
        </p:sp>
        <p:sp>
          <p:nvSpPr>
            <p:cNvPr id="29" name="文本框 28">
              <a:extLst>
                <a:ext uri="{FF2B5EF4-FFF2-40B4-BE49-F238E27FC236}">
                  <a16:creationId xmlns:a16="http://schemas.microsoft.com/office/drawing/2014/main" id="{CEC0A998-1EF0-F595-D358-B07573B93DDB}"/>
                </a:ext>
              </a:extLst>
            </p:cNvPr>
            <p:cNvSpPr txBox="1"/>
            <p:nvPr/>
          </p:nvSpPr>
          <p:spPr>
            <a:xfrm>
              <a:off x="4223792" y="2780928"/>
              <a:ext cx="312906" cy="369332"/>
            </a:xfrm>
            <a:prstGeom prst="rect">
              <a:avLst/>
            </a:prstGeom>
            <a:noFill/>
          </p:spPr>
          <p:txBody>
            <a:bodyPr wrap="none" rtlCol="0">
              <a:spAutoFit/>
            </a:bodyPr>
            <a:lstStyle/>
            <a:p>
              <a:r>
                <a:rPr kumimoji="1" lang="en-US" altLang="zh-CN" dirty="0"/>
                <a:t>4</a:t>
              </a:r>
              <a:endParaRPr kumimoji="1" lang="zh-CN" altLang="en-US" dirty="0"/>
            </a:p>
          </p:txBody>
        </p:sp>
        <p:sp>
          <p:nvSpPr>
            <p:cNvPr id="30" name="文本框 29">
              <a:extLst>
                <a:ext uri="{FF2B5EF4-FFF2-40B4-BE49-F238E27FC236}">
                  <a16:creationId xmlns:a16="http://schemas.microsoft.com/office/drawing/2014/main" id="{A5F44052-A7EF-20E7-BD47-8D2926DDBA62}"/>
                </a:ext>
              </a:extLst>
            </p:cNvPr>
            <p:cNvSpPr txBox="1"/>
            <p:nvPr/>
          </p:nvSpPr>
          <p:spPr>
            <a:xfrm>
              <a:off x="4776289" y="3879050"/>
              <a:ext cx="312906" cy="369332"/>
            </a:xfrm>
            <a:prstGeom prst="rect">
              <a:avLst/>
            </a:prstGeom>
            <a:noFill/>
          </p:spPr>
          <p:txBody>
            <a:bodyPr wrap="none" rtlCol="0">
              <a:spAutoFit/>
            </a:bodyPr>
            <a:lstStyle/>
            <a:p>
              <a:r>
                <a:rPr kumimoji="1" lang="en-US" altLang="zh-CN" dirty="0"/>
                <a:t>1</a:t>
              </a:r>
              <a:endParaRPr kumimoji="1" lang="zh-CN" altLang="en-US" dirty="0"/>
            </a:p>
          </p:txBody>
        </p:sp>
        <p:sp>
          <p:nvSpPr>
            <p:cNvPr id="31" name="文本框 30">
              <a:extLst>
                <a:ext uri="{FF2B5EF4-FFF2-40B4-BE49-F238E27FC236}">
                  <a16:creationId xmlns:a16="http://schemas.microsoft.com/office/drawing/2014/main" id="{B9C5DD13-A98D-704C-8648-C24913A1F85A}"/>
                </a:ext>
              </a:extLst>
            </p:cNvPr>
            <p:cNvSpPr txBox="1"/>
            <p:nvPr/>
          </p:nvSpPr>
          <p:spPr>
            <a:xfrm>
              <a:off x="4198918" y="4571836"/>
              <a:ext cx="312906" cy="369332"/>
            </a:xfrm>
            <a:prstGeom prst="rect">
              <a:avLst/>
            </a:prstGeom>
            <a:noFill/>
          </p:spPr>
          <p:txBody>
            <a:bodyPr wrap="none" rtlCol="0">
              <a:spAutoFit/>
            </a:bodyPr>
            <a:lstStyle/>
            <a:p>
              <a:r>
                <a:rPr kumimoji="1" lang="en-US" altLang="zh-CN" dirty="0"/>
                <a:t>2</a:t>
              </a:r>
              <a:endParaRPr kumimoji="1" lang="zh-CN" altLang="en-US" dirty="0"/>
            </a:p>
          </p:txBody>
        </p:sp>
        <p:sp>
          <p:nvSpPr>
            <p:cNvPr id="32" name="文本框 31">
              <a:extLst>
                <a:ext uri="{FF2B5EF4-FFF2-40B4-BE49-F238E27FC236}">
                  <a16:creationId xmlns:a16="http://schemas.microsoft.com/office/drawing/2014/main" id="{928ED4B4-5C28-D7CB-CB68-4EF467BC8F78}"/>
                </a:ext>
              </a:extLst>
            </p:cNvPr>
            <p:cNvSpPr txBox="1"/>
            <p:nvPr/>
          </p:nvSpPr>
          <p:spPr>
            <a:xfrm>
              <a:off x="3636944" y="4293096"/>
              <a:ext cx="312906" cy="369332"/>
            </a:xfrm>
            <a:prstGeom prst="rect">
              <a:avLst/>
            </a:prstGeom>
            <a:noFill/>
          </p:spPr>
          <p:txBody>
            <a:bodyPr wrap="none" rtlCol="0">
              <a:spAutoFit/>
            </a:bodyPr>
            <a:lstStyle/>
            <a:p>
              <a:r>
                <a:rPr kumimoji="1" lang="en-US" altLang="zh-CN" dirty="0"/>
                <a:t>1</a:t>
              </a:r>
              <a:endParaRPr kumimoji="1" lang="zh-CN" altLang="en-US" dirty="0"/>
            </a:p>
          </p:txBody>
        </p:sp>
      </p:grpSp>
    </p:spTree>
    <p:extLst>
      <p:ext uri="{BB962C8B-B14F-4D97-AF65-F5344CB8AC3E}">
        <p14:creationId xmlns:p14="http://schemas.microsoft.com/office/powerpoint/2010/main" val="4290035101"/>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
            <a:extLst>
              <a:ext uri="{FF2B5EF4-FFF2-40B4-BE49-F238E27FC236}">
                <a16:creationId xmlns:a16="http://schemas.microsoft.com/office/drawing/2014/main" id="{3CD196A2-4D80-184A-9146-566A87A7B303}"/>
              </a:ext>
            </a:extLst>
          </p:cNvPr>
          <p:cNvSpPr>
            <a:spLocks noGrp="1"/>
          </p:cNvSpPr>
          <p:nvPr>
            <p:ph idx="1"/>
          </p:nvPr>
        </p:nvSpPr>
        <p:spPr>
          <a:xfrm>
            <a:off x="695398" y="1196752"/>
            <a:ext cx="10801200" cy="4929411"/>
          </a:xfrm>
          <a:ln>
            <a:noFill/>
          </a:ln>
        </p:spPr>
        <p:txBody>
          <a:bodyPr/>
          <a:lstStyle/>
          <a:p>
            <a:pPr lvl="0"/>
            <a:r>
              <a:rPr lang="en-US" altLang="zh-CN" sz="2400" dirty="0"/>
              <a:t>Close Neighbor Bonus</a:t>
            </a:r>
            <a:endParaRPr lang="en-US" altLang="zh-CN" sz="2400" dirty="0">
              <a:solidFill>
                <a:prstClr val="black"/>
              </a:solidFill>
            </a:endParaRPr>
          </a:p>
          <a:p>
            <a:pPr lvl="1"/>
            <a:r>
              <a:rPr lang="en-US" altLang="zh-CN" sz="2000" dirty="0"/>
              <a:t>Provided code.</a:t>
            </a:r>
            <a:endParaRPr lang="en-US" altLang="zh-CN" sz="2400" dirty="0"/>
          </a:p>
          <a:p>
            <a:pPr lvl="1"/>
            <a:endParaRPr lang="en-US" sz="2000" dirty="0">
              <a:solidFill>
                <a:srgbClr val="FF0000"/>
              </a:solidFill>
            </a:endParaRPr>
          </a:p>
          <a:p>
            <a:endParaRPr lang="en-US" sz="2400" dirty="0">
              <a:solidFill>
                <a:srgbClr val="FF0000"/>
              </a:solidFill>
            </a:endParaRPr>
          </a:p>
          <a:p>
            <a:endParaRPr lang="en-US" sz="1400" dirty="0">
              <a:solidFill>
                <a:srgbClr val="000088"/>
              </a:solidFill>
              <a:latin typeface="Consolas" panose="020B0609020204030204" pitchFamily="49" charset="0"/>
              <a:cs typeface="Consolas" panose="020B0609020204030204" pitchFamily="49" charset="0"/>
            </a:endParaRPr>
          </a:p>
        </p:txBody>
      </p:sp>
      <p:sp>
        <p:nvSpPr>
          <p:cNvPr id="3" name="标题 2"/>
          <p:cNvSpPr>
            <a:spLocks noGrp="1"/>
          </p:cNvSpPr>
          <p:nvPr>
            <p:ph type="title"/>
          </p:nvPr>
        </p:nvSpPr>
        <p:spPr/>
        <p:txBody>
          <a:bodyPr/>
          <a:lstStyle/>
          <a:p>
            <a:pPr marL="0"/>
            <a:r>
              <a:rPr lang="en-US" altLang="zh-CN" sz="4400" dirty="0"/>
              <a:t> Problem 4 (</a:t>
            </a:r>
            <a:r>
              <a:rPr lang="en-US" altLang="zh-CN" dirty="0"/>
              <a:t>Close Neighbor</a:t>
            </a:r>
            <a:r>
              <a:rPr lang="en-US" altLang="zh-CN" sz="4400" dirty="0"/>
              <a:t> Bonus)</a:t>
            </a:r>
            <a:endParaRPr lang="en-US" altLang="zh-CN"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33</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a:t>Lab 4</a:t>
            </a:r>
            <a:endParaRPr lang="en-US" altLang="zh-CN" dirty="0"/>
          </a:p>
        </p:txBody>
      </p:sp>
      <p:sp>
        <p:nvSpPr>
          <p:cNvPr id="10" name="Rectangle 10">
            <a:extLst>
              <a:ext uri="{FF2B5EF4-FFF2-40B4-BE49-F238E27FC236}">
                <a16:creationId xmlns:a16="http://schemas.microsoft.com/office/drawing/2014/main" id="{F84C062C-2E1B-8C41-928C-2C6671BEF496}"/>
              </a:ext>
            </a:extLst>
          </p:cNvPr>
          <p:cNvSpPr/>
          <p:nvPr/>
        </p:nvSpPr>
        <p:spPr>
          <a:xfrm>
            <a:off x="479376" y="1988840"/>
            <a:ext cx="5351586" cy="4616648"/>
          </a:xfrm>
          <a:prstGeom prst="rect">
            <a:avLst/>
          </a:prstGeom>
          <a:solidFill>
            <a:schemeClr val="bg1">
              <a:lumMod val="95000"/>
            </a:schemeClr>
          </a:solidFill>
        </p:spPr>
        <p:txBody>
          <a:bodyPr wrap="square">
            <a:spAutoFit/>
          </a:bodyPr>
          <a:lstStyle/>
          <a:p>
            <a:pPr lvl="1"/>
            <a:r>
              <a:rPr lang="en-HK" sz="1400" dirty="0">
                <a:solidFill>
                  <a:srgbClr val="000088"/>
                </a:solidFill>
                <a:latin typeface="Consolas" panose="020B0609020204030204" pitchFamily="49" charset="0"/>
                <a:cs typeface="Consolas" panose="020B0609020204030204" pitchFamily="49" charset="0"/>
              </a:rPr>
              <a:t>struct node { </a:t>
            </a:r>
          </a:p>
          <a:p>
            <a:pPr lvl="1"/>
            <a:r>
              <a:rPr lang="en-HK" sz="1400" dirty="0">
                <a:solidFill>
                  <a:srgbClr val="000088"/>
                </a:solidFill>
                <a:latin typeface="Consolas" panose="020B0609020204030204" pitchFamily="49" charset="0"/>
                <a:cs typeface="Consolas" panose="020B0609020204030204" pitchFamily="49" charset="0"/>
              </a:rPr>
              <a:t>	int id; </a:t>
            </a:r>
          </a:p>
          <a:p>
            <a:pPr lvl="1"/>
            <a:r>
              <a:rPr lang="en-HK" sz="1400" dirty="0">
                <a:solidFill>
                  <a:srgbClr val="000088"/>
                </a:solidFill>
                <a:latin typeface="Consolas" panose="020B0609020204030204" pitchFamily="49" charset="0"/>
                <a:cs typeface="Consolas" panose="020B0609020204030204" pitchFamily="49" charset="0"/>
              </a:rPr>
              <a:t>	int dis; </a:t>
            </a:r>
          </a:p>
          <a:p>
            <a:pPr lvl="1"/>
            <a:r>
              <a:rPr lang="en-HK" sz="1400" dirty="0">
                <a:solidFill>
                  <a:srgbClr val="000088"/>
                </a:solidFill>
                <a:latin typeface="Consolas" panose="020B0609020204030204" pitchFamily="49" charset="0"/>
                <a:cs typeface="Consolas" panose="020B0609020204030204" pitchFamily="49" charset="0"/>
              </a:rPr>
              <a:t>}; </a:t>
            </a:r>
          </a:p>
          <a:p>
            <a:pPr lvl="1"/>
            <a:endParaRPr lang="en-HK" sz="1400" dirty="0">
              <a:solidFill>
                <a:srgbClr val="000088"/>
              </a:solidFill>
              <a:latin typeface="Consolas" panose="020B0609020204030204" pitchFamily="49" charset="0"/>
              <a:cs typeface="Consolas" panose="020B0609020204030204" pitchFamily="49" charset="0"/>
            </a:endParaRPr>
          </a:p>
          <a:p>
            <a:pPr lvl="1"/>
            <a:r>
              <a:rPr lang="en-HK" sz="1400" dirty="0">
                <a:solidFill>
                  <a:srgbClr val="000088"/>
                </a:solidFill>
                <a:latin typeface="Consolas" panose="020B0609020204030204" pitchFamily="49" charset="0"/>
                <a:cs typeface="Consolas" panose="020B0609020204030204" pitchFamily="49" charset="0"/>
              </a:rPr>
              <a:t>typedef struct node* Node; </a:t>
            </a:r>
          </a:p>
          <a:p>
            <a:pPr lvl="1"/>
            <a:endParaRPr lang="en-HK" sz="1400" dirty="0">
              <a:solidFill>
                <a:srgbClr val="000088"/>
              </a:solidFill>
              <a:latin typeface="Consolas" panose="020B0609020204030204" pitchFamily="49" charset="0"/>
              <a:cs typeface="Consolas" panose="020B0609020204030204" pitchFamily="49" charset="0"/>
            </a:endParaRPr>
          </a:p>
          <a:p>
            <a:pPr lvl="1"/>
            <a:r>
              <a:rPr lang="en-HK" sz="1400" dirty="0">
                <a:solidFill>
                  <a:srgbClr val="000088"/>
                </a:solidFill>
                <a:latin typeface="Consolas" panose="020B0609020204030204" pitchFamily="49" charset="0"/>
                <a:cs typeface="Consolas" panose="020B0609020204030204" pitchFamily="49" charset="0"/>
              </a:rPr>
              <a:t>struct Heap { </a:t>
            </a:r>
          </a:p>
          <a:p>
            <a:pPr lvl="1"/>
            <a:r>
              <a:rPr lang="en-HK" sz="1400" dirty="0">
                <a:solidFill>
                  <a:srgbClr val="000088"/>
                </a:solidFill>
                <a:latin typeface="Consolas" panose="020B0609020204030204" pitchFamily="49" charset="0"/>
                <a:cs typeface="Consolas" panose="020B0609020204030204" pitchFamily="49" charset="0"/>
              </a:rPr>
              <a:t>	int capacity; </a:t>
            </a:r>
          </a:p>
          <a:p>
            <a:pPr lvl="1"/>
            <a:r>
              <a:rPr lang="en-HK" sz="1400" dirty="0">
                <a:solidFill>
                  <a:srgbClr val="000088"/>
                </a:solidFill>
                <a:latin typeface="Consolas" panose="020B0609020204030204" pitchFamily="49" charset="0"/>
                <a:cs typeface="Consolas" panose="020B0609020204030204" pitchFamily="49" charset="0"/>
              </a:rPr>
              <a:t>	int size; </a:t>
            </a:r>
          </a:p>
          <a:p>
            <a:pPr lvl="1"/>
            <a:r>
              <a:rPr lang="en-HK" sz="1400" dirty="0">
                <a:solidFill>
                  <a:srgbClr val="000088"/>
                </a:solidFill>
                <a:latin typeface="Consolas" panose="020B0609020204030204" pitchFamily="49" charset="0"/>
                <a:cs typeface="Consolas" panose="020B0609020204030204" pitchFamily="49" charset="0"/>
              </a:rPr>
              <a:t>	Node* </a:t>
            </a:r>
            <a:r>
              <a:rPr lang="en-HK" sz="1400" dirty="0" err="1">
                <a:solidFill>
                  <a:srgbClr val="000088"/>
                </a:solidFill>
                <a:latin typeface="Consolas" panose="020B0609020204030204" pitchFamily="49" charset="0"/>
                <a:cs typeface="Consolas" panose="020B0609020204030204" pitchFamily="49" charset="0"/>
              </a:rPr>
              <a:t>arr</a:t>
            </a:r>
            <a:r>
              <a:rPr lang="en-HK" sz="1400" dirty="0">
                <a:solidFill>
                  <a:srgbClr val="000088"/>
                </a:solidFill>
                <a:latin typeface="Consolas" panose="020B0609020204030204" pitchFamily="49" charset="0"/>
                <a:cs typeface="Consolas" panose="020B0609020204030204" pitchFamily="49" charset="0"/>
              </a:rPr>
              <a:t>; </a:t>
            </a:r>
          </a:p>
          <a:p>
            <a:pPr lvl="1"/>
            <a:r>
              <a:rPr lang="en-HK" sz="1400" dirty="0">
                <a:solidFill>
                  <a:srgbClr val="000088"/>
                </a:solidFill>
                <a:latin typeface="Consolas" panose="020B0609020204030204" pitchFamily="49" charset="0"/>
                <a:cs typeface="Consolas" panose="020B0609020204030204" pitchFamily="49" charset="0"/>
              </a:rPr>
              <a:t>}; </a:t>
            </a:r>
          </a:p>
          <a:p>
            <a:pPr lvl="1"/>
            <a:endParaRPr lang="en-HK" sz="1400" dirty="0">
              <a:solidFill>
                <a:srgbClr val="000088"/>
              </a:solidFill>
              <a:latin typeface="Consolas" panose="020B0609020204030204" pitchFamily="49" charset="0"/>
              <a:cs typeface="Consolas" panose="020B0609020204030204" pitchFamily="49" charset="0"/>
            </a:endParaRPr>
          </a:p>
          <a:p>
            <a:pPr lvl="1"/>
            <a:r>
              <a:rPr lang="en-HK" sz="1400" dirty="0">
                <a:solidFill>
                  <a:srgbClr val="000088"/>
                </a:solidFill>
                <a:latin typeface="Consolas" panose="020B0609020204030204" pitchFamily="49" charset="0"/>
                <a:cs typeface="Consolas" panose="020B0609020204030204" pitchFamily="49" charset="0"/>
              </a:rPr>
              <a:t>typedef struct Heap* </a:t>
            </a:r>
            <a:r>
              <a:rPr lang="en-HK" sz="1400" dirty="0" err="1">
                <a:solidFill>
                  <a:srgbClr val="000088"/>
                </a:solidFill>
                <a:latin typeface="Consolas" panose="020B0609020204030204" pitchFamily="49" charset="0"/>
                <a:cs typeface="Consolas" panose="020B0609020204030204" pitchFamily="49" charset="0"/>
              </a:rPr>
              <a:t>HeapADT</a:t>
            </a:r>
            <a:r>
              <a:rPr lang="en-HK" sz="1400" dirty="0">
                <a:solidFill>
                  <a:srgbClr val="000088"/>
                </a:solidFill>
                <a:latin typeface="Consolas" panose="020B0609020204030204" pitchFamily="49" charset="0"/>
                <a:cs typeface="Consolas" panose="020B0609020204030204" pitchFamily="49" charset="0"/>
              </a:rPr>
              <a:t>;</a:t>
            </a:r>
          </a:p>
          <a:p>
            <a:pPr lvl="1"/>
            <a:endParaRPr lang="en-HK" sz="1400" dirty="0">
              <a:solidFill>
                <a:srgbClr val="000088"/>
              </a:solidFill>
              <a:latin typeface="Consolas" panose="020B0609020204030204" pitchFamily="49" charset="0"/>
              <a:cs typeface="Consolas" panose="020B0609020204030204" pitchFamily="49" charset="0"/>
            </a:endParaRPr>
          </a:p>
          <a:p>
            <a:pPr lvl="1"/>
            <a:r>
              <a:rPr lang="en-HK" sz="1400" dirty="0">
                <a:solidFill>
                  <a:srgbClr val="000088"/>
                </a:solidFill>
                <a:latin typeface="Consolas" panose="020B0609020204030204" pitchFamily="49" charset="0"/>
                <a:cs typeface="Consolas" panose="020B0609020204030204" pitchFamily="49" charset="0"/>
              </a:rPr>
              <a:t>struct </a:t>
            </a:r>
            <a:r>
              <a:rPr lang="en-HK" sz="1400" dirty="0" err="1">
                <a:solidFill>
                  <a:srgbClr val="000088"/>
                </a:solidFill>
                <a:latin typeface="Consolas" panose="020B0609020204030204" pitchFamily="49" charset="0"/>
                <a:cs typeface="Consolas" panose="020B0609020204030204" pitchFamily="49" charset="0"/>
              </a:rPr>
              <a:t>edgeNode</a:t>
            </a:r>
            <a:r>
              <a:rPr lang="en-HK" sz="1400" dirty="0">
                <a:solidFill>
                  <a:srgbClr val="000088"/>
                </a:solidFill>
                <a:latin typeface="Consolas" panose="020B0609020204030204" pitchFamily="49" charset="0"/>
                <a:cs typeface="Consolas" panose="020B0609020204030204" pitchFamily="49" charset="0"/>
              </a:rPr>
              <a:t> { </a:t>
            </a:r>
          </a:p>
          <a:p>
            <a:pPr lvl="1"/>
            <a:r>
              <a:rPr lang="en-HK" sz="1400" dirty="0">
                <a:solidFill>
                  <a:srgbClr val="000088"/>
                </a:solidFill>
                <a:latin typeface="Consolas" panose="020B0609020204030204" pitchFamily="49" charset="0"/>
                <a:cs typeface="Consolas" panose="020B0609020204030204" pitchFamily="49" charset="0"/>
              </a:rPr>
              <a:t>	int v; </a:t>
            </a:r>
          </a:p>
          <a:p>
            <a:pPr lvl="1"/>
            <a:r>
              <a:rPr lang="en-HK" sz="1400" dirty="0">
                <a:solidFill>
                  <a:srgbClr val="000088"/>
                </a:solidFill>
                <a:latin typeface="Consolas" panose="020B0609020204030204" pitchFamily="49" charset="0"/>
                <a:cs typeface="Consolas" panose="020B0609020204030204" pitchFamily="49" charset="0"/>
              </a:rPr>
              <a:t>	int weight; </a:t>
            </a:r>
          </a:p>
          <a:p>
            <a:pPr lvl="1"/>
            <a:r>
              <a:rPr lang="en-HK" sz="1400" dirty="0">
                <a:solidFill>
                  <a:srgbClr val="000088"/>
                </a:solidFill>
                <a:latin typeface="Consolas" panose="020B0609020204030204" pitchFamily="49" charset="0"/>
                <a:cs typeface="Consolas" panose="020B0609020204030204" pitchFamily="49" charset="0"/>
              </a:rPr>
              <a:t>}; </a:t>
            </a:r>
          </a:p>
          <a:p>
            <a:pPr lvl="1"/>
            <a:endParaRPr lang="en-HK" sz="1400" dirty="0">
              <a:solidFill>
                <a:srgbClr val="000088"/>
              </a:solidFill>
              <a:latin typeface="Consolas" panose="020B0609020204030204" pitchFamily="49" charset="0"/>
              <a:cs typeface="Consolas" panose="020B0609020204030204" pitchFamily="49" charset="0"/>
            </a:endParaRPr>
          </a:p>
          <a:p>
            <a:pPr lvl="1"/>
            <a:r>
              <a:rPr lang="en-HK" sz="1400" dirty="0">
                <a:solidFill>
                  <a:srgbClr val="000088"/>
                </a:solidFill>
                <a:latin typeface="Consolas" panose="020B0609020204030204" pitchFamily="49" charset="0"/>
                <a:cs typeface="Consolas" panose="020B0609020204030204" pitchFamily="49" charset="0"/>
              </a:rPr>
              <a:t>typedef struct </a:t>
            </a:r>
            <a:r>
              <a:rPr lang="en-HK" sz="1400" dirty="0" err="1">
                <a:solidFill>
                  <a:srgbClr val="000088"/>
                </a:solidFill>
                <a:latin typeface="Consolas" panose="020B0609020204030204" pitchFamily="49" charset="0"/>
                <a:cs typeface="Consolas" panose="020B0609020204030204" pitchFamily="49" charset="0"/>
              </a:rPr>
              <a:t>edgeNode</a:t>
            </a:r>
            <a:r>
              <a:rPr lang="en-HK" sz="1400" dirty="0">
                <a:solidFill>
                  <a:srgbClr val="000088"/>
                </a:solidFill>
                <a:latin typeface="Consolas" panose="020B0609020204030204" pitchFamily="49" charset="0"/>
                <a:cs typeface="Consolas" panose="020B0609020204030204" pitchFamily="49" charset="0"/>
              </a:rPr>
              <a:t> Edge;</a:t>
            </a:r>
          </a:p>
        </p:txBody>
      </p:sp>
      <p:sp>
        <p:nvSpPr>
          <p:cNvPr id="12" name="Rectangle 10">
            <a:extLst>
              <a:ext uri="{FF2B5EF4-FFF2-40B4-BE49-F238E27FC236}">
                <a16:creationId xmlns:a16="http://schemas.microsoft.com/office/drawing/2014/main" id="{0D862817-49CB-A441-A0FE-9ADD1E2791AF}"/>
              </a:ext>
            </a:extLst>
          </p:cNvPr>
          <p:cNvSpPr/>
          <p:nvPr/>
        </p:nvSpPr>
        <p:spPr>
          <a:xfrm>
            <a:off x="6386845" y="1988840"/>
            <a:ext cx="5351586" cy="2677656"/>
          </a:xfrm>
          <a:prstGeom prst="rect">
            <a:avLst/>
          </a:prstGeom>
          <a:solidFill>
            <a:schemeClr val="bg1">
              <a:lumMod val="95000"/>
            </a:schemeClr>
          </a:solidFill>
        </p:spPr>
        <p:txBody>
          <a:bodyPr wrap="square">
            <a:spAutoFit/>
          </a:bodyPr>
          <a:lstStyle/>
          <a:p>
            <a:endParaRPr lang="en-HK" sz="1400" dirty="0">
              <a:solidFill>
                <a:srgbClr val="000088"/>
              </a:solidFill>
              <a:latin typeface="Consolas" panose="020B0609020204030204" pitchFamily="49" charset="0"/>
              <a:cs typeface="Consolas" panose="020B0609020204030204" pitchFamily="49" charset="0"/>
            </a:endParaRPr>
          </a:p>
          <a:p>
            <a:pPr lvl="1"/>
            <a:r>
              <a:rPr lang="en-HK" sz="1400" dirty="0">
                <a:solidFill>
                  <a:srgbClr val="000088"/>
                </a:solidFill>
                <a:latin typeface="Consolas" panose="020B0609020204030204" pitchFamily="49" charset="0"/>
                <a:cs typeface="Consolas" panose="020B0609020204030204" pitchFamily="49" charset="0"/>
              </a:rPr>
              <a:t>Edge graph[MAX_NODES][MAX_NODES]; </a:t>
            </a:r>
          </a:p>
          <a:p>
            <a:pPr lvl="1"/>
            <a:endParaRPr lang="en-HK" sz="1400" dirty="0">
              <a:solidFill>
                <a:srgbClr val="000088"/>
              </a:solidFill>
              <a:latin typeface="Consolas" panose="020B0609020204030204" pitchFamily="49" charset="0"/>
              <a:cs typeface="Consolas" panose="020B0609020204030204" pitchFamily="49" charset="0"/>
            </a:endParaRPr>
          </a:p>
          <a:p>
            <a:pPr lvl="1"/>
            <a:r>
              <a:rPr lang="en-HK" sz="1400" dirty="0">
                <a:solidFill>
                  <a:srgbClr val="000088"/>
                </a:solidFill>
                <a:latin typeface="Consolas" panose="020B0609020204030204" pitchFamily="49" charset="0"/>
                <a:cs typeface="Consolas" panose="020B0609020204030204" pitchFamily="49" charset="0"/>
              </a:rPr>
              <a:t>int </a:t>
            </a:r>
            <a:r>
              <a:rPr lang="en-HK" sz="1400" dirty="0" err="1">
                <a:solidFill>
                  <a:srgbClr val="000088"/>
                </a:solidFill>
                <a:latin typeface="Consolas" panose="020B0609020204030204" pitchFamily="49" charset="0"/>
                <a:cs typeface="Consolas" panose="020B0609020204030204" pitchFamily="49" charset="0"/>
              </a:rPr>
              <a:t>edgeNum</a:t>
            </a:r>
            <a:r>
              <a:rPr lang="en-HK" sz="1400" dirty="0">
                <a:solidFill>
                  <a:srgbClr val="000088"/>
                </a:solidFill>
                <a:latin typeface="Consolas" panose="020B0609020204030204" pitchFamily="49" charset="0"/>
                <a:cs typeface="Consolas" panose="020B0609020204030204" pitchFamily="49" charset="0"/>
              </a:rPr>
              <a:t>[MAX_NODES]; </a:t>
            </a:r>
          </a:p>
          <a:p>
            <a:pPr lvl="1"/>
            <a:endParaRPr lang="en-HK" sz="1400" dirty="0">
              <a:solidFill>
                <a:srgbClr val="000088"/>
              </a:solidFill>
              <a:latin typeface="Consolas" panose="020B0609020204030204" pitchFamily="49" charset="0"/>
              <a:cs typeface="Consolas" panose="020B0609020204030204" pitchFamily="49" charset="0"/>
            </a:endParaRPr>
          </a:p>
          <a:p>
            <a:pPr lvl="1"/>
            <a:r>
              <a:rPr lang="en-HK" sz="1400" dirty="0">
                <a:solidFill>
                  <a:srgbClr val="000088"/>
                </a:solidFill>
                <a:latin typeface="Consolas" panose="020B0609020204030204" pitchFamily="49" charset="0"/>
                <a:cs typeface="Consolas" panose="020B0609020204030204" pitchFamily="49" charset="0"/>
              </a:rPr>
              <a:t>int </a:t>
            </a:r>
            <a:r>
              <a:rPr lang="en-HK" sz="1400" dirty="0" err="1">
                <a:solidFill>
                  <a:srgbClr val="000088"/>
                </a:solidFill>
                <a:latin typeface="Consolas" panose="020B0609020204030204" pitchFamily="49" charset="0"/>
                <a:cs typeface="Consolas" panose="020B0609020204030204" pitchFamily="49" charset="0"/>
              </a:rPr>
              <a:t>dist</a:t>
            </a:r>
            <a:r>
              <a:rPr lang="en-HK" sz="1400" dirty="0">
                <a:solidFill>
                  <a:srgbClr val="000088"/>
                </a:solidFill>
                <a:latin typeface="Consolas" panose="020B0609020204030204" pitchFamily="49" charset="0"/>
                <a:cs typeface="Consolas" panose="020B0609020204030204" pitchFamily="49" charset="0"/>
              </a:rPr>
              <a:t>[MAX_NODES]; </a:t>
            </a:r>
          </a:p>
          <a:p>
            <a:pPr lvl="1"/>
            <a:endParaRPr lang="en-HK" sz="1400" dirty="0">
              <a:solidFill>
                <a:srgbClr val="000088"/>
              </a:solidFill>
              <a:latin typeface="Consolas" panose="020B0609020204030204" pitchFamily="49" charset="0"/>
              <a:cs typeface="Consolas" panose="020B0609020204030204" pitchFamily="49" charset="0"/>
            </a:endParaRPr>
          </a:p>
          <a:p>
            <a:pPr lvl="1"/>
            <a:r>
              <a:rPr lang="en-HK" sz="1400" dirty="0">
                <a:solidFill>
                  <a:srgbClr val="000088"/>
                </a:solidFill>
                <a:latin typeface="Consolas" panose="020B0609020204030204" pitchFamily="49" charset="0"/>
                <a:cs typeface="Consolas" panose="020B0609020204030204" pitchFamily="49" charset="0"/>
              </a:rPr>
              <a:t>int </a:t>
            </a:r>
            <a:r>
              <a:rPr lang="en-HK" sz="1400" dirty="0" err="1">
                <a:solidFill>
                  <a:srgbClr val="000088"/>
                </a:solidFill>
                <a:latin typeface="Consolas" panose="020B0609020204030204" pitchFamily="49" charset="0"/>
                <a:cs typeface="Consolas" panose="020B0609020204030204" pitchFamily="49" charset="0"/>
              </a:rPr>
              <a:t>color</a:t>
            </a:r>
            <a:r>
              <a:rPr lang="en-HK" sz="1400" dirty="0">
                <a:solidFill>
                  <a:srgbClr val="000088"/>
                </a:solidFill>
                <a:latin typeface="Consolas" panose="020B0609020204030204" pitchFamily="49" charset="0"/>
                <a:cs typeface="Consolas" panose="020B0609020204030204" pitchFamily="49" charset="0"/>
              </a:rPr>
              <a:t>[MAX_NODES]; </a:t>
            </a:r>
          </a:p>
          <a:p>
            <a:pPr lvl="1"/>
            <a:endParaRPr lang="en-HK" sz="1400" dirty="0">
              <a:solidFill>
                <a:srgbClr val="000088"/>
              </a:solidFill>
              <a:latin typeface="Consolas" panose="020B0609020204030204" pitchFamily="49" charset="0"/>
              <a:cs typeface="Consolas" panose="020B0609020204030204" pitchFamily="49" charset="0"/>
            </a:endParaRPr>
          </a:p>
          <a:p>
            <a:pPr lvl="1"/>
            <a:r>
              <a:rPr lang="en-HK" sz="1400" dirty="0" err="1">
                <a:solidFill>
                  <a:srgbClr val="000088"/>
                </a:solidFill>
                <a:latin typeface="Consolas" panose="020B0609020204030204" pitchFamily="49" charset="0"/>
                <a:cs typeface="Consolas" panose="020B0609020204030204" pitchFamily="49" charset="0"/>
              </a:rPr>
              <a:t>HeapADT</a:t>
            </a:r>
            <a:r>
              <a:rPr lang="en-HK" sz="1400" dirty="0">
                <a:solidFill>
                  <a:srgbClr val="000088"/>
                </a:solidFill>
                <a:latin typeface="Consolas" panose="020B0609020204030204" pitchFamily="49" charset="0"/>
                <a:cs typeface="Consolas" panose="020B0609020204030204" pitchFamily="49" charset="0"/>
              </a:rPr>
              <a:t> </a:t>
            </a:r>
            <a:r>
              <a:rPr lang="en-HK" sz="1400" dirty="0" err="1">
                <a:solidFill>
                  <a:srgbClr val="000088"/>
                </a:solidFill>
                <a:latin typeface="Consolas" panose="020B0609020204030204" pitchFamily="49" charset="0"/>
                <a:cs typeface="Consolas" panose="020B0609020204030204" pitchFamily="49" charset="0"/>
              </a:rPr>
              <a:t>myHeap</a:t>
            </a:r>
            <a:r>
              <a:rPr lang="en-HK" sz="1400" dirty="0">
                <a:solidFill>
                  <a:srgbClr val="000088"/>
                </a:solidFill>
                <a:latin typeface="Consolas" panose="020B0609020204030204" pitchFamily="49" charset="0"/>
                <a:cs typeface="Consolas" panose="020B0609020204030204" pitchFamily="49" charset="0"/>
              </a:rPr>
              <a:t>; </a:t>
            </a:r>
          </a:p>
          <a:p>
            <a:pPr lvl="1"/>
            <a:endParaRPr lang="en-HK" sz="1400" dirty="0">
              <a:solidFill>
                <a:srgbClr val="000088"/>
              </a:solidFill>
              <a:latin typeface="Consolas" panose="020B0609020204030204" pitchFamily="49" charset="0"/>
              <a:cs typeface="Consolas" panose="020B0609020204030204" pitchFamily="49" charset="0"/>
            </a:endParaRPr>
          </a:p>
          <a:p>
            <a:pPr lvl="1"/>
            <a:r>
              <a:rPr lang="en-HK" sz="1400" dirty="0">
                <a:solidFill>
                  <a:srgbClr val="000088"/>
                </a:solidFill>
                <a:latin typeface="Consolas" panose="020B0609020204030204" pitchFamily="49" charset="0"/>
                <a:cs typeface="Consolas" panose="020B0609020204030204" pitchFamily="49" charset="0"/>
              </a:rPr>
              <a:t>int </a:t>
            </a:r>
            <a:r>
              <a:rPr lang="en-HK" sz="1400" dirty="0" err="1">
                <a:solidFill>
                  <a:srgbClr val="000088"/>
                </a:solidFill>
                <a:latin typeface="Consolas" panose="020B0609020204030204" pitchFamily="49" charset="0"/>
                <a:cs typeface="Consolas" panose="020B0609020204030204" pitchFamily="49" charset="0"/>
              </a:rPr>
              <a:t>CloseNeighbor</a:t>
            </a:r>
            <a:r>
              <a:rPr lang="en-HK" sz="1400" dirty="0">
                <a:solidFill>
                  <a:srgbClr val="000088"/>
                </a:solidFill>
                <a:latin typeface="Consolas" panose="020B0609020204030204" pitchFamily="49" charset="0"/>
                <a:cs typeface="Consolas" panose="020B0609020204030204" pitchFamily="49" charset="0"/>
              </a:rPr>
              <a:t>(int </a:t>
            </a:r>
            <a:r>
              <a:rPr lang="en-HK" sz="1400" dirty="0" err="1">
                <a:solidFill>
                  <a:srgbClr val="000088"/>
                </a:solidFill>
                <a:latin typeface="Consolas" panose="020B0609020204030204" pitchFamily="49" charset="0"/>
                <a:cs typeface="Consolas" panose="020B0609020204030204" pitchFamily="49" charset="0"/>
              </a:rPr>
              <a:t>src</a:t>
            </a:r>
            <a:r>
              <a:rPr lang="en-HK" sz="1400" dirty="0">
                <a:solidFill>
                  <a:srgbClr val="000088"/>
                </a:solidFill>
                <a:latin typeface="Consolas" panose="020B0609020204030204" pitchFamily="49" charset="0"/>
                <a:cs typeface="Consolas" panose="020B0609020204030204" pitchFamily="49" charset="0"/>
              </a:rPr>
              <a:t>, int n, int k);</a:t>
            </a:r>
          </a:p>
        </p:txBody>
      </p:sp>
    </p:spTree>
    <p:extLst>
      <p:ext uri="{BB962C8B-B14F-4D97-AF65-F5344CB8AC3E}">
        <p14:creationId xmlns:p14="http://schemas.microsoft.com/office/powerpoint/2010/main" val="3935018237"/>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sz="2400" dirty="0">
                <a:solidFill>
                  <a:srgbClr val="0D14FF"/>
                </a:solidFill>
              </a:rPr>
              <a:t>Collision</a:t>
            </a:r>
            <a:r>
              <a:rPr lang="en-US" sz="2400" dirty="0"/>
              <a:t>: two keys hash to the same slot</a:t>
            </a:r>
          </a:p>
          <a:p>
            <a:r>
              <a:rPr lang="en-US" sz="2400" dirty="0">
                <a:solidFill>
                  <a:srgbClr val="0D14FF"/>
                </a:solidFill>
              </a:rPr>
              <a:t>Chaining</a:t>
            </a:r>
            <a:r>
              <a:rPr lang="en-US" sz="2400" dirty="0"/>
              <a:t>: We place all elements that hash to the same slot into the same </a:t>
            </a:r>
            <a:r>
              <a:rPr lang="en-US" sz="2400" dirty="0">
                <a:solidFill>
                  <a:srgbClr val="FF0000"/>
                </a:solidFill>
              </a:rPr>
              <a:t>linked list</a:t>
            </a:r>
          </a:p>
          <a:p>
            <a:r>
              <a:rPr lang="en-US" sz="2400" dirty="0"/>
              <a:t>In this lab, our linked list </a:t>
            </a:r>
            <a:r>
              <a:rPr lang="en-US" sz="2400" dirty="0">
                <a:solidFill>
                  <a:srgbClr val="FF0000"/>
                </a:solidFill>
              </a:rPr>
              <a:t>has no head or tail</a:t>
            </a:r>
          </a:p>
        </p:txBody>
      </p:sp>
      <p:sp>
        <p:nvSpPr>
          <p:cNvPr id="3" name="标题 2"/>
          <p:cNvSpPr>
            <a:spLocks noGrp="1"/>
          </p:cNvSpPr>
          <p:nvPr>
            <p:ph type="title"/>
          </p:nvPr>
        </p:nvSpPr>
        <p:spPr/>
        <p:txBody>
          <a:bodyPr/>
          <a:lstStyle/>
          <a:p>
            <a:r>
              <a:rPr lang="en-US" dirty="0"/>
              <a:t>Collision Resolution: Chaining</a:t>
            </a:r>
          </a:p>
        </p:txBody>
      </p:sp>
      <p:sp>
        <p:nvSpPr>
          <p:cNvPr id="4" name="页脚占位符 3"/>
          <p:cNvSpPr>
            <a:spLocks noGrp="1"/>
          </p:cNvSpPr>
          <p:nvPr>
            <p:ph type="ftr" sz="quarter" idx="11"/>
          </p:nvPr>
        </p:nvSpPr>
        <p:spPr/>
        <p:txBody>
          <a:bodyPr/>
          <a:lstStyle/>
          <a:p>
            <a:pPr>
              <a:defRPr/>
            </a:pPr>
            <a:r>
              <a:rPr lang="en-US" altLang="zh-CN" dirty="0"/>
              <a:t>Unordered Map</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4</a:t>
            </a:fld>
            <a:endParaRPr lang="en-US" dirty="0"/>
          </a:p>
        </p:txBody>
      </p:sp>
      <mc:AlternateContent xmlns:mc="http://schemas.openxmlformats.org/markup-compatibility/2006" xmlns:a14="http://schemas.microsoft.com/office/drawing/2010/main">
        <mc:Choice Requires="a14">
          <p:sp>
            <p:nvSpPr>
              <p:cNvPr id="24" name="矩形 23"/>
              <p:cNvSpPr/>
              <p:nvPr/>
            </p:nvSpPr>
            <p:spPr>
              <a:xfrm>
                <a:off x="5659282" y="3133125"/>
                <a:ext cx="3917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𝑇</m:t>
                      </m:r>
                    </m:oMath>
                  </m:oMathPara>
                </a14:m>
                <a:endParaRPr lang="en-US" dirty="0"/>
              </a:p>
            </p:txBody>
          </p:sp>
        </mc:Choice>
        <mc:Fallback xmlns="">
          <p:sp>
            <p:nvSpPr>
              <p:cNvPr id="24" name="矩形 23"/>
              <p:cNvSpPr>
                <a:spLocks noRot="1" noChangeAspect="1" noMove="1" noResize="1" noEditPoints="1" noAdjustHandles="1" noChangeArrowheads="1" noChangeShapeType="1" noTextEdit="1"/>
              </p:cNvSpPr>
              <p:nvPr/>
            </p:nvSpPr>
            <p:spPr>
              <a:xfrm>
                <a:off x="5659282" y="3133125"/>
                <a:ext cx="391709" cy="369332"/>
              </a:xfrm>
              <a:prstGeom prst="rect">
                <a:avLst/>
              </a:prstGeom>
              <a:blipFill>
                <a:blip r:embed="rId2"/>
                <a:stretch>
                  <a:fillRect/>
                </a:stretch>
              </a:blipFill>
            </p:spPr>
            <p:txBody>
              <a:bodyPr/>
              <a:lstStyle/>
              <a:p>
                <a:r>
                  <a:rPr lang="zh-CN" altLang="en-US">
                    <a:noFill/>
                  </a:rPr>
                  <a:t> </a:t>
                </a:r>
              </a:p>
            </p:txBody>
          </p:sp>
        </mc:Fallback>
      </mc:AlternateContent>
      <p:sp>
        <p:nvSpPr>
          <p:cNvPr id="71" name="椭圆 70"/>
          <p:cNvSpPr/>
          <p:nvPr/>
        </p:nvSpPr>
        <p:spPr>
          <a:xfrm>
            <a:off x="1813193" y="3379041"/>
            <a:ext cx="3096344" cy="2304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Universe of keys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72" name="椭圆 71"/>
          <p:cNvSpPr/>
          <p:nvPr/>
        </p:nvSpPr>
        <p:spPr>
          <a:xfrm>
            <a:off x="1921205" y="3886867"/>
            <a:ext cx="2880320" cy="1496521"/>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Actual keys</a:t>
            </a:r>
          </a:p>
          <a:p>
            <a:pPr algn="ctr"/>
            <a:endParaRPr lang="en-US" dirty="0"/>
          </a:p>
          <a:p>
            <a:pPr algn="ctr"/>
            <a:endParaRPr lang="en-US" dirty="0"/>
          </a:p>
          <a:p>
            <a:pPr algn="ctr"/>
            <a:endParaRPr lang="en-US" dirty="0"/>
          </a:p>
          <a:p>
            <a:pPr algn="ctr"/>
            <a:endParaRPr lang="en-US" dirty="0"/>
          </a:p>
        </p:txBody>
      </p:sp>
      <p:sp>
        <p:nvSpPr>
          <p:cNvPr id="73" name="矩形 72"/>
          <p:cNvSpPr/>
          <p:nvPr/>
        </p:nvSpPr>
        <p:spPr>
          <a:xfrm>
            <a:off x="2065810" y="4782581"/>
            <a:ext cx="288862" cy="369332"/>
          </a:xfrm>
          <a:prstGeom prst="rect">
            <a:avLst/>
          </a:prstGeom>
        </p:spPr>
        <p:txBody>
          <a:bodyPr wrap="none">
            <a:spAutoFit/>
          </a:bodyPr>
          <a:lstStyle/>
          <a:p>
            <a:r>
              <a:rPr lang="en-US" dirty="0">
                <a:solidFill>
                  <a:schemeClr val="bg1"/>
                </a:solidFill>
                <a:latin typeface="+mn-lt"/>
              </a:rPr>
              <a:t>1</a:t>
            </a:r>
          </a:p>
        </p:txBody>
      </p:sp>
      <p:sp>
        <p:nvSpPr>
          <p:cNvPr id="74" name="流程图: 接点 73"/>
          <p:cNvSpPr/>
          <p:nvPr/>
        </p:nvSpPr>
        <p:spPr>
          <a:xfrm>
            <a:off x="2339425" y="4891730"/>
            <a:ext cx="144016" cy="144016"/>
          </a:xfrm>
          <a:prstGeom prst="flowChartConnecto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矩形 74"/>
          <p:cNvSpPr/>
          <p:nvPr/>
        </p:nvSpPr>
        <p:spPr>
          <a:xfrm>
            <a:off x="3040390" y="4933866"/>
            <a:ext cx="336077" cy="369332"/>
          </a:xfrm>
          <a:prstGeom prst="rect">
            <a:avLst/>
          </a:prstGeom>
        </p:spPr>
        <p:txBody>
          <a:bodyPr wrap="square">
            <a:spAutoFit/>
          </a:bodyPr>
          <a:lstStyle/>
          <a:p>
            <a:r>
              <a:rPr lang="en-US" dirty="0">
                <a:solidFill>
                  <a:schemeClr val="bg1"/>
                </a:solidFill>
                <a:latin typeface="+mn-lt"/>
              </a:rPr>
              <a:t>8</a:t>
            </a:r>
          </a:p>
        </p:txBody>
      </p:sp>
      <p:sp>
        <p:nvSpPr>
          <p:cNvPr id="76" name="流程图: 接点 75"/>
          <p:cNvSpPr/>
          <p:nvPr/>
        </p:nvSpPr>
        <p:spPr>
          <a:xfrm>
            <a:off x="3330354" y="5003042"/>
            <a:ext cx="148591" cy="144016"/>
          </a:xfrm>
          <a:prstGeom prst="flowChartConnecto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矩形 76"/>
          <p:cNvSpPr/>
          <p:nvPr/>
        </p:nvSpPr>
        <p:spPr>
          <a:xfrm>
            <a:off x="3565469" y="5044177"/>
            <a:ext cx="292714" cy="369332"/>
          </a:xfrm>
          <a:prstGeom prst="rect">
            <a:avLst/>
          </a:prstGeom>
        </p:spPr>
        <p:txBody>
          <a:bodyPr wrap="square">
            <a:spAutoFit/>
          </a:bodyPr>
          <a:lstStyle/>
          <a:p>
            <a:r>
              <a:rPr lang="en-US" dirty="0">
                <a:solidFill>
                  <a:schemeClr val="bg1"/>
                </a:solidFill>
                <a:latin typeface="+mn-lt"/>
              </a:rPr>
              <a:t>5</a:t>
            </a:r>
          </a:p>
        </p:txBody>
      </p:sp>
      <p:sp>
        <p:nvSpPr>
          <p:cNvPr id="78" name="流程图: 接点 77"/>
          <p:cNvSpPr/>
          <p:nvPr/>
        </p:nvSpPr>
        <p:spPr>
          <a:xfrm>
            <a:off x="3882642" y="5116397"/>
            <a:ext cx="144016" cy="144016"/>
          </a:xfrm>
          <a:prstGeom prst="flowChartConnecto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9" name="表格 78"/>
          <p:cNvGraphicFramePr>
            <a:graphicFrameLocks noGrp="1"/>
          </p:cNvGraphicFramePr>
          <p:nvPr/>
        </p:nvGraphicFramePr>
        <p:xfrm>
          <a:off x="5530162" y="3531805"/>
          <a:ext cx="706645" cy="1112520"/>
        </p:xfrm>
        <a:graphic>
          <a:graphicData uri="http://schemas.openxmlformats.org/drawingml/2006/table">
            <a:tbl>
              <a:tblPr firstRow="1" bandRow="1">
                <a:tableStyleId>{5C22544A-7EE6-4342-B048-85BDC9FD1C3A}</a:tableStyleId>
              </a:tblPr>
              <a:tblGrid>
                <a:gridCol w="706645">
                  <a:extLst>
                    <a:ext uri="{9D8B030D-6E8A-4147-A177-3AD203B41FA5}">
                      <a16:colId xmlns:a16="http://schemas.microsoft.com/office/drawing/2014/main" val="2782193162"/>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0048607"/>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678532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1650818"/>
                  </a:ext>
                </a:extLst>
              </a:tr>
            </a:tbl>
          </a:graphicData>
        </a:graphic>
      </p:graphicFrame>
      <p:cxnSp>
        <p:nvCxnSpPr>
          <p:cNvPr id="80" name="直接箭头连接符 79"/>
          <p:cNvCxnSpPr>
            <a:stCxn id="74" idx="7"/>
          </p:cNvCxnSpPr>
          <p:nvPr/>
        </p:nvCxnSpPr>
        <p:spPr>
          <a:xfrm flipV="1">
            <a:off x="2462350" y="4214401"/>
            <a:ext cx="3087580" cy="6984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92" idx="6"/>
          </p:cNvCxnSpPr>
          <p:nvPr/>
        </p:nvCxnSpPr>
        <p:spPr>
          <a:xfrm flipV="1">
            <a:off x="2770385" y="3743212"/>
            <a:ext cx="2771063" cy="6209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78" idx="6"/>
          </p:cNvCxnSpPr>
          <p:nvPr/>
        </p:nvCxnSpPr>
        <p:spPr>
          <a:xfrm flipV="1">
            <a:off x="4026659" y="4537987"/>
            <a:ext cx="1507665" cy="6504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矩形 83"/>
              <p:cNvSpPr/>
              <p:nvPr/>
            </p:nvSpPr>
            <p:spPr>
              <a:xfrm>
                <a:off x="5536774" y="3517534"/>
                <a:ext cx="6815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𝑇</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e>
                      </m:d>
                    </m:oMath>
                  </m:oMathPara>
                </a14:m>
                <a:endParaRPr lang="en-US" dirty="0"/>
              </a:p>
            </p:txBody>
          </p:sp>
        </mc:Choice>
        <mc:Fallback xmlns="">
          <p:sp>
            <p:nvSpPr>
              <p:cNvPr id="84" name="矩形 83"/>
              <p:cNvSpPr>
                <a:spLocks noRot="1" noChangeAspect="1" noMove="1" noResize="1" noEditPoints="1" noAdjustHandles="1" noChangeArrowheads="1" noChangeShapeType="1" noTextEdit="1"/>
              </p:cNvSpPr>
              <p:nvPr/>
            </p:nvSpPr>
            <p:spPr>
              <a:xfrm>
                <a:off x="5536774" y="3517534"/>
                <a:ext cx="68153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矩形 84"/>
              <p:cNvSpPr/>
              <p:nvPr/>
            </p:nvSpPr>
            <p:spPr>
              <a:xfrm>
                <a:off x="5498764" y="3900158"/>
                <a:ext cx="6815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𝑇</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oMath>
                  </m:oMathPara>
                </a14:m>
                <a:endParaRPr lang="en-US" dirty="0"/>
              </a:p>
            </p:txBody>
          </p:sp>
        </mc:Choice>
        <mc:Fallback xmlns="">
          <p:sp>
            <p:nvSpPr>
              <p:cNvPr id="85" name="矩形 84"/>
              <p:cNvSpPr>
                <a:spLocks noRot="1" noChangeAspect="1" noMove="1" noResize="1" noEditPoints="1" noAdjustHandles="1" noChangeArrowheads="1" noChangeShapeType="1" noTextEdit="1"/>
              </p:cNvSpPr>
              <p:nvPr/>
            </p:nvSpPr>
            <p:spPr>
              <a:xfrm>
                <a:off x="5498764" y="3900158"/>
                <a:ext cx="68153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矩形 85"/>
              <p:cNvSpPr/>
              <p:nvPr/>
            </p:nvSpPr>
            <p:spPr>
              <a:xfrm>
                <a:off x="5514371" y="4271275"/>
                <a:ext cx="6815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𝑇</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e>
                      </m:d>
                    </m:oMath>
                  </m:oMathPara>
                </a14:m>
                <a:endParaRPr lang="en-US" dirty="0"/>
              </a:p>
            </p:txBody>
          </p:sp>
        </mc:Choice>
        <mc:Fallback xmlns="">
          <p:sp>
            <p:nvSpPr>
              <p:cNvPr id="86" name="矩形 85"/>
              <p:cNvSpPr>
                <a:spLocks noRot="1" noChangeAspect="1" noMove="1" noResize="1" noEditPoints="1" noAdjustHandles="1" noChangeArrowheads="1" noChangeShapeType="1" noTextEdit="1"/>
              </p:cNvSpPr>
              <p:nvPr/>
            </p:nvSpPr>
            <p:spPr>
              <a:xfrm>
                <a:off x="5514371" y="4271275"/>
                <a:ext cx="681533" cy="369332"/>
              </a:xfrm>
              <a:prstGeom prst="rect">
                <a:avLst/>
              </a:prstGeom>
              <a:blipFill>
                <a:blip r:embed="rId5"/>
                <a:stretch>
                  <a:fillRect/>
                </a:stretch>
              </a:blipFill>
            </p:spPr>
            <p:txBody>
              <a:bodyPr/>
              <a:lstStyle/>
              <a:p>
                <a:r>
                  <a:rPr lang="zh-CN" altLang="en-US">
                    <a:noFill/>
                  </a:rPr>
                  <a:t> </a:t>
                </a:r>
              </a:p>
            </p:txBody>
          </p:sp>
        </mc:Fallback>
      </mc:AlternateContent>
      <p:sp>
        <p:nvSpPr>
          <p:cNvPr id="87" name="矩形 86"/>
          <p:cNvSpPr/>
          <p:nvPr/>
        </p:nvSpPr>
        <p:spPr>
          <a:xfrm>
            <a:off x="2618443" y="4933866"/>
            <a:ext cx="325730" cy="369332"/>
          </a:xfrm>
          <a:prstGeom prst="rect">
            <a:avLst/>
          </a:prstGeom>
        </p:spPr>
        <p:txBody>
          <a:bodyPr wrap="none">
            <a:spAutoFit/>
          </a:bodyPr>
          <a:lstStyle/>
          <a:p>
            <a:r>
              <a:rPr lang="en-US" dirty="0">
                <a:solidFill>
                  <a:schemeClr val="bg1"/>
                </a:solidFill>
                <a:latin typeface="+mn-lt"/>
              </a:rPr>
              <a:t>2</a:t>
            </a:r>
          </a:p>
        </p:txBody>
      </p:sp>
      <p:sp>
        <p:nvSpPr>
          <p:cNvPr id="88" name="矩形 87"/>
          <p:cNvSpPr/>
          <p:nvPr/>
        </p:nvSpPr>
        <p:spPr>
          <a:xfrm>
            <a:off x="2932336" y="4441330"/>
            <a:ext cx="325730" cy="369332"/>
          </a:xfrm>
          <a:prstGeom prst="rect">
            <a:avLst/>
          </a:prstGeom>
        </p:spPr>
        <p:txBody>
          <a:bodyPr wrap="none">
            <a:spAutoFit/>
          </a:bodyPr>
          <a:lstStyle/>
          <a:p>
            <a:r>
              <a:rPr lang="en-US" dirty="0">
                <a:solidFill>
                  <a:schemeClr val="bg1"/>
                </a:solidFill>
                <a:latin typeface="+mn-lt"/>
              </a:rPr>
              <a:t>7</a:t>
            </a:r>
          </a:p>
        </p:txBody>
      </p:sp>
      <p:sp>
        <p:nvSpPr>
          <p:cNvPr id="89" name="流程图: 接点 88"/>
          <p:cNvSpPr/>
          <p:nvPr/>
        </p:nvSpPr>
        <p:spPr>
          <a:xfrm>
            <a:off x="2877459" y="4958628"/>
            <a:ext cx="144016" cy="144016"/>
          </a:xfrm>
          <a:prstGeom prst="flowChartConnecto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流程图: 接点 89"/>
          <p:cNvSpPr/>
          <p:nvPr/>
        </p:nvSpPr>
        <p:spPr>
          <a:xfrm>
            <a:off x="3254718" y="4547765"/>
            <a:ext cx="144016" cy="144016"/>
          </a:xfrm>
          <a:prstGeom prst="flowChartConnecto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矩形 90"/>
          <p:cNvSpPr/>
          <p:nvPr/>
        </p:nvSpPr>
        <p:spPr>
          <a:xfrm>
            <a:off x="2366098" y="4218010"/>
            <a:ext cx="292714" cy="369332"/>
          </a:xfrm>
          <a:prstGeom prst="rect">
            <a:avLst/>
          </a:prstGeom>
        </p:spPr>
        <p:txBody>
          <a:bodyPr wrap="square">
            <a:spAutoFit/>
          </a:bodyPr>
          <a:lstStyle/>
          <a:p>
            <a:r>
              <a:rPr lang="en-US" dirty="0">
                <a:solidFill>
                  <a:schemeClr val="bg1"/>
                </a:solidFill>
                <a:latin typeface="+mn-lt"/>
              </a:rPr>
              <a:t>3</a:t>
            </a:r>
          </a:p>
        </p:txBody>
      </p:sp>
      <p:sp>
        <p:nvSpPr>
          <p:cNvPr id="92" name="流程图: 接点 91"/>
          <p:cNvSpPr/>
          <p:nvPr/>
        </p:nvSpPr>
        <p:spPr>
          <a:xfrm>
            <a:off x="2626368" y="4292106"/>
            <a:ext cx="144016" cy="144016"/>
          </a:xfrm>
          <a:prstGeom prst="flowChartConnecto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直接箭头连接符 92"/>
          <p:cNvCxnSpPr>
            <a:stCxn id="76" idx="7"/>
          </p:cNvCxnSpPr>
          <p:nvPr/>
        </p:nvCxnSpPr>
        <p:spPr>
          <a:xfrm flipV="1">
            <a:off x="3457183" y="4522201"/>
            <a:ext cx="2068816" cy="5019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90" idx="6"/>
            <a:endCxn id="79" idx="1"/>
          </p:cNvCxnSpPr>
          <p:nvPr/>
        </p:nvCxnSpPr>
        <p:spPr>
          <a:xfrm flipV="1">
            <a:off x="3398735" y="4088065"/>
            <a:ext cx="2131427" cy="5317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89" idx="7"/>
          </p:cNvCxnSpPr>
          <p:nvPr/>
        </p:nvCxnSpPr>
        <p:spPr>
          <a:xfrm flipV="1">
            <a:off x="3000385" y="4484189"/>
            <a:ext cx="2498379" cy="4955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flipV="1">
            <a:off x="6218306" y="3699934"/>
            <a:ext cx="381750" cy="22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6224670" y="4108618"/>
            <a:ext cx="45375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a:off x="6239430" y="4454511"/>
            <a:ext cx="438999" cy="14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文本框 98"/>
              <p:cNvSpPr txBox="1"/>
              <p:nvPr/>
            </p:nvSpPr>
            <p:spPr>
              <a:xfrm>
                <a:off x="6681812" y="3575279"/>
                <a:ext cx="1923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oMath>
                  </m:oMathPara>
                </a14:m>
                <a:endParaRPr lang="en-US" dirty="0"/>
              </a:p>
            </p:txBody>
          </p:sp>
        </mc:Choice>
        <mc:Fallback xmlns="">
          <p:sp>
            <p:nvSpPr>
              <p:cNvPr id="99" name="文本框 98"/>
              <p:cNvSpPr txBox="1">
                <a:spLocks noRot="1" noChangeAspect="1" noMove="1" noResize="1" noEditPoints="1" noAdjustHandles="1" noChangeArrowheads="1" noChangeShapeType="1" noTextEdit="1"/>
              </p:cNvSpPr>
              <p:nvPr/>
            </p:nvSpPr>
            <p:spPr>
              <a:xfrm>
                <a:off x="6681812" y="3575279"/>
                <a:ext cx="192360" cy="276999"/>
              </a:xfrm>
              <a:prstGeom prst="rect">
                <a:avLst/>
              </a:prstGeom>
              <a:blipFill>
                <a:blip r:embed="rId6"/>
                <a:stretch>
                  <a:fillRect l="-25000" r="-18750"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文本框 99"/>
              <p:cNvSpPr txBox="1"/>
              <p:nvPr/>
            </p:nvSpPr>
            <p:spPr>
              <a:xfrm>
                <a:off x="6761251" y="3970119"/>
                <a:ext cx="679673" cy="3159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7</m:t>
                      </m:r>
                    </m:oMath>
                  </m:oMathPara>
                </a14:m>
                <a:endParaRPr lang="en-US" dirty="0"/>
              </a:p>
            </p:txBody>
          </p:sp>
        </mc:Choice>
        <mc:Fallback xmlns="">
          <p:sp>
            <p:nvSpPr>
              <p:cNvPr id="100" name="文本框 99"/>
              <p:cNvSpPr txBox="1">
                <a:spLocks noRot="1" noChangeAspect="1" noMove="1" noResize="1" noEditPoints="1" noAdjustHandles="1" noChangeArrowheads="1" noChangeShapeType="1" noTextEdit="1"/>
              </p:cNvSpPr>
              <p:nvPr/>
            </p:nvSpPr>
            <p:spPr>
              <a:xfrm>
                <a:off x="6761251" y="3970119"/>
                <a:ext cx="679673" cy="315920"/>
              </a:xfrm>
              <a:prstGeom prst="rect">
                <a:avLst/>
              </a:prstGeom>
              <a:blipFill>
                <a:blip r:embed="rId7"/>
                <a:stretch>
                  <a:fillRect l="-7273" t="-3846" r="-5455" b="-1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p:cNvSpPr txBox="1"/>
              <p:nvPr/>
            </p:nvSpPr>
            <p:spPr>
              <a:xfrm>
                <a:off x="6803694" y="4323467"/>
                <a:ext cx="1166986" cy="3159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m:t>
                      </m:r>
                      <m:r>
                        <a:rPr lang="en-US" b="0" i="1" smtClean="0">
                          <a:latin typeface="Cambria Math" panose="02040503050406030204" pitchFamily="18" charset="0"/>
                        </a:rPr>
                        <m:t>8</m:t>
                      </m:r>
                    </m:oMath>
                  </m:oMathPara>
                </a14:m>
                <a:endParaRPr lang="en-US" dirty="0"/>
              </a:p>
            </p:txBody>
          </p:sp>
        </mc:Choice>
        <mc:Fallback xmlns="">
          <p:sp>
            <p:nvSpPr>
              <p:cNvPr id="101" name="文本框 100"/>
              <p:cNvSpPr txBox="1">
                <a:spLocks noRot="1" noChangeAspect="1" noMove="1" noResize="1" noEditPoints="1" noAdjustHandles="1" noChangeArrowheads="1" noChangeShapeType="1" noTextEdit="1"/>
              </p:cNvSpPr>
              <p:nvPr/>
            </p:nvSpPr>
            <p:spPr>
              <a:xfrm>
                <a:off x="6803694" y="4323467"/>
                <a:ext cx="1166986" cy="315920"/>
              </a:xfrm>
              <a:prstGeom prst="rect">
                <a:avLst/>
              </a:prstGeom>
              <a:blipFill>
                <a:blip r:embed="rId8"/>
                <a:stretch>
                  <a:fillRect l="-3226" t="-7692" r="-3226" b="-1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133868" y="2870967"/>
                <a:ext cx="2611997" cy="400110"/>
              </a:xfrm>
              <a:prstGeom prst="rect">
                <a:avLst/>
              </a:prstGeom>
            </p:spPr>
            <p:txBody>
              <a:bodyPr wrap="none">
                <a:spAutoFit/>
              </a:bodyPr>
              <a:lstStyle/>
              <a:p>
                <a14:m>
                  <m:oMath xmlns:m="http://schemas.openxmlformats.org/officeDocument/2006/math">
                    <m:r>
                      <a:rPr lang="en-US" sz="2000" i="1">
                        <a:latin typeface="Cambria Math" panose="02040503050406030204" pitchFamily="18" charset="0"/>
                      </a:rPr>
                      <m:t>h</m:t>
                    </m:r>
                    <m:d>
                      <m:dPr>
                        <m:ctrlPr>
                          <a:rPr lang="en-US" sz="2000" i="1">
                            <a:latin typeface="Cambria Math" panose="02040503050406030204" pitchFamily="18" charset="0"/>
                          </a:rPr>
                        </m:ctrlPr>
                      </m:dPr>
                      <m:e>
                        <m:r>
                          <a:rPr lang="en-US" sz="2000" i="1">
                            <a:latin typeface="Cambria Math" panose="02040503050406030204" pitchFamily="18" charset="0"/>
                          </a:rPr>
                          <m:t>𝑥</m:t>
                        </m:r>
                      </m:e>
                    </m:d>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%3</m:t>
                    </m:r>
                  </m:oMath>
                </a14:m>
                <a:r>
                  <a:rPr lang="en-US" sz="2000" dirty="0"/>
                  <a:t> (module)</a:t>
                </a:r>
              </a:p>
            </p:txBody>
          </p:sp>
        </mc:Choice>
        <mc:Fallback xmlns="">
          <p:sp>
            <p:nvSpPr>
              <p:cNvPr id="6" name="矩形 5"/>
              <p:cNvSpPr>
                <a:spLocks noRot="1" noChangeAspect="1" noMove="1" noResize="1" noEditPoints="1" noAdjustHandles="1" noChangeArrowheads="1" noChangeShapeType="1" noTextEdit="1"/>
              </p:cNvSpPr>
              <p:nvPr/>
            </p:nvSpPr>
            <p:spPr>
              <a:xfrm>
                <a:off x="2133868" y="2870967"/>
                <a:ext cx="2611997" cy="400110"/>
              </a:xfrm>
              <a:prstGeom prst="rect">
                <a:avLst/>
              </a:prstGeom>
              <a:blipFill>
                <a:blip r:embed="rId9"/>
                <a:stretch>
                  <a:fillRect t="-7576" r="-1865" b="-272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19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sz="2400" dirty="0"/>
              <a:t>Operations:</a:t>
            </a:r>
          </a:p>
          <a:p>
            <a:pPr lvl="1"/>
            <a:r>
              <a:rPr lang="en-US" sz="2000" dirty="0" err="1">
                <a:solidFill>
                  <a:srgbClr val="0D14FF"/>
                </a:solidFill>
              </a:rPr>
              <a:t>CreateMap</a:t>
            </a:r>
            <a:r>
              <a:rPr lang="en-US" sz="2000" dirty="0">
                <a:solidFill>
                  <a:srgbClr val="0D14FF"/>
                </a:solidFill>
              </a:rPr>
              <a:t>()</a:t>
            </a:r>
            <a:r>
              <a:rPr lang="en-US" sz="2000" dirty="0"/>
              <a:t>: create a map which contains a hash table</a:t>
            </a:r>
            <a:endParaRPr lang="en-US" sz="2000" dirty="0">
              <a:solidFill>
                <a:srgbClr val="0D14FF"/>
              </a:solidFill>
            </a:endParaRPr>
          </a:p>
          <a:p>
            <a:pPr lvl="1"/>
            <a:r>
              <a:rPr lang="en-US" sz="2000" dirty="0">
                <a:solidFill>
                  <a:srgbClr val="0D14FF"/>
                </a:solidFill>
              </a:rPr>
              <a:t>Size(map)</a:t>
            </a:r>
            <a:r>
              <a:rPr lang="en-US" sz="2000" dirty="0"/>
              <a:t>: return the number of elements in the map or in the hash table.</a:t>
            </a:r>
          </a:p>
          <a:p>
            <a:pPr lvl="1"/>
            <a:r>
              <a:rPr lang="en-US" sz="2000" dirty="0">
                <a:solidFill>
                  <a:srgbClr val="0D14FF"/>
                </a:solidFill>
              </a:rPr>
              <a:t>Put(</a:t>
            </a:r>
            <a:r>
              <a:rPr lang="en-US" altLang="zh-CN" sz="2000" dirty="0">
                <a:solidFill>
                  <a:srgbClr val="0D14FF"/>
                </a:solidFill>
              </a:rPr>
              <a:t>map</a:t>
            </a:r>
            <a:r>
              <a:rPr lang="en-US" sz="2000" dirty="0">
                <a:solidFill>
                  <a:srgbClr val="0D14FF"/>
                </a:solidFill>
              </a:rPr>
              <a:t>, key, value)</a:t>
            </a:r>
            <a:r>
              <a:rPr lang="en-US" sz="2000" dirty="0"/>
              <a:t>: insert a key-value pair into the hash table. If the key already exists, update the value.</a:t>
            </a:r>
          </a:p>
          <a:p>
            <a:pPr lvl="1"/>
            <a:r>
              <a:rPr lang="en-US" sz="2000" dirty="0">
                <a:solidFill>
                  <a:srgbClr val="0D14FF"/>
                </a:solidFill>
              </a:rPr>
              <a:t>Get(</a:t>
            </a:r>
            <a:r>
              <a:rPr lang="en-US" altLang="zh-CN" sz="2000" dirty="0">
                <a:solidFill>
                  <a:srgbClr val="0D14FF"/>
                </a:solidFill>
              </a:rPr>
              <a:t>map</a:t>
            </a:r>
            <a:r>
              <a:rPr lang="en-US" sz="2000" dirty="0">
                <a:solidFill>
                  <a:srgbClr val="0D14FF"/>
                </a:solidFill>
              </a:rPr>
              <a:t>, key)</a:t>
            </a:r>
            <a:r>
              <a:rPr lang="en-US" sz="2000" dirty="0"/>
              <a:t>: return the value of the input key. If there is no such a key, return INF.</a:t>
            </a:r>
          </a:p>
          <a:p>
            <a:pPr lvl="1"/>
            <a:r>
              <a:rPr lang="en-US" sz="2000" dirty="0">
                <a:solidFill>
                  <a:srgbClr val="0D14FF"/>
                </a:solidFill>
              </a:rPr>
              <a:t>Erase(</a:t>
            </a:r>
            <a:r>
              <a:rPr lang="en-US" altLang="zh-CN" sz="2000" dirty="0">
                <a:solidFill>
                  <a:srgbClr val="0D14FF"/>
                </a:solidFill>
              </a:rPr>
              <a:t>map, key</a:t>
            </a:r>
            <a:r>
              <a:rPr lang="en-US" sz="2000" dirty="0">
                <a:solidFill>
                  <a:srgbClr val="0D14FF"/>
                </a:solidFill>
              </a:rPr>
              <a:t>)</a:t>
            </a:r>
            <a:r>
              <a:rPr lang="en-US" sz="2000" dirty="0"/>
              <a:t>: delete the key from the hash table. If there is no such a key, do nothing.</a:t>
            </a:r>
          </a:p>
          <a:p>
            <a:pPr lvl="3"/>
            <a:endParaRPr lang="en-US" sz="1200" dirty="0"/>
          </a:p>
        </p:txBody>
      </p:sp>
      <p:sp>
        <p:nvSpPr>
          <p:cNvPr id="3" name="标题 2"/>
          <p:cNvSpPr>
            <a:spLocks noGrp="1"/>
          </p:cNvSpPr>
          <p:nvPr>
            <p:ph type="title"/>
          </p:nvPr>
        </p:nvSpPr>
        <p:spPr/>
        <p:txBody>
          <a:bodyPr/>
          <a:lstStyle/>
          <a:p>
            <a:r>
              <a:rPr lang="en-US" altLang="zh-CN" sz="4400" dirty="0"/>
              <a:t>Unordered Map </a:t>
            </a:r>
            <a:r>
              <a:rPr lang="en-US" dirty="0"/>
              <a:t>ADT</a:t>
            </a:r>
          </a:p>
        </p:txBody>
      </p:sp>
      <p:sp>
        <p:nvSpPr>
          <p:cNvPr id="4" name="页脚占位符 3"/>
          <p:cNvSpPr>
            <a:spLocks noGrp="1"/>
          </p:cNvSpPr>
          <p:nvPr>
            <p:ph type="ftr" sz="quarter" idx="11"/>
          </p:nvPr>
        </p:nvSpPr>
        <p:spPr/>
        <p:txBody>
          <a:bodyPr/>
          <a:lstStyle/>
          <a:p>
            <a:pPr>
              <a:defRPr/>
            </a:pPr>
            <a:r>
              <a:rPr lang="en-US" altLang="zh-CN" dirty="0"/>
              <a:t>Unordered Map</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5</a:t>
            </a:fld>
            <a:endParaRPr lang="en-US" dirty="0"/>
          </a:p>
        </p:txBody>
      </p:sp>
    </p:spTree>
    <p:extLst>
      <p:ext uri="{BB962C8B-B14F-4D97-AF65-F5344CB8AC3E}">
        <p14:creationId xmlns:p14="http://schemas.microsoft.com/office/powerpoint/2010/main" val="301719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400" y="1196753"/>
            <a:ext cx="9434016" cy="752947"/>
          </a:xfrm>
        </p:spPr>
        <p:txBody>
          <a:bodyPr/>
          <a:lstStyle/>
          <a:p>
            <a:r>
              <a:rPr lang="en-US" sz="2400" dirty="0"/>
              <a:t>A tree can be regarded as a directed unweight graph</a:t>
            </a:r>
          </a:p>
        </p:txBody>
      </p:sp>
      <p:sp>
        <p:nvSpPr>
          <p:cNvPr id="3" name="标题 2"/>
          <p:cNvSpPr>
            <a:spLocks noGrp="1"/>
          </p:cNvSpPr>
          <p:nvPr>
            <p:ph type="title"/>
          </p:nvPr>
        </p:nvSpPr>
        <p:spPr/>
        <p:txBody>
          <a:bodyPr/>
          <a:lstStyle/>
          <a:p>
            <a:r>
              <a:rPr lang="en-US" sz="3600" dirty="0"/>
              <a:t>Tree &amp; Graph</a:t>
            </a:r>
          </a:p>
        </p:txBody>
      </p:sp>
      <p:sp>
        <p:nvSpPr>
          <p:cNvPr id="4" name="页脚占位符 3"/>
          <p:cNvSpPr>
            <a:spLocks noGrp="1"/>
          </p:cNvSpPr>
          <p:nvPr>
            <p:ph type="ftr" sz="quarter" idx="11"/>
          </p:nvPr>
        </p:nvSpPr>
        <p:spPr/>
        <p:txBody>
          <a:bodyPr/>
          <a:lstStyle/>
          <a:p>
            <a:pPr>
              <a:defRPr/>
            </a:pPr>
            <a:r>
              <a:rPr lang="en-US" dirty="0"/>
              <a:t>Level Order</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6</a:t>
            </a:fld>
            <a:endParaRPr lang="en-US" dirty="0"/>
          </a:p>
        </p:txBody>
      </p:sp>
      <p:sp>
        <p:nvSpPr>
          <p:cNvPr id="9" name="椭圆 8">
            <a:extLst>
              <a:ext uri="{FF2B5EF4-FFF2-40B4-BE49-F238E27FC236}">
                <a16:creationId xmlns:a16="http://schemas.microsoft.com/office/drawing/2014/main" id="{0C7B273E-403E-D51D-FB4B-DDAC3969F84D}"/>
              </a:ext>
            </a:extLst>
          </p:cNvPr>
          <p:cNvSpPr/>
          <p:nvPr/>
        </p:nvSpPr>
        <p:spPr>
          <a:xfrm>
            <a:off x="3001638" y="2777763"/>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4</a:t>
            </a:r>
            <a:endParaRPr lang="zh-CN" altLang="en-US" dirty="0"/>
          </a:p>
        </p:txBody>
      </p:sp>
      <p:sp>
        <p:nvSpPr>
          <p:cNvPr id="10" name="椭圆 9">
            <a:extLst>
              <a:ext uri="{FF2B5EF4-FFF2-40B4-BE49-F238E27FC236}">
                <a16:creationId xmlns:a16="http://schemas.microsoft.com/office/drawing/2014/main" id="{AA9F8801-E990-FDCA-D278-A60950CB010A}"/>
              </a:ext>
            </a:extLst>
          </p:cNvPr>
          <p:cNvSpPr/>
          <p:nvPr/>
        </p:nvSpPr>
        <p:spPr>
          <a:xfrm>
            <a:off x="2209550" y="3511893"/>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2</a:t>
            </a:r>
            <a:endParaRPr lang="zh-CN" altLang="en-US" dirty="0"/>
          </a:p>
        </p:txBody>
      </p:sp>
      <p:sp>
        <p:nvSpPr>
          <p:cNvPr id="11" name="椭圆 10">
            <a:extLst>
              <a:ext uri="{FF2B5EF4-FFF2-40B4-BE49-F238E27FC236}">
                <a16:creationId xmlns:a16="http://schemas.microsoft.com/office/drawing/2014/main" id="{136CC836-D7EC-70D4-A99D-48C5CEEAB164}"/>
              </a:ext>
            </a:extLst>
          </p:cNvPr>
          <p:cNvSpPr/>
          <p:nvPr/>
        </p:nvSpPr>
        <p:spPr>
          <a:xfrm>
            <a:off x="3721718" y="3511893"/>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6</a:t>
            </a:r>
            <a:endParaRPr lang="zh-CN" altLang="en-US" dirty="0"/>
          </a:p>
        </p:txBody>
      </p:sp>
      <p:sp>
        <p:nvSpPr>
          <p:cNvPr id="12" name="椭圆 11">
            <a:extLst>
              <a:ext uri="{FF2B5EF4-FFF2-40B4-BE49-F238E27FC236}">
                <a16:creationId xmlns:a16="http://schemas.microsoft.com/office/drawing/2014/main" id="{30A8B496-8FE6-BE0A-3479-44B0B051D7D0}"/>
              </a:ext>
            </a:extLst>
          </p:cNvPr>
          <p:cNvSpPr/>
          <p:nvPr/>
        </p:nvSpPr>
        <p:spPr>
          <a:xfrm>
            <a:off x="1705494" y="4440169"/>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1</a:t>
            </a:r>
            <a:endParaRPr lang="zh-CN" altLang="en-US" dirty="0"/>
          </a:p>
        </p:txBody>
      </p:sp>
      <p:sp>
        <p:nvSpPr>
          <p:cNvPr id="13" name="椭圆 12">
            <a:extLst>
              <a:ext uri="{FF2B5EF4-FFF2-40B4-BE49-F238E27FC236}">
                <a16:creationId xmlns:a16="http://schemas.microsoft.com/office/drawing/2014/main" id="{0AFE5392-4086-18AC-444F-5B91B6778A54}"/>
              </a:ext>
            </a:extLst>
          </p:cNvPr>
          <p:cNvSpPr/>
          <p:nvPr/>
        </p:nvSpPr>
        <p:spPr>
          <a:xfrm>
            <a:off x="2569590" y="4440169"/>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3</a:t>
            </a:r>
            <a:endParaRPr lang="zh-CN" altLang="en-US" dirty="0"/>
          </a:p>
        </p:txBody>
      </p:sp>
      <p:sp>
        <p:nvSpPr>
          <p:cNvPr id="14" name="椭圆 13">
            <a:extLst>
              <a:ext uri="{FF2B5EF4-FFF2-40B4-BE49-F238E27FC236}">
                <a16:creationId xmlns:a16="http://schemas.microsoft.com/office/drawing/2014/main" id="{BA90CBAD-B7F5-E258-32CA-76E7FB07F032}"/>
              </a:ext>
            </a:extLst>
          </p:cNvPr>
          <p:cNvSpPr/>
          <p:nvPr/>
        </p:nvSpPr>
        <p:spPr>
          <a:xfrm>
            <a:off x="3359694" y="4440169"/>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5</a:t>
            </a:r>
            <a:endParaRPr lang="zh-CN" altLang="en-US" dirty="0"/>
          </a:p>
        </p:txBody>
      </p:sp>
      <p:sp>
        <p:nvSpPr>
          <p:cNvPr id="15" name="椭圆 14">
            <a:extLst>
              <a:ext uri="{FF2B5EF4-FFF2-40B4-BE49-F238E27FC236}">
                <a16:creationId xmlns:a16="http://schemas.microsoft.com/office/drawing/2014/main" id="{A95B0D70-8C9E-C89E-1775-0F91EF6AE93D}"/>
              </a:ext>
            </a:extLst>
          </p:cNvPr>
          <p:cNvSpPr/>
          <p:nvPr/>
        </p:nvSpPr>
        <p:spPr>
          <a:xfrm>
            <a:off x="4223790" y="4440169"/>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7</a:t>
            </a:r>
            <a:endParaRPr lang="zh-CN" altLang="en-US" dirty="0"/>
          </a:p>
        </p:txBody>
      </p:sp>
      <p:cxnSp>
        <p:nvCxnSpPr>
          <p:cNvPr id="17" name="直接连接符 16">
            <a:extLst>
              <a:ext uri="{FF2B5EF4-FFF2-40B4-BE49-F238E27FC236}">
                <a16:creationId xmlns:a16="http://schemas.microsoft.com/office/drawing/2014/main" id="{681179C1-38F6-540E-9C56-5C446201823A}"/>
              </a:ext>
            </a:extLst>
          </p:cNvPr>
          <p:cNvCxnSpPr>
            <a:stCxn id="9" idx="3"/>
            <a:endCxn id="10" idx="7"/>
          </p:cNvCxnSpPr>
          <p:nvPr/>
        </p:nvCxnSpPr>
        <p:spPr>
          <a:xfrm flipH="1">
            <a:off x="2516863" y="3085076"/>
            <a:ext cx="537502" cy="479544"/>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91664589-BB46-8469-D4CA-7E08989A1A29}"/>
              </a:ext>
            </a:extLst>
          </p:cNvPr>
          <p:cNvCxnSpPr>
            <a:stCxn id="9" idx="5"/>
            <a:endCxn id="11" idx="1"/>
          </p:cNvCxnSpPr>
          <p:nvPr/>
        </p:nvCxnSpPr>
        <p:spPr>
          <a:xfrm>
            <a:off x="3308951" y="3085076"/>
            <a:ext cx="465494" cy="479544"/>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3F018BA0-0A53-368B-9D1A-C657097D0640}"/>
              </a:ext>
            </a:extLst>
          </p:cNvPr>
          <p:cNvCxnSpPr>
            <a:stCxn id="10" idx="3"/>
            <a:endCxn id="12" idx="0"/>
          </p:cNvCxnSpPr>
          <p:nvPr/>
        </p:nvCxnSpPr>
        <p:spPr>
          <a:xfrm flipH="1">
            <a:off x="1885514" y="3819206"/>
            <a:ext cx="376763" cy="620963"/>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12E0D363-5476-D18E-6768-7B20DB48881A}"/>
              </a:ext>
            </a:extLst>
          </p:cNvPr>
          <p:cNvCxnSpPr>
            <a:stCxn id="10" idx="5"/>
            <a:endCxn id="13" idx="0"/>
          </p:cNvCxnSpPr>
          <p:nvPr/>
        </p:nvCxnSpPr>
        <p:spPr>
          <a:xfrm>
            <a:off x="2516863" y="3819206"/>
            <a:ext cx="232747" cy="620963"/>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BBBD7E07-C0AF-0E36-3D18-9293A1E3E653}"/>
              </a:ext>
            </a:extLst>
          </p:cNvPr>
          <p:cNvCxnSpPr>
            <a:stCxn id="11" idx="4"/>
            <a:endCxn id="14" idx="0"/>
          </p:cNvCxnSpPr>
          <p:nvPr/>
        </p:nvCxnSpPr>
        <p:spPr>
          <a:xfrm flipH="1">
            <a:off x="3539714" y="3871933"/>
            <a:ext cx="362024" cy="568236"/>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82181FE8-9629-7710-3D81-AFAFBED051E8}"/>
              </a:ext>
            </a:extLst>
          </p:cNvPr>
          <p:cNvCxnSpPr>
            <a:stCxn id="11" idx="4"/>
            <a:endCxn id="15" idx="0"/>
          </p:cNvCxnSpPr>
          <p:nvPr/>
        </p:nvCxnSpPr>
        <p:spPr>
          <a:xfrm>
            <a:off x="3901738" y="3871933"/>
            <a:ext cx="502072" cy="568236"/>
          </a:xfrm>
          <a:prstGeom prst="line">
            <a:avLst/>
          </a:prstGeom>
        </p:spPr>
        <p:style>
          <a:lnRef idx="1">
            <a:schemeClr val="dk1"/>
          </a:lnRef>
          <a:fillRef idx="0">
            <a:schemeClr val="dk1"/>
          </a:fillRef>
          <a:effectRef idx="0">
            <a:schemeClr val="dk1"/>
          </a:effectRef>
          <a:fontRef idx="minor">
            <a:schemeClr val="tx1"/>
          </a:fontRef>
        </p:style>
      </p:cxnSp>
      <p:sp>
        <p:nvSpPr>
          <p:cNvPr id="28" name="椭圆 27">
            <a:extLst>
              <a:ext uri="{FF2B5EF4-FFF2-40B4-BE49-F238E27FC236}">
                <a16:creationId xmlns:a16="http://schemas.microsoft.com/office/drawing/2014/main" id="{9AADED5A-088F-8F90-A531-090B55738975}"/>
              </a:ext>
            </a:extLst>
          </p:cNvPr>
          <p:cNvSpPr/>
          <p:nvPr/>
        </p:nvSpPr>
        <p:spPr>
          <a:xfrm>
            <a:off x="8114208" y="2779401"/>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4</a:t>
            </a:r>
            <a:endParaRPr lang="zh-CN" altLang="en-US" dirty="0"/>
          </a:p>
        </p:txBody>
      </p:sp>
      <p:sp>
        <p:nvSpPr>
          <p:cNvPr id="29" name="椭圆 28">
            <a:extLst>
              <a:ext uri="{FF2B5EF4-FFF2-40B4-BE49-F238E27FC236}">
                <a16:creationId xmlns:a16="http://schemas.microsoft.com/office/drawing/2014/main" id="{5B53C53D-EDDD-4B40-5BC6-82116D078F35}"/>
              </a:ext>
            </a:extLst>
          </p:cNvPr>
          <p:cNvSpPr/>
          <p:nvPr/>
        </p:nvSpPr>
        <p:spPr>
          <a:xfrm>
            <a:off x="7322120" y="3513531"/>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2</a:t>
            </a:r>
            <a:endParaRPr lang="zh-CN" altLang="en-US" dirty="0"/>
          </a:p>
        </p:txBody>
      </p:sp>
      <p:sp>
        <p:nvSpPr>
          <p:cNvPr id="30" name="椭圆 29">
            <a:extLst>
              <a:ext uri="{FF2B5EF4-FFF2-40B4-BE49-F238E27FC236}">
                <a16:creationId xmlns:a16="http://schemas.microsoft.com/office/drawing/2014/main" id="{5755EFA7-D8E5-7198-6E8F-9434D021A8C7}"/>
              </a:ext>
            </a:extLst>
          </p:cNvPr>
          <p:cNvSpPr/>
          <p:nvPr/>
        </p:nvSpPr>
        <p:spPr>
          <a:xfrm>
            <a:off x="8834288" y="3513531"/>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6</a:t>
            </a:r>
            <a:endParaRPr lang="zh-CN" altLang="en-US" dirty="0"/>
          </a:p>
        </p:txBody>
      </p:sp>
      <p:sp>
        <p:nvSpPr>
          <p:cNvPr id="31" name="椭圆 30">
            <a:extLst>
              <a:ext uri="{FF2B5EF4-FFF2-40B4-BE49-F238E27FC236}">
                <a16:creationId xmlns:a16="http://schemas.microsoft.com/office/drawing/2014/main" id="{020E2762-3CE6-DB9E-2CF8-A6F9FEF2A22F}"/>
              </a:ext>
            </a:extLst>
          </p:cNvPr>
          <p:cNvSpPr/>
          <p:nvPr/>
        </p:nvSpPr>
        <p:spPr>
          <a:xfrm>
            <a:off x="6818064" y="4441807"/>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1</a:t>
            </a:r>
            <a:endParaRPr lang="zh-CN" altLang="en-US" dirty="0"/>
          </a:p>
        </p:txBody>
      </p:sp>
      <p:sp>
        <p:nvSpPr>
          <p:cNvPr id="32" name="椭圆 31">
            <a:extLst>
              <a:ext uri="{FF2B5EF4-FFF2-40B4-BE49-F238E27FC236}">
                <a16:creationId xmlns:a16="http://schemas.microsoft.com/office/drawing/2014/main" id="{1D99BF5B-8FE8-AF36-A0D2-EA5CD053B633}"/>
              </a:ext>
            </a:extLst>
          </p:cNvPr>
          <p:cNvSpPr/>
          <p:nvPr/>
        </p:nvSpPr>
        <p:spPr>
          <a:xfrm>
            <a:off x="7682160" y="4441807"/>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3</a:t>
            </a:r>
            <a:endParaRPr lang="zh-CN" altLang="en-US" dirty="0"/>
          </a:p>
        </p:txBody>
      </p:sp>
      <p:sp>
        <p:nvSpPr>
          <p:cNvPr id="33" name="椭圆 32">
            <a:extLst>
              <a:ext uri="{FF2B5EF4-FFF2-40B4-BE49-F238E27FC236}">
                <a16:creationId xmlns:a16="http://schemas.microsoft.com/office/drawing/2014/main" id="{74C72B15-7183-E4DA-4191-C3A39CAABD16}"/>
              </a:ext>
            </a:extLst>
          </p:cNvPr>
          <p:cNvSpPr/>
          <p:nvPr/>
        </p:nvSpPr>
        <p:spPr>
          <a:xfrm>
            <a:off x="8472264" y="4441807"/>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5</a:t>
            </a:r>
            <a:endParaRPr lang="zh-CN" altLang="en-US" dirty="0"/>
          </a:p>
        </p:txBody>
      </p:sp>
      <p:sp>
        <p:nvSpPr>
          <p:cNvPr id="34" name="椭圆 33">
            <a:extLst>
              <a:ext uri="{FF2B5EF4-FFF2-40B4-BE49-F238E27FC236}">
                <a16:creationId xmlns:a16="http://schemas.microsoft.com/office/drawing/2014/main" id="{3B09D018-0959-6468-4D93-5FE7E5676D1E}"/>
              </a:ext>
            </a:extLst>
          </p:cNvPr>
          <p:cNvSpPr/>
          <p:nvPr/>
        </p:nvSpPr>
        <p:spPr>
          <a:xfrm>
            <a:off x="9336360" y="4441807"/>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7</a:t>
            </a:r>
            <a:endParaRPr lang="zh-CN" altLang="en-US" dirty="0"/>
          </a:p>
        </p:txBody>
      </p:sp>
      <p:cxnSp>
        <p:nvCxnSpPr>
          <p:cNvPr id="35" name="直接连接符 34">
            <a:extLst>
              <a:ext uri="{FF2B5EF4-FFF2-40B4-BE49-F238E27FC236}">
                <a16:creationId xmlns:a16="http://schemas.microsoft.com/office/drawing/2014/main" id="{FA53C73C-C20E-7BCA-2FF0-9D2DEC09B46D}"/>
              </a:ext>
            </a:extLst>
          </p:cNvPr>
          <p:cNvCxnSpPr>
            <a:stCxn id="28" idx="3"/>
            <a:endCxn id="29" idx="7"/>
          </p:cNvCxnSpPr>
          <p:nvPr/>
        </p:nvCxnSpPr>
        <p:spPr>
          <a:xfrm flipH="1">
            <a:off x="7629433" y="3086714"/>
            <a:ext cx="537502" cy="479544"/>
          </a:xfrm>
          <a:prstGeom prst="line">
            <a:avLst/>
          </a:prstGeom>
          <a:ln>
            <a:headEnd type="none"/>
            <a:tailEnd type="arrow"/>
          </a:ln>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209C1720-1C05-5C81-1B86-C43E0505C79C}"/>
              </a:ext>
            </a:extLst>
          </p:cNvPr>
          <p:cNvCxnSpPr>
            <a:stCxn id="28" idx="5"/>
            <a:endCxn id="30" idx="1"/>
          </p:cNvCxnSpPr>
          <p:nvPr/>
        </p:nvCxnSpPr>
        <p:spPr>
          <a:xfrm>
            <a:off x="8421521" y="3086714"/>
            <a:ext cx="465494" cy="479544"/>
          </a:xfrm>
          <a:prstGeom prst="line">
            <a:avLst/>
          </a:prstGeom>
          <a:ln>
            <a:tailEnd type="arrow"/>
          </a:ln>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57F853EB-155B-EAC2-1459-54ACD833551B}"/>
              </a:ext>
            </a:extLst>
          </p:cNvPr>
          <p:cNvCxnSpPr>
            <a:stCxn id="29" idx="3"/>
            <a:endCxn id="31" idx="0"/>
          </p:cNvCxnSpPr>
          <p:nvPr/>
        </p:nvCxnSpPr>
        <p:spPr>
          <a:xfrm flipH="1">
            <a:off x="6998084" y="3820844"/>
            <a:ext cx="376763" cy="620963"/>
          </a:xfrm>
          <a:prstGeom prst="line">
            <a:avLst/>
          </a:prstGeom>
          <a:ln>
            <a:tailEnd type="arrow"/>
          </a:ln>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id="{53956FC8-0240-AB25-B80E-7DE3193EA72D}"/>
              </a:ext>
            </a:extLst>
          </p:cNvPr>
          <p:cNvCxnSpPr>
            <a:stCxn id="29" idx="5"/>
            <a:endCxn id="32" idx="0"/>
          </p:cNvCxnSpPr>
          <p:nvPr/>
        </p:nvCxnSpPr>
        <p:spPr>
          <a:xfrm>
            <a:off x="7629433" y="3820844"/>
            <a:ext cx="232747" cy="620963"/>
          </a:xfrm>
          <a:prstGeom prst="line">
            <a:avLst/>
          </a:prstGeom>
          <a:ln>
            <a:headEnd type="none"/>
            <a:tailEnd type="arrow"/>
          </a:ln>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B30AF850-91D0-B72E-513F-5DD705B80100}"/>
              </a:ext>
            </a:extLst>
          </p:cNvPr>
          <p:cNvCxnSpPr>
            <a:stCxn id="30" idx="4"/>
            <a:endCxn id="33" idx="0"/>
          </p:cNvCxnSpPr>
          <p:nvPr/>
        </p:nvCxnSpPr>
        <p:spPr>
          <a:xfrm flipH="1">
            <a:off x="8652284" y="3873571"/>
            <a:ext cx="362024" cy="568236"/>
          </a:xfrm>
          <a:prstGeom prst="line">
            <a:avLst/>
          </a:prstGeom>
          <a:ln>
            <a:tailEnd type="arrow"/>
          </a:ln>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9B839DFC-0993-C6AA-9698-CE962D3F93C7}"/>
              </a:ext>
            </a:extLst>
          </p:cNvPr>
          <p:cNvCxnSpPr>
            <a:stCxn id="30" idx="4"/>
            <a:endCxn id="34" idx="0"/>
          </p:cNvCxnSpPr>
          <p:nvPr/>
        </p:nvCxnSpPr>
        <p:spPr>
          <a:xfrm>
            <a:off x="9014308" y="3873571"/>
            <a:ext cx="502072" cy="568236"/>
          </a:xfrm>
          <a:prstGeom prst="line">
            <a:avLst/>
          </a:prstGeom>
          <a:ln>
            <a:tailEnd type="arrow"/>
          </a:ln>
        </p:spPr>
        <p:style>
          <a:lnRef idx="1">
            <a:schemeClr val="dk1"/>
          </a:lnRef>
          <a:fillRef idx="0">
            <a:schemeClr val="dk1"/>
          </a:fillRef>
          <a:effectRef idx="0">
            <a:schemeClr val="dk1"/>
          </a:effectRef>
          <a:fontRef idx="minor">
            <a:schemeClr val="tx1"/>
          </a:fontRef>
        </p:style>
      </p:cxnSp>
      <p:sp>
        <p:nvSpPr>
          <p:cNvPr id="41" name="箭头: 右 40">
            <a:extLst>
              <a:ext uri="{FF2B5EF4-FFF2-40B4-BE49-F238E27FC236}">
                <a16:creationId xmlns:a16="http://schemas.microsoft.com/office/drawing/2014/main" id="{302B5666-B323-458B-C49A-7AA858102772}"/>
              </a:ext>
            </a:extLst>
          </p:cNvPr>
          <p:cNvSpPr/>
          <p:nvPr/>
        </p:nvSpPr>
        <p:spPr>
          <a:xfrm>
            <a:off x="5233886" y="3303697"/>
            <a:ext cx="902084" cy="5682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1">
            <a:extLst>
              <a:ext uri="{FF2B5EF4-FFF2-40B4-BE49-F238E27FC236}">
                <a16:creationId xmlns:a16="http://schemas.microsoft.com/office/drawing/2014/main" id="{FD3D23D9-408F-BB0A-312D-C3CDA17AF137}"/>
              </a:ext>
            </a:extLst>
          </p:cNvPr>
          <p:cNvSpPr txBox="1">
            <a:spLocks/>
          </p:cNvSpPr>
          <p:nvPr/>
        </p:nvSpPr>
        <p:spPr bwMode="auto">
          <a:xfrm>
            <a:off x="210380" y="2654212"/>
            <a:ext cx="2988242" cy="2329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Tx/>
              <a:buBlip>
                <a:blip r:embed="rId2"/>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3"/>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Level 0</a:t>
            </a:r>
          </a:p>
          <a:p>
            <a:pPr marL="0" indent="0">
              <a:buNone/>
            </a:pPr>
            <a:endParaRPr lang="en-US" sz="2400" dirty="0"/>
          </a:p>
          <a:p>
            <a:pPr marL="0" indent="0">
              <a:buNone/>
            </a:pPr>
            <a:r>
              <a:rPr lang="en-US" sz="2400" dirty="0"/>
              <a:t>Level 1</a:t>
            </a:r>
          </a:p>
          <a:p>
            <a:pPr marL="0" indent="0">
              <a:buNone/>
            </a:pPr>
            <a:endParaRPr lang="en-US" sz="2400" dirty="0"/>
          </a:p>
          <a:p>
            <a:pPr marL="0" indent="0">
              <a:buNone/>
            </a:pPr>
            <a:r>
              <a:rPr lang="en-US" sz="2400" dirty="0"/>
              <a:t>Level 2</a:t>
            </a:r>
          </a:p>
        </p:txBody>
      </p:sp>
    </p:spTree>
    <p:extLst>
      <p:ext uri="{BB962C8B-B14F-4D97-AF65-F5344CB8AC3E}">
        <p14:creationId xmlns:p14="http://schemas.microsoft.com/office/powerpoint/2010/main" val="51643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400" y="1196753"/>
            <a:ext cx="9434016" cy="752947"/>
          </a:xfrm>
        </p:spPr>
        <p:txBody>
          <a:bodyPr/>
          <a:lstStyle/>
          <a:p>
            <a:r>
              <a:rPr lang="en-US" sz="2400" dirty="0"/>
              <a:t>Level Order Traversal: Traverse nodes from low level to high level. In each level, it always visits nodes from left to right.</a:t>
            </a:r>
          </a:p>
        </p:txBody>
      </p:sp>
      <p:sp>
        <p:nvSpPr>
          <p:cNvPr id="3" name="标题 2"/>
          <p:cNvSpPr>
            <a:spLocks noGrp="1"/>
          </p:cNvSpPr>
          <p:nvPr>
            <p:ph type="title"/>
          </p:nvPr>
        </p:nvSpPr>
        <p:spPr/>
        <p:txBody>
          <a:bodyPr/>
          <a:lstStyle/>
          <a:p>
            <a:r>
              <a:rPr lang="en-US" sz="3600" dirty="0"/>
              <a:t>Level Order Traversal</a:t>
            </a:r>
          </a:p>
        </p:txBody>
      </p:sp>
      <p:sp>
        <p:nvSpPr>
          <p:cNvPr id="4" name="页脚占位符 3"/>
          <p:cNvSpPr>
            <a:spLocks noGrp="1"/>
          </p:cNvSpPr>
          <p:nvPr>
            <p:ph type="ftr" sz="quarter" idx="11"/>
          </p:nvPr>
        </p:nvSpPr>
        <p:spPr/>
        <p:txBody>
          <a:bodyPr/>
          <a:lstStyle/>
          <a:p>
            <a:pPr>
              <a:defRPr/>
            </a:pPr>
            <a:r>
              <a:rPr lang="en-US" altLang="zh-CN" dirty="0"/>
              <a:t>Level Order</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7</a:t>
            </a:fld>
            <a:endParaRPr lang="en-US" dirty="0"/>
          </a:p>
        </p:txBody>
      </p:sp>
      <p:sp>
        <p:nvSpPr>
          <p:cNvPr id="9" name="椭圆 8">
            <a:extLst>
              <a:ext uri="{FF2B5EF4-FFF2-40B4-BE49-F238E27FC236}">
                <a16:creationId xmlns:a16="http://schemas.microsoft.com/office/drawing/2014/main" id="{0C7B273E-403E-D51D-FB4B-DDAC3969F84D}"/>
              </a:ext>
            </a:extLst>
          </p:cNvPr>
          <p:cNvSpPr/>
          <p:nvPr/>
        </p:nvSpPr>
        <p:spPr>
          <a:xfrm>
            <a:off x="3975467" y="3003415"/>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4</a:t>
            </a:r>
            <a:endParaRPr lang="zh-CN" altLang="en-US" dirty="0"/>
          </a:p>
        </p:txBody>
      </p:sp>
      <p:sp>
        <p:nvSpPr>
          <p:cNvPr id="10" name="椭圆 9">
            <a:extLst>
              <a:ext uri="{FF2B5EF4-FFF2-40B4-BE49-F238E27FC236}">
                <a16:creationId xmlns:a16="http://schemas.microsoft.com/office/drawing/2014/main" id="{AA9F8801-E990-FDCA-D278-A60950CB010A}"/>
              </a:ext>
            </a:extLst>
          </p:cNvPr>
          <p:cNvSpPr/>
          <p:nvPr/>
        </p:nvSpPr>
        <p:spPr>
          <a:xfrm>
            <a:off x="3183379" y="3737545"/>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2</a:t>
            </a:r>
            <a:endParaRPr lang="zh-CN" altLang="en-US" dirty="0"/>
          </a:p>
        </p:txBody>
      </p:sp>
      <p:sp>
        <p:nvSpPr>
          <p:cNvPr id="11" name="椭圆 10">
            <a:extLst>
              <a:ext uri="{FF2B5EF4-FFF2-40B4-BE49-F238E27FC236}">
                <a16:creationId xmlns:a16="http://schemas.microsoft.com/office/drawing/2014/main" id="{136CC836-D7EC-70D4-A99D-48C5CEEAB164}"/>
              </a:ext>
            </a:extLst>
          </p:cNvPr>
          <p:cNvSpPr/>
          <p:nvPr/>
        </p:nvSpPr>
        <p:spPr>
          <a:xfrm>
            <a:off x="4695547" y="3737545"/>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6</a:t>
            </a:r>
            <a:endParaRPr lang="zh-CN" altLang="en-US" dirty="0"/>
          </a:p>
        </p:txBody>
      </p:sp>
      <p:sp>
        <p:nvSpPr>
          <p:cNvPr id="12" name="椭圆 11">
            <a:extLst>
              <a:ext uri="{FF2B5EF4-FFF2-40B4-BE49-F238E27FC236}">
                <a16:creationId xmlns:a16="http://schemas.microsoft.com/office/drawing/2014/main" id="{30A8B496-8FE6-BE0A-3479-44B0B051D7D0}"/>
              </a:ext>
            </a:extLst>
          </p:cNvPr>
          <p:cNvSpPr/>
          <p:nvPr/>
        </p:nvSpPr>
        <p:spPr>
          <a:xfrm>
            <a:off x="2679323" y="4665821"/>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1</a:t>
            </a:r>
            <a:endParaRPr lang="zh-CN" altLang="en-US" dirty="0"/>
          </a:p>
        </p:txBody>
      </p:sp>
      <p:sp>
        <p:nvSpPr>
          <p:cNvPr id="13" name="椭圆 12">
            <a:extLst>
              <a:ext uri="{FF2B5EF4-FFF2-40B4-BE49-F238E27FC236}">
                <a16:creationId xmlns:a16="http://schemas.microsoft.com/office/drawing/2014/main" id="{0AFE5392-4086-18AC-444F-5B91B6778A54}"/>
              </a:ext>
            </a:extLst>
          </p:cNvPr>
          <p:cNvSpPr/>
          <p:nvPr/>
        </p:nvSpPr>
        <p:spPr>
          <a:xfrm>
            <a:off x="3543419" y="4665821"/>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3</a:t>
            </a:r>
            <a:endParaRPr lang="zh-CN" altLang="en-US" dirty="0"/>
          </a:p>
        </p:txBody>
      </p:sp>
      <p:sp>
        <p:nvSpPr>
          <p:cNvPr id="14" name="椭圆 13">
            <a:extLst>
              <a:ext uri="{FF2B5EF4-FFF2-40B4-BE49-F238E27FC236}">
                <a16:creationId xmlns:a16="http://schemas.microsoft.com/office/drawing/2014/main" id="{BA90CBAD-B7F5-E258-32CA-76E7FB07F032}"/>
              </a:ext>
            </a:extLst>
          </p:cNvPr>
          <p:cNvSpPr/>
          <p:nvPr/>
        </p:nvSpPr>
        <p:spPr>
          <a:xfrm>
            <a:off x="4333523" y="4665821"/>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5</a:t>
            </a:r>
            <a:endParaRPr lang="zh-CN" altLang="en-US" dirty="0"/>
          </a:p>
        </p:txBody>
      </p:sp>
      <p:sp>
        <p:nvSpPr>
          <p:cNvPr id="15" name="椭圆 14">
            <a:extLst>
              <a:ext uri="{FF2B5EF4-FFF2-40B4-BE49-F238E27FC236}">
                <a16:creationId xmlns:a16="http://schemas.microsoft.com/office/drawing/2014/main" id="{A95B0D70-8C9E-C89E-1775-0F91EF6AE93D}"/>
              </a:ext>
            </a:extLst>
          </p:cNvPr>
          <p:cNvSpPr/>
          <p:nvPr/>
        </p:nvSpPr>
        <p:spPr>
          <a:xfrm>
            <a:off x="5197619" y="4665821"/>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7</a:t>
            </a:r>
            <a:endParaRPr lang="zh-CN" altLang="en-US" dirty="0"/>
          </a:p>
        </p:txBody>
      </p:sp>
      <p:cxnSp>
        <p:nvCxnSpPr>
          <p:cNvPr id="17" name="直接连接符 16">
            <a:extLst>
              <a:ext uri="{FF2B5EF4-FFF2-40B4-BE49-F238E27FC236}">
                <a16:creationId xmlns:a16="http://schemas.microsoft.com/office/drawing/2014/main" id="{681179C1-38F6-540E-9C56-5C446201823A}"/>
              </a:ext>
            </a:extLst>
          </p:cNvPr>
          <p:cNvCxnSpPr>
            <a:stCxn id="9" idx="3"/>
            <a:endCxn id="10" idx="7"/>
          </p:cNvCxnSpPr>
          <p:nvPr/>
        </p:nvCxnSpPr>
        <p:spPr>
          <a:xfrm flipH="1">
            <a:off x="3490692" y="3310728"/>
            <a:ext cx="537502" cy="479544"/>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91664589-BB46-8469-D4CA-7E08989A1A29}"/>
              </a:ext>
            </a:extLst>
          </p:cNvPr>
          <p:cNvCxnSpPr>
            <a:stCxn id="9" idx="5"/>
            <a:endCxn id="11" idx="1"/>
          </p:cNvCxnSpPr>
          <p:nvPr/>
        </p:nvCxnSpPr>
        <p:spPr>
          <a:xfrm>
            <a:off x="4282780" y="3310728"/>
            <a:ext cx="465494" cy="479544"/>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3F018BA0-0A53-368B-9D1A-C657097D0640}"/>
              </a:ext>
            </a:extLst>
          </p:cNvPr>
          <p:cNvCxnSpPr>
            <a:stCxn id="10" idx="3"/>
            <a:endCxn id="12" idx="0"/>
          </p:cNvCxnSpPr>
          <p:nvPr/>
        </p:nvCxnSpPr>
        <p:spPr>
          <a:xfrm flipH="1">
            <a:off x="2859343" y="4044858"/>
            <a:ext cx="376763" cy="620963"/>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12E0D363-5476-D18E-6768-7B20DB48881A}"/>
              </a:ext>
            </a:extLst>
          </p:cNvPr>
          <p:cNvCxnSpPr>
            <a:stCxn id="10" idx="5"/>
            <a:endCxn id="13" idx="0"/>
          </p:cNvCxnSpPr>
          <p:nvPr/>
        </p:nvCxnSpPr>
        <p:spPr>
          <a:xfrm>
            <a:off x="3490692" y="4044858"/>
            <a:ext cx="232747" cy="620963"/>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BBBD7E07-C0AF-0E36-3D18-9293A1E3E653}"/>
              </a:ext>
            </a:extLst>
          </p:cNvPr>
          <p:cNvCxnSpPr>
            <a:stCxn id="11" idx="4"/>
            <a:endCxn id="14" idx="0"/>
          </p:cNvCxnSpPr>
          <p:nvPr/>
        </p:nvCxnSpPr>
        <p:spPr>
          <a:xfrm flipH="1">
            <a:off x="4513543" y="4097585"/>
            <a:ext cx="362024" cy="568236"/>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82181FE8-9629-7710-3D81-AFAFBED051E8}"/>
              </a:ext>
            </a:extLst>
          </p:cNvPr>
          <p:cNvCxnSpPr>
            <a:stCxn id="11" idx="4"/>
            <a:endCxn id="15" idx="0"/>
          </p:cNvCxnSpPr>
          <p:nvPr/>
        </p:nvCxnSpPr>
        <p:spPr>
          <a:xfrm>
            <a:off x="4875567" y="4097585"/>
            <a:ext cx="502072" cy="568236"/>
          </a:xfrm>
          <a:prstGeom prst="line">
            <a:avLst/>
          </a:prstGeom>
        </p:spPr>
        <p:style>
          <a:lnRef idx="1">
            <a:schemeClr val="dk1"/>
          </a:lnRef>
          <a:fillRef idx="0">
            <a:schemeClr val="dk1"/>
          </a:fillRef>
          <a:effectRef idx="0">
            <a:schemeClr val="dk1"/>
          </a:effectRef>
          <a:fontRef idx="minor">
            <a:schemeClr val="tx1"/>
          </a:fontRef>
        </p:style>
      </p:cxnSp>
      <p:sp>
        <p:nvSpPr>
          <p:cNvPr id="6" name="内容占位符 1">
            <a:extLst>
              <a:ext uri="{FF2B5EF4-FFF2-40B4-BE49-F238E27FC236}">
                <a16:creationId xmlns:a16="http://schemas.microsoft.com/office/drawing/2014/main" id="{3638A397-EC9B-6EB7-07C6-DDE874DC7714}"/>
              </a:ext>
            </a:extLst>
          </p:cNvPr>
          <p:cNvSpPr txBox="1">
            <a:spLocks/>
          </p:cNvSpPr>
          <p:nvPr/>
        </p:nvSpPr>
        <p:spPr bwMode="auto">
          <a:xfrm>
            <a:off x="1199456" y="2827204"/>
            <a:ext cx="2988242" cy="2329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Tx/>
              <a:buBlip>
                <a:blip r:embed="rId2"/>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3"/>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Level 0</a:t>
            </a:r>
          </a:p>
          <a:p>
            <a:pPr marL="0" indent="0">
              <a:buNone/>
            </a:pPr>
            <a:endParaRPr lang="en-US" sz="2400" dirty="0"/>
          </a:p>
          <a:p>
            <a:pPr marL="0" indent="0">
              <a:buNone/>
            </a:pPr>
            <a:r>
              <a:rPr lang="en-US" sz="2400" dirty="0"/>
              <a:t>Level 1</a:t>
            </a:r>
          </a:p>
          <a:p>
            <a:pPr marL="0" indent="0">
              <a:buNone/>
            </a:pPr>
            <a:endParaRPr lang="en-US" sz="2400" dirty="0"/>
          </a:p>
          <a:p>
            <a:pPr marL="0" indent="0">
              <a:buNone/>
            </a:pPr>
            <a:r>
              <a:rPr lang="en-US" sz="2400" dirty="0"/>
              <a:t>Level 2</a:t>
            </a:r>
          </a:p>
        </p:txBody>
      </p:sp>
      <p:sp>
        <p:nvSpPr>
          <p:cNvPr id="16" name="内容占位符 1">
            <a:extLst>
              <a:ext uri="{FF2B5EF4-FFF2-40B4-BE49-F238E27FC236}">
                <a16:creationId xmlns:a16="http://schemas.microsoft.com/office/drawing/2014/main" id="{D887E628-C09A-2DF6-D7C1-CE06883B3184}"/>
              </a:ext>
            </a:extLst>
          </p:cNvPr>
          <p:cNvSpPr txBox="1">
            <a:spLocks/>
          </p:cNvSpPr>
          <p:nvPr/>
        </p:nvSpPr>
        <p:spPr bwMode="auto">
          <a:xfrm>
            <a:off x="6668526" y="2879864"/>
            <a:ext cx="1335778" cy="2329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Tx/>
              <a:buBlip>
                <a:blip r:embed="rId2"/>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3"/>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4</a:t>
            </a:r>
          </a:p>
          <a:p>
            <a:pPr marL="0" indent="0">
              <a:buNone/>
            </a:pPr>
            <a:endParaRPr lang="en-US" sz="2400" dirty="0"/>
          </a:p>
          <a:p>
            <a:pPr marL="0" indent="0">
              <a:buNone/>
            </a:pPr>
            <a:r>
              <a:rPr lang="en-US" sz="2400" dirty="0"/>
              <a:t>2 6</a:t>
            </a:r>
          </a:p>
          <a:p>
            <a:pPr marL="0" indent="0">
              <a:buNone/>
            </a:pPr>
            <a:endParaRPr lang="en-US" sz="2400" dirty="0"/>
          </a:p>
          <a:p>
            <a:pPr marL="0" indent="0">
              <a:buNone/>
            </a:pPr>
            <a:r>
              <a:rPr lang="en-US" sz="2400" dirty="0"/>
              <a:t>1 3 5 7</a:t>
            </a:r>
          </a:p>
        </p:txBody>
      </p:sp>
      <p:sp>
        <p:nvSpPr>
          <p:cNvPr id="18" name="箭头: 右 17">
            <a:extLst>
              <a:ext uri="{FF2B5EF4-FFF2-40B4-BE49-F238E27FC236}">
                <a16:creationId xmlns:a16="http://schemas.microsoft.com/office/drawing/2014/main" id="{E93C7EBB-6865-EA64-BBBB-29324573CC56}"/>
              </a:ext>
            </a:extLst>
          </p:cNvPr>
          <p:cNvSpPr/>
          <p:nvPr/>
        </p:nvSpPr>
        <p:spPr>
          <a:xfrm>
            <a:off x="5667674" y="3545653"/>
            <a:ext cx="670966" cy="5682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39798D59-8DDA-D6E2-D407-7252279FBA07}"/>
              </a:ext>
            </a:extLst>
          </p:cNvPr>
          <p:cNvSpPr/>
          <p:nvPr/>
        </p:nvSpPr>
        <p:spPr>
          <a:xfrm>
            <a:off x="8113332" y="3545653"/>
            <a:ext cx="670966" cy="5682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内容占位符 1">
            <a:extLst>
              <a:ext uri="{FF2B5EF4-FFF2-40B4-BE49-F238E27FC236}">
                <a16:creationId xmlns:a16="http://schemas.microsoft.com/office/drawing/2014/main" id="{FF516C1E-2025-2947-2E08-6B99E415146B}"/>
              </a:ext>
            </a:extLst>
          </p:cNvPr>
          <p:cNvSpPr txBox="1">
            <a:spLocks/>
          </p:cNvSpPr>
          <p:nvPr/>
        </p:nvSpPr>
        <p:spPr bwMode="auto">
          <a:xfrm>
            <a:off x="9036812" y="2879864"/>
            <a:ext cx="2819828" cy="2329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Tx/>
              <a:buBlip>
                <a:blip r:embed="rId2"/>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3"/>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p>
          <a:p>
            <a:pPr marL="0" indent="0">
              <a:buNone/>
            </a:pPr>
            <a:endParaRPr lang="en-US" sz="2400" dirty="0"/>
          </a:p>
          <a:p>
            <a:pPr marL="0" indent="0">
              <a:buNone/>
            </a:pPr>
            <a:r>
              <a:rPr lang="en-US" sz="2400" dirty="0"/>
              <a:t>4 2 6 1 3 5 7</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53915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400" y="1196753"/>
            <a:ext cx="9434016" cy="752947"/>
          </a:xfrm>
        </p:spPr>
        <p:txBody>
          <a:bodyPr/>
          <a:lstStyle/>
          <a:p>
            <a:r>
              <a:rPr lang="en-US" sz="2400" dirty="0"/>
              <a:t>Level Order Traversal: Traverse nodes from low level to high level. In each level, it always visits nodes from left to right.</a:t>
            </a:r>
          </a:p>
        </p:txBody>
      </p:sp>
      <p:sp>
        <p:nvSpPr>
          <p:cNvPr id="3" name="标题 2"/>
          <p:cNvSpPr>
            <a:spLocks noGrp="1"/>
          </p:cNvSpPr>
          <p:nvPr>
            <p:ph type="title"/>
          </p:nvPr>
        </p:nvSpPr>
        <p:spPr/>
        <p:txBody>
          <a:bodyPr/>
          <a:lstStyle/>
          <a:p>
            <a:r>
              <a:rPr lang="en-US" sz="3600" dirty="0"/>
              <a:t>Level Order Traversal</a:t>
            </a:r>
          </a:p>
        </p:txBody>
      </p:sp>
      <p:sp>
        <p:nvSpPr>
          <p:cNvPr id="4" name="页脚占位符 3"/>
          <p:cNvSpPr>
            <a:spLocks noGrp="1"/>
          </p:cNvSpPr>
          <p:nvPr>
            <p:ph type="ftr" sz="quarter" idx="11"/>
          </p:nvPr>
        </p:nvSpPr>
        <p:spPr/>
        <p:txBody>
          <a:bodyPr/>
          <a:lstStyle/>
          <a:p>
            <a:pPr>
              <a:defRPr/>
            </a:pPr>
            <a:r>
              <a:rPr lang="en-US" altLang="zh-CN" dirty="0"/>
              <a:t>Level Order</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8</a:t>
            </a:fld>
            <a:endParaRPr lang="en-US" dirty="0"/>
          </a:p>
        </p:txBody>
      </p:sp>
      <p:sp>
        <p:nvSpPr>
          <p:cNvPr id="6" name="内容占位符 1">
            <a:extLst>
              <a:ext uri="{FF2B5EF4-FFF2-40B4-BE49-F238E27FC236}">
                <a16:creationId xmlns:a16="http://schemas.microsoft.com/office/drawing/2014/main" id="{3638A397-EC9B-6EB7-07C6-DDE874DC7714}"/>
              </a:ext>
            </a:extLst>
          </p:cNvPr>
          <p:cNvSpPr txBox="1">
            <a:spLocks/>
          </p:cNvSpPr>
          <p:nvPr/>
        </p:nvSpPr>
        <p:spPr bwMode="auto">
          <a:xfrm>
            <a:off x="1199456" y="2827204"/>
            <a:ext cx="2988242" cy="2329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Tx/>
              <a:buBlip>
                <a:blip r:embed="rId2"/>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3"/>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Level 0</a:t>
            </a:r>
          </a:p>
          <a:p>
            <a:pPr marL="0" indent="0">
              <a:buNone/>
            </a:pPr>
            <a:endParaRPr lang="en-US" sz="2400" dirty="0"/>
          </a:p>
          <a:p>
            <a:pPr marL="0" indent="0">
              <a:buNone/>
            </a:pPr>
            <a:r>
              <a:rPr lang="en-US" sz="2400" dirty="0"/>
              <a:t>Level 1</a:t>
            </a:r>
          </a:p>
          <a:p>
            <a:pPr marL="0" indent="0">
              <a:buNone/>
            </a:pPr>
            <a:endParaRPr lang="en-US" sz="2400" dirty="0"/>
          </a:p>
          <a:p>
            <a:pPr marL="0" indent="0">
              <a:buNone/>
            </a:pPr>
            <a:r>
              <a:rPr lang="en-US" sz="2400" dirty="0"/>
              <a:t>Level 2</a:t>
            </a:r>
          </a:p>
        </p:txBody>
      </p:sp>
      <p:sp>
        <p:nvSpPr>
          <p:cNvPr id="22" name="内容占位符 1">
            <a:extLst>
              <a:ext uri="{FF2B5EF4-FFF2-40B4-BE49-F238E27FC236}">
                <a16:creationId xmlns:a16="http://schemas.microsoft.com/office/drawing/2014/main" id="{FF516C1E-2025-2947-2E08-6B99E415146B}"/>
              </a:ext>
            </a:extLst>
          </p:cNvPr>
          <p:cNvSpPr txBox="1">
            <a:spLocks/>
          </p:cNvSpPr>
          <p:nvPr/>
        </p:nvSpPr>
        <p:spPr bwMode="auto">
          <a:xfrm>
            <a:off x="7020587" y="2827204"/>
            <a:ext cx="4620029" cy="27352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Tx/>
              <a:buBlip>
                <a:blip r:embed="rId2"/>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3"/>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Level 0: Distance(4, 4) = 0</a:t>
            </a:r>
          </a:p>
          <a:p>
            <a:pPr marL="0" indent="0">
              <a:buNone/>
            </a:pPr>
            <a:r>
              <a:rPr lang="en-US" sz="2400" dirty="0"/>
              <a:t>Level 1: Distance(4, 2) = 1</a:t>
            </a:r>
          </a:p>
          <a:p>
            <a:pPr marL="0" indent="0">
              <a:buNone/>
            </a:pPr>
            <a:r>
              <a:rPr lang="en-US" sz="2400" dirty="0"/>
              <a:t>Level 2: Distance(4, 1) = 2</a:t>
            </a:r>
          </a:p>
          <a:p>
            <a:pPr marL="0" indent="0">
              <a:buNone/>
            </a:pPr>
            <a:endParaRPr lang="en-US" sz="2400" dirty="0"/>
          </a:p>
          <a:p>
            <a:pPr marL="0" indent="0">
              <a:buNone/>
            </a:pPr>
            <a:r>
              <a:rPr lang="en-US" sz="2400" dirty="0"/>
              <a:t>Level order traversal is the same as BFS from the root 4.</a:t>
            </a:r>
          </a:p>
        </p:txBody>
      </p:sp>
      <p:sp>
        <p:nvSpPr>
          <p:cNvPr id="7" name="椭圆 6">
            <a:extLst>
              <a:ext uri="{FF2B5EF4-FFF2-40B4-BE49-F238E27FC236}">
                <a16:creationId xmlns:a16="http://schemas.microsoft.com/office/drawing/2014/main" id="{477BCBFF-AE85-08C6-5043-69C4FCEA1AA8}"/>
              </a:ext>
            </a:extLst>
          </p:cNvPr>
          <p:cNvSpPr/>
          <p:nvPr/>
        </p:nvSpPr>
        <p:spPr>
          <a:xfrm>
            <a:off x="3865736" y="2990730"/>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4</a:t>
            </a:r>
            <a:endParaRPr lang="zh-CN" altLang="en-US" dirty="0"/>
          </a:p>
        </p:txBody>
      </p:sp>
      <p:sp>
        <p:nvSpPr>
          <p:cNvPr id="8" name="椭圆 7">
            <a:extLst>
              <a:ext uri="{FF2B5EF4-FFF2-40B4-BE49-F238E27FC236}">
                <a16:creationId xmlns:a16="http://schemas.microsoft.com/office/drawing/2014/main" id="{23C6808B-DA50-A69C-A37A-C1E93510263F}"/>
              </a:ext>
            </a:extLst>
          </p:cNvPr>
          <p:cNvSpPr/>
          <p:nvPr/>
        </p:nvSpPr>
        <p:spPr>
          <a:xfrm>
            <a:off x="3073648" y="3724860"/>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2</a:t>
            </a:r>
            <a:endParaRPr lang="zh-CN" altLang="en-US" dirty="0"/>
          </a:p>
        </p:txBody>
      </p:sp>
      <p:sp>
        <p:nvSpPr>
          <p:cNvPr id="24" name="椭圆 23">
            <a:extLst>
              <a:ext uri="{FF2B5EF4-FFF2-40B4-BE49-F238E27FC236}">
                <a16:creationId xmlns:a16="http://schemas.microsoft.com/office/drawing/2014/main" id="{0A5FEBAF-A840-F8D3-AC5D-DDDDA6D4A736}"/>
              </a:ext>
            </a:extLst>
          </p:cNvPr>
          <p:cNvSpPr/>
          <p:nvPr/>
        </p:nvSpPr>
        <p:spPr>
          <a:xfrm>
            <a:off x="4585816" y="3724860"/>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6</a:t>
            </a:r>
            <a:endParaRPr lang="zh-CN" altLang="en-US" dirty="0"/>
          </a:p>
        </p:txBody>
      </p:sp>
      <p:sp>
        <p:nvSpPr>
          <p:cNvPr id="26" name="椭圆 25">
            <a:extLst>
              <a:ext uri="{FF2B5EF4-FFF2-40B4-BE49-F238E27FC236}">
                <a16:creationId xmlns:a16="http://schemas.microsoft.com/office/drawing/2014/main" id="{F7E6674D-16E7-AB43-48C4-71BE6363CBC2}"/>
              </a:ext>
            </a:extLst>
          </p:cNvPr>
          <p:cNvSpPr/>
          <p:nvPr/>
        </p:nvSpPr>
        <p:spPr>
          <a:xfrm>
            <a:off x="2569592" y="4653136"/>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1</a:t>
            </a:r>
            <a:endParaRPr lang="zh-CN" altLang="en-US" dirty="0"/>
          </a:p>
        </p:txBody>
      </p:sp>
      <p:sp>
        <p:nvSpPr>
          <p:cNvPr id="28" name="椭圆 27">
            <a:extLst>
              <a:ext uri="{FF2B5EF4-FFF2-40B4-BE49-F238E27FC236}">
                <a16:creationId xmlns:a16="http://schemas.microsoft.com/office/drawing/2014/main" id="{A5C709E2-1731-6486-085C-AFB451EC911A}"/>
              </a:ext>
            </a:extLst>
          </p:cNvPr>
          <p:cNvSpPr/>
          <p:nvPr/>
        </p:nvSpPr>
        <p:spPr>
          <a:xfrm>
            <a:off x="3433688" y="4653136"/>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3</a:t>
            </a:r>
            <a:endParaRPr lang="zh-CN" altLang="en-US" dirty="0"/>
          </a:p>
        </p:txBody>
      </p:sp>
      <p:sp>
        <p:nvSpPr>
          <p:cNvPr id="29" name="椭圆 28">
            <a:extLst>
              <a:ext uri="{FF2B5EF4-FFF2-40B4-BE49-F238E27FC236}">
                <a16:creationId xmlns:a16="http://schemas.microsoft.com/office/drawing/2014/main" id="{4A0B0DF5-35FC-AC2B-E753-89AF52789558}"/>
              </a:ext>
            </a:extLst>
          </p:cNvPr>
          <p:cNvSpPr/>
          <p:nvPr/>
        </p:nvSpPr>
        <p:spPr>
          <a:xfrm>
            <a:off x="4223792" y="4653136"/>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5</a:t>
            </a:r>
            <a:endParaRPr lang="zh-CN" altLang="en-US" dirty="0"/>
          </a:p>
        </p:txBody>
      </p:sp>
      <p:sp>
        <p:nvSpPr>
          <p:cNvPr id="30" name="椭圆 29">
            <a:extLst>
              <a:ext uri="{FF2B5EF4-FFF2-40B4-BE49-F238E27FC236}">
                <a16:creationId xmlns:a16="http://schemas.microsoft.com/office/drawing/2014/main" id="{0A5C1B9C-F366-3BB4-5E41-46EF04807084}"/>
              </a:ext>
            </a:extLst>
          </p:cNvPr>
          <p:cNvSpPr/>
          <p:nvPr/>
        </p:nvSpPr>
        <p:spPr>
          <a:xfrm>
            <a:off x="5087888" y="4653136"/>
            <a:ext cx="360040" cy="36004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7</a:t>
            </a:r>
            <a:endParaRPr lang="zh-CN" altLang="en-US" dirty="0"/>
          </a:p>
        </p:txBody>
      </p:sp>
      <p:cxnSp>
        <p:nvCxnSpPr>
          <p:cNvPr id="31" name="直接连接符 30">
            <a:extLst>
              <a:ext uri="{FF2B5EF4-FFF2-40B4-BE49-F238E27FC236}">
                <a16:creationId xmlns:a16="http://schemas.microsoft.com/office/drawing/2014/main" id="{FE833020-C9CE-66FB-FAC9-E8BCE4CF4499}"/>
              </a:ext>
            </a:extLst>
          </p:cNvPr>
          <p:cNvCxnSpPr>
            <a:stCxn id="7" idx="3"/>
            <a:endCxn id="8" idx="7"/>
          </p:cNvCxnSpPr>
          <p:nvPr/>
        </p:nvCxnSpPr>
        <p:spPr>
          <a:xfrm flipH="1">
            <a:off x="3380961" y="3298043"/>
            <a:ext cx="537502" cy="479544"/>
          </a:xfrm>
          <a:prstGeom prst="line">
            <a:avLst/>
          </a:prstGeom>
          <a:ln>
            <a:headEnd type="none"/>
            <a:tailEnd type="arrow"/>
          </a:ln>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4F0DFC43-7820-7012-4F9B-7C83B66B7F29}"/>
              </a:ext>
            </a:extLst>
          </p:cNvPr>
          <p:cNvCxnSpPr>
            <a:stCxn id="7" idx="5"/>
            <a:endCxn id="24" idx="1"/>
          </p:cNvCxnSpPr>
          <p:nvPr/>
        </p:nvCxnSpPr>
        <p:spPr>
          <a:xfrm>
            <a:off x="4173049" y="3298043"/>
            <a:ext cx="465494" cy="479544"/>
          </a:xfrm>
          <a:prstGeom prst="line">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6541D32C-CFC2-89F7-1211-A9E8595C8A8C}"/>
              </a:ext>
            </a:extLst>
          </p:cNvPr>
          <p:cNvCxnSpPr>
            <a:stCxn id="8" idx="3"/>
            <a:endCxn id="26" idx="0"/>
          </p:cNvCxnSpPr>
          <p:nvPr/>
        </p:nvCxnSpPr>
        <p:spPr>
          <a:xfrm flipH="1">
            <a:off x="2749612" y="4032173"/>
            <a:ext cx="376763" cy="620963"/>
          </a:xfrm>
          <a:prstGeom prst="line">
            <a:avLst/>
          </a:prstGeom>
          <a:ln>
            <a:tailEnd type="arrow"/>
          </a:ln>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4FF88ECA-8DA8-4C41-14D7-14B598593431}"/>
              </a:ext>
            </a:extLst>
          </p:cNvPr>
          <p:cNvCxnSpPr>
            <a:stCxn id="8" idx="5"/>
            <a:endCxn id="28" idx="0"/>
          </p:cNvCxnSpPr>
          <p:nvPr/>
        </p:nvCxnSpPr>
        <p:spPr>
          <a:xfrm>
            <a:off x="3380961" y="4032173"/>
            <a:ext cx="232747" cy="620963"/>
          </a:xfrm>
          <a:prstGeom prst="line">
            <a:avLst/>
          </a:prstGeom>
          <a:ln>
            <a:headEnd type="none"/>
            <a:tailEnd type="arrow"/>
          </a:ln>
        </p:spPr>
        <p:style>
          <a:lnRef idx="1">
            <a:schemeClr val="dk1"/>
          </a:lnRef>
          <a:fillRef idx="0">
            <a:schemeClr val="dk1"/>
          </a:fillRef>
          <a:effectRef idx="0">
            <a:schemeClr val="dk1"/>
          </a:effectRef>
          <a:fontRef idx="minor">
            <a:schemeClr val="tx1"/>
          </a:fontRef>
        </p:style>
      </p:cxnSp>
      <p:cxnSp>
        <p:nvCxnSpPr>
          <p:cNvPr id="35" name="直接连接符 34">
            <a:extLst>
              <a:ext uri="{FF2B5EF4-FFF2-40B4-BE49-F238E27FC236}">
                <a16:creationId xmlns:a16="http://schemas.microsoft.com/office/drawing/2014/main" id="{70BDAB9E-1AE6-96B4-D21B-94E363CFA75A}"/>
              </a:ext>
            </a:extLst>
          </p:cNvPr>
          <p:cNvCxnSpPr>
            <a:stCxn id="24" idx="4"/>
            <a:endCxn id="29" idx="0"/>
          </p:cNvCxnSpPr>
          <p:nvPr/>
        </p:nvCxnSpPr>
        <p:spPr>
          <a:xfrm flipH="1">
            <a:off x="4403812" y="4084900"/>
            <a:ext cx="362024" cy="568236"/>
          </a:xfrm>
          <a:prstGeom prst="line">
            <a:avLst/>
          </a:prstGeom>
          <a:ln>
            <a:tailEnd type="arrow"/>
          </a:ln>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F1FB1193-EB8E-EDD4-657F-8B30EC263935}"/>
              </a:ext>
            </a:extLst>
          </p:cNvPr>
          <p:cNvCxnSpPr>
            <a:stCxn id="24" idx="4"/>
            <a:endCxn id="30" idx="0"/>
          </p:cNvCxnSpPr>
          <p:nvPr/>
        </p:nvCxnSpPr>
        <p:spPr>
          <a:xfrm>
            <a:off x="4765836" y="4084900"/>
            <a:ext cx="502072" cy="568236"/>
          </a:xfrm>
          <a:prstGeom prst="line">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47187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1805940" y="1196753"/>
                <a:ext cx="8587680" cy="4929411"/>
              </a:xfrm>
            </p:spPr>
            <p:txBody>
              <a:bodyPr/>
              <a:lstStyle/>
              <a:p>
                <a:r>
                  <a:rPr lang="en-US" sz="2400" dirty="0"/>
                  <a:t>Intuition of BFS</a:t>
                </a:r>
              </a:p>
              <a:p>
                <a:pPr lvl="1"/>
                <a:r>
                  <a:rPr lang="en-US" altLang="zh-TW" sz="2000" dirty="0"/>
                  <a:t>Given a source node </a:t>
                </a:r>
                <a14:m>
                  <m:oMath xmlns:m="http://schemas.openxmlformats.org/officeDocument/2006/math">
                    <m:r>
                      <a:rPr lang="en-US" altLang="zh-TW" sz="2000" i="1">
                        <a:latin typeface="Cambria Math" panose="02040503050406030204" pitchFamily="18" charset="0"/>
                      </a:rPr>
                      <m:t>𝑠</m:t>
                    </m:r>
                  </m:oMath>
                </a14:m>
                <a:r>
                  <a:rPr lang="en-US" altLang="zh-TW" sz="2000" dirty="0"/>
                  <a:t>, always visit nodes that are </a:t>
                </a:r>
                <a:r>
                  <a:rPr lang="en-US" altLang="zh-TW" sz="2000" dirty="0">
                    <a:solidFill>
                      <a:srgbClr val="C00000"/>
                    </a:solidFill>
                  </a:rPr>
                  <a:t>closer</a:t>
                </a:r>
                <a:r>
                  <a:rPr lang="en-US" altLang="zh-TW" sz="2000" dirty="0"/>
                  <a:t> to the source </a:t>
                </a:r>
                <a14:m>
                  <m:oMath xmlns:m="http://schemas.openxmlformats.org/officeDocument/2006/math">
                    <m:r>
                      <a:rPr lang="en-US" altLang="zh-TW" sz="2000" i="1">
                        <a:latin typeface="Cambria Math" panose="02040503050406030204" pitchFamily="18" charset="0"/>
                      </a:rPr>
                      <m:t>𝑠</m:t>
                    </m:r>
                  </m:oMath>
                </a14:m>
                <a:r>
                  <a:rPr lang="en-US" altLang="zh-TW" sz="2000" dirty="0"/>
                  <a:t> first before visiting the others.</a:t>
                </a:r>
              </a:p>
              <a:p>
                <a:r>
                  <a:rPr lang="en-US" altLang="zh-TW" sz="2400" dirty="0"/>
                  <a:t>The result is not unique, if we do not define an order among out-going edges from a node.</a:t>
                </a:r>
              </a:p>
              <a:p>
                <a:pPr lvl="1"/>
                <a:r>
                  <a:rPr lang="en-US" sz="2000" dirty="0"/>
                  <a:t>Possible results</a:t>
                </a:r>
              </a:p>
              <a:p>
                <a:pPr lvl="2"/>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1</m:t>
                        </m:r>
                      </m:sub>
                    </m:sSub>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3</m:t>
                        </m:r>
                      </m:sub>
                    </m:sSub>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4</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5</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6</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7</m:t>
                        </m:r>
                      </m:sub>
                    </m:sSub>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8</m:t>
                        </m:r>
                      </m:sub>
                    </m:sSub>
                  </m:oMath>
                </a14:m>
                <a:endParaRPr lang="en-US" sz="1600" dirty="0"/>
              </a:p>
              <a:p>
                <a:pPr lvl="2"/>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3</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2</m:t>
                        </m:r>
                      </m:sub>
                    </m:sSub>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7</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6</m:t>
                        </m:r>
                      </m:sub>
                    </m:sSub>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5</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4</m:t>
                        </m:r>
                      </m:sub>
                    </m:sSub>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8</m:t>
                        </m:r>
                      </m:sub>
                    </m:sSub>
                  </m:oMath>
                </a14:m>
                <a:endParaRPr lang="en-US" sz="1600" dirty="0"/>
              </a:p>
              <a:p>
                <a:pPr lvl="1"/>
                <a:r>
                  <a:rPr lang="en-US" sz="2000" dirty="0"/>
                  <a:t>We impose an order by going from smaller id to </a:t>
                </a:r>
              </a:p>
              <a:p>
                <a:pPr marL="457200" lvl="1" indent="0">
                  <a:buNone/>
                </a:pPr>
                <a:r>
                  <a:rPr lang="en-US" sz="2000" dirty="0"/>
                  <a:t>larger id. The result then will be unique.</a:t>
                </a: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1805940" y="1196753"/>
                <a:ext cx="8587680" cy="4929411"/>
              </a:xfrm>
              <a:blipFill>
                <a:blip r:embed="rId2"/>
                <a:stretch>
                  <a:fillRect t="-989"/>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n-US" dirty="0"/>
              <a:t>Breadth-First Search (BFS)</a:t>
            </a:r>
          </a:p>
        </p:txBody>
      </p:sp>
      <p:sp>
        <p:nvSpPr>
          <p:cNvPr id="4" name="页脚占位符 3"/>
          <p:cNvSpPr>
            <a:spLocks noGrp="1"/>
          </p:cNvSpPr>
          <p:nvPr>
            <p:ph type="ftr" sz="quarter" idx="11"/>
          </p:nvPr>
        </p:nvSpPr>
        <p:spPr/>
        <p:txBody>
          <a:bodyPr/>
          <a:lstStyle/>
          <a:p>
            <a:pPr>
              <a:defRPr/>
            </a:pPr>
            <a:r>
              <a:rPr lang="en-US" altLang="zh-CN" dirty="0"/>
              <a:t>Level Order</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9</a:t>
            </a:fld>
            <a:endParaRPr lang="en-US" dirty="0"/>
          </a:p>
        </p:txBody>
      </p:sp>
      <p:grpSp>
        <p:nvGrpSpPr>
          <p:cNvPr id="31" name="组合 30"/>
          <p:cNvGrpSpPr/>
          <p:nvPr/>
        </p:nvGrpSpPr>
        <p:grpSpPr>
          <a:xfrm>
            <a:off x="7820687" y="3933056"/>
            <a:ext cx="2316522" cy="2527932"/>
            <a:chOff x="6386479" y="3671722"/>
            <a:chExt cx="2316522" cy="2527932"/>
          </a:xfrm>
        </p:grpSpPr>
        <p:grpSp>
          <p:nvGrpSpPr>
            <p:cNvPr id="7" name="Group 44">
              <a:extLst>
                <a:ext uri="{FF2B5EF4-FFF2-40B4-BE49-F238E27FC236}">
                  <a16:creationId xmlns:a16="http://schemas.microsoft.com/office/drawing/2014/main" id="{ED5A9ABA-93BB-9048-A4D8-D0E90216AF6E}"/>
                </a:ext>
              </a:extLst>
            </p:cNvPr>
            <p:cNvGrpSpPr>
              <a:grpSpLocks/>
            </p:cNvGrpSpPr>
            <p:nvPr/>
          </p:nvGrpSpPr>
          <p:grpSpPr bwMode="auto">
            <a:xfrm>
              <a:off x="6386479" y="3671722"/>
              <a:ext cx="2036071" cy="2338388"/>
              <a:chOff x="3171" y="2784"/>
              <a:chExt cx="1389" cy="1473"/>
            </a:xfrm>
          </p:grpSpPr>
          <mc:AlternateContent xmlns:mc="http://schemas.openxmlformats.org/markup-compatibility/2006" xmlns:a14="http://schemas.microsoft.com/office/drawing/2010/main">
            <mc:Choice Requires="a14">
              <p:sp>
                <p:nvSpPr>
                  <p:cNvPr id="9" name="Text Box 30">
                    <a:extLst>
                      <a:ext uri="{FF2B5EF4-FFF2-40B4-BE49-F238E27FC236}">
                        <a16:creationId xmlns:a16="http://schemas.microsoft.com/office/drawing/2014/main" id="{9A61A4E8-05B8-5F46-9638-8C713A6E8E4B}"/>
                      </a:ext>
                    </a:extLst>
                  </p:cNvPr>
                  <p:cNvSpPr txBox="1">
                    <a:spLocks noChangeArrowheads="1"/>
                  </p:cNvSpPr>
                  <p:nvPr/>
                </p:nvSpPr>
                <p:spPr bwMode="auto">
                  <a:xfrm>
                    <a:off x="3314" y="4028"/>
                    <a:ext cx="262" cy="229"/>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type="none" w="sm" len="me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b="0" i="1" dirty="0" smtClean="0">
                              <a:latin typeface="Cambria Math" panose="02040503050406030204" pitchFamily="18" charset="0"/>
                            </a:rPr>
                            <m:t>𝐺</m:t>
                          </m:r>
                        </m:oMath>
                      </m:oMathPara>
                    </a14:m>
                    <a:endParaRPr lang="en-US" altLang="zh-TW" i="1" baseline="-25000" dirty="0">
                      <a:latin typeface="Gill Sans" pitchFamily="34" charset="0"/>
                    </a:endParaRPr>
                  </a:p>
                </p:txBody>
              </p:sp>
            </mc:Choice>
            <mc:Fallback xmlns="">
              <p:sp>
                <p:nvSpPr>
                  <p:cNvPr id="9" name="Text Box 30">
                    <a:extLst>
                      <a:ext uri="{FF2B5EF4-FFF2-40B4-BE49-F238E27FC236}">
                        <a16:creationId xmlns:a16="http://schemas.microsoft.com/office/drawing/2014/main" id="{9A61A4E8-05B8-5F46-9638-8C713A6E8E4B}"/>
                      </a:ext>
                    </a:extLst>
                  </p:cNvPr>
                  <p:cNvSpPr txBox="1">
                    <a:spLocks noRot="1" noChangeAspect="1" noMove="1" noResize="1" noEditPoints="1" noAdjustHandles="1" noChangeArrowheads="1" noChangeShapeType="1" noTextEdit="1"/>
                  </p:cNvSpPr>
                  <p:nvPr/>
                </p:nvSpPr>
                <p:spPr bwMode="auto">
                  <a:xfrm>
                    <a:off x="3314" y="4028"/>
                    <a:ext cx="262" cy="229"/>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10" name="Group 43">
                <a:extLst>
                  <a:ext uri="{FF2B5EF4-FFF2-40B4-BE49-F238E27FC236}">
                    <a16:creationId xmlns:a16="http://schemas.microsoft.com/office/drawing/2014/main" id="{80990173-497C-DF44-AF1F-B0F5076A42AE}"/>
                  </a:ext>
                </a:extLst>
              </p:cNvPr>
              <p:cNvGrpSpPr>
                <a:grpSpLocks/>
              </p:cNvGrpSpPr>
              <p:nvPr/>
            </p:nvGrpSpPr>
            <p:grpSpPr bwMode="auto">
              <a:xfrm>
                <a:off x="3171" y="2784"/>
                <a:ext cx="1389" cy="1150"/>
                <a:chOff x="3171" y="2880"/>
                <a:chExt cx="1389" cy="1150"/>
              </a:xfrm>
            </p:grpSpPr>
            <mc:AlternateContent xmlns:mc="http://schemas.openxmlformats.org/markup-compatibility/2006" xmlns:a14="http://schemas.microsoft.com/office/drawing/2010/main">
              <mc:Choice Requires="a14">
                <p:sp>
                  <p:nvSpPr>
                    <p:cNvPr id="11" name="Oval 32">
                      <a:extLst>
                        <a:ext uri="{FF2B5EF4-FFF2-40B4-BE49-F238E27FC236}">
                          <a16:creationId xmlns:a16="http://schemas.microsoft.com/office/drawing/2014/main" id="{12B82782-F01E-A049-BBE4-D211582EB3DC}"/>
                        </a:ext>
                      </a:extLst>
                    </p:cNvPr>
                    <p:cNvSpPr>
                      <a:spLocks noChangeArrowheads="1"/>
                    </p:cNvSpPr>
                    <p:nvPr/>
                  </p:nvSpPr>
                  <p:spPr bwMode="auto">
                    <a:xfrm>
                      <a:off x="3171" y="379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4</m:t>
                                </m:r>
                              </m:sub>
                            </m:sSub>
                          </m:oMath>
                        </m:oMathPara>
                      </a14:m>
                      <a:endParaRPr lang="zh-TW" altLang="en-US" sz="2000" dirty="0">
                        <a:latin typeface="Gill Sans" pitchFamily="34" charset="0"/>
                      </a:endParaRPr>
                    </a:p>
                  </p:txBody>
                </p:sp>
              </mc:Choice>
              <mc:Fallback xmlns="">
                <p:sp>
                  <p:nvSpPr>
                    <p:cNvPr id="1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3171" y="3790"/>
                      <a:ext cx="240" cy="240"/>
                    </a:xfrm>
                    <a:prstGeom prst="ellipse">
                      <a:avLst/>
                    </a:prstGeom>
                    <a:blipFill>
                      <a:blip r:embed="rId4"/>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33">
                      <a:extLst>
                        <a:ext uri="{FF2B5EF4-FFF2-40B4-BE49-F238E27FC236}">
                          <a16:creationId xmlns:a16="http://schemas.microsoft.com/office/drawing/2014/main" id="{BD3D77B4-D5BC-DD4B-A4F6-1F7F76712A48}"/>
                        </a:ext>
                      </a:extLst>
                    </p:cNvPr>
                    <p:cNvSpPr>
                      <a:spLocks noChangeArrowheads="1"/>
                    </p:cNvSpPr>
                    <p:nvPr/>
                  </p:nvSpPr>
                  <p:spPr bwMode="auto">
                    <a:xfrm>
                      <a:off x="4320"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3</m:t>
                                </m:r>
                              </m:sub>
                            </m:sSub>
                          </m:oMath>
                        </m:oMathPara>
                      </a14:m>
                      <a:endParaRPr lang="zh-TW" altLang="en-US" sz="2000" dirty="0">
                        <a:latin typeface="Gill Sans" pitchFamily="34" charset="0"/>
                      </a:endParaRPr>
                    </a:p>
                  </p:txBody>
                </p:sp>
              </mc:Choice>
              <mc:Fallback xmlns="">
                <p:sp>
                  <p:nvSpPr>
                    <p:cNvPr id="12" name="Oval 33">
                      <a:extLst>
                        <a:ext uri="{FF2B5EF4-FFF2-40B4-BE49-F238E27FC236}">
                          <a16:creationId xmlns:a16="http://schemas.microsoft.com/office/drawing/2014/main" id="{BD3D77B4-D5BC-DD4B-A4F6-1F7F76712A48}"/>
                        </a:ext>
                      </a:extLst>
                    </p:cNvPr>
                    <p:cNvSpPr>
                      <a:spLocks noRot="1" noChangeAspect="1" noMove="1" noResize="1" noEditPoints="1" noAdjustHandles="1" noChangeArrowheads="1" noChangeShapeType="1" noTextEdit="1"/>
                    </p:cNvSpPr>
                    <p:nvPr/>
                  </p:nvSpPr>
                  <p:spPr bwMode="auto">
                    <a:xfrm>
                      <a:off x="4320" y="3312"/>
                      <a:ext cx="240" cy="240"/>
                    </a:xfrm>
                    <a:prstGeom prst="ellipse">
                      <a:avLst/>
                    </a:prstGeom>
                    <a:blipFill>
                      <a:blip r:embed="rId5"/>
                      <a:stretch>
                        <a:fillRect l="-3279"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34">
                      <a:extLst>
                        <a:ext uri="{FF2B5EF4-FFF2-40B4-BE49-F238E27FC236}">
                          <a16:creationId xmlns:a16="http://schemas.microsoft.com/office/drawing/2014/main" id="{5C8AEA5D-11DD-9F42-A385-7804EE598CBC}"/>
                        </a:ext>
                      </a:extLst>
                    </p:cNvPr>
                    <p:cNvSpPr>
                      <a:spLocks noChangeArrowheads="1"/>
                    </p:cNvSpPr>
                    <p:nvPr/>
                  </p:nvSpPr>
                  <p:spPr bwMode="auto">
                    <a:xfrm>
                      <a:off x="3456" y="3312"/>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TW" sz="2000" i="1" dirty="0">
                                <a:latin typeface="Cambria Math" panose="02040503050406030204" pitchFamily="18" charset="0"/>
                              </a:rPr>
                              <m:t> </m:t>
                            </m:r>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2</m:t>
                                </m:r>
                              </m:sub>
                            </m:sSub>
                          </m:oMath>
                        </m:oMathPara>
                      </a14:m>
                      <a:endParaRPr lang="zh-TW" altLang="en-US" sz="2000" dirty="0">
                        <a:latin typeface="Gill Sans" pitchFamily="34" charset="0"/>
                      </a:endParaRPr>
                    </a:p>
                  </p:txBody>
                </p:sp>
              </mc:Choice>
              <mc:Fallback xmlns="">
                <p:sp>
                  <p:nvSpPr>
                    <p:cNvPr id="11" name="Oval 34"/>
                    <p:cNvSpPr>
                      <a:spLocks noRot="1" noChangeAspect="1" noMove="1" noResize="1" noEditPoints="1" noAdjustHandles="1" noChangeArrowheads="1" noChangeShapeType="1" noTextEdit="1"/>
                    </p:cNvSpPr>
                    <p:nvPr/>
                  </p:nvSpPr>
                  <p:spPr bwMode="auto">
                    <a:xfrm>
                      <a:off x="3456" y="3312"/>
                      <a:ext cx="240" cy="240"/>
                    </a:xfrm>
                    <a:prstGeom prst="ellipse">
                      <a:avLst/>
                    </a:prstGeom>
                    <a:blipFill>
                      <a:blip r:embed="rId6"/>
                      <a:stretch>
                        <a:fillRect l="-4918" b="-3077"/>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35">
                      <a:extLst>
                        <a:ext uri="{FF2B5EF4-FFF2-40B4-BE49-F238E27FC236}">
                          <a16:creationId xmlns:a16="http://schemas.microsoft.com/office/drawing/2014/main" id="{83E547DD-31BB-D24D-B9C2-2639631A2DEB}"/>
                        </a:ext>
                      </a:extLst>
                    </p:cNvPr>
                    <p:cNvSpPr>
                      <a:spLocks noChangeArrowheads="1"/>
                    </p:cNvSpPr>
                    <p:nvPr/>
                  </p:nvSpPr>
                  <p:spPr bwMode="auto">
                    <a:xfrm>
                      <a:off x="3888" y="2880"/>
                      <a:ext cx="240" cy="24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 </m:t>
                                </m:r>
                                <m:r>
                                  <a:rPr lang="en-US" altLang="zh-TW" sz="2000" i="1" dirty="0">
                                    <a:latin typeface="Cambria Math" panose="02040503050406030204" pitchFamily="18" charset="0"/>
                                  </a:rPr>
                                  <m:t>𝑣</m:t>
                                </m:r>
                              </m:e>
                              <m:sub>
                                <m:r>
                                  <a:rPr lang="en-US" altLang="zh-TW" sz="2000" i="1" dirty="0">
                                    <a:latin typeface="Cambria Math" panose="02040503050406030204" pitchFamily="18" charset="0"/>
                                  </a:rPr>
                                  <m:t>1</m:t>
                                </m:r>
                              </m:sub>
                            </m:sSub>
                          </m:oMath>
                        </m:oMathPara>
                      </a14:m>
                      <a:endParaRPr lang="zh-TW" altLang="en-US" sz="2000" dirty="0">
                        <a:latin typeface="Gill Sans" pitchFamily="34" charset="0"/>
                      </a:endParaRPr>
                    </a:p>
                  </p:txBody>
                </p:sp>
              </mc:Choice>
              <mc:Fallback xmlns="">
                <p:sp>
                  <p:nvSpPr>
                    <p:cNvPr id="12" name="Oval 35"/>
                    <p:cNvSpPr>
                      <a:spLocks noRot="1" noChangeAspect="1" noMove="1" noResize="1" noEditPoints="1" noAdjustHandles="1" noChangeArrowheads="1" noChangeShapeType="1" noTextEdit="1"/>
                    </p:cNvSpPr>
                    <p:nvPr/>
                  </p:nvSpPr>
                  <p:spPr bwMode="auto">
                    <a:xfrm>
                      <a:off x="3888" y="2880"/>
                      <a:ext cx="240" cy="240"/>
                    </a:xfrm>
                    <a:prstGeom prst="ellipse">
                      <a:avLst/>
                    </a:prstGeom>
                    <a:blipFill>
                      <a:blip r:embed="rId7"/>
                      <a:stretch>
                        <a:fillRect l="-3279" b="-1515"/>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5" name="Line 36">
                  <a:extLst>
                    <a:ext uri="{FF2B5EF4-FFF2-40B4-BE49-F238E27FC236}">
                      <a16:creationId xmlns:a16="http://schemas.microsoft.com/office/drawing/2014/main" id="{3D78AD19-9E8E-6845-A9BC-EB8FF8946481}"/>
                    </a:ext>
                  </a:extLst>
                </p:cNvPr>
                <p:cNvSpPr>
                  <a:spLocks noChangeShapeType="1"/>
                </p:cNvSpPr>
                <p:nvPr/>
              </p:nvSpPr>
              <p:spPr bwMode="auto">
                <a:xfrm>
                  <a:off x="4128" y="3026"/>
                  <a:ext cx="288" cy="288"/>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6" name="Line 38">
                  <a:extLst>
                    <a:ext uri="{FF2B5EF4-FFF2-40B4-BE49-F238E27FC236}">
                      <a16:creationId xmlns:a16="http://schemas.microsoft.com/office/drawing/2014/main" id="{7E148B5D-86DD-264D-9C84-AAA9AD33CC6B}"/>
                    </a:ext>
                  </a:extLst>
                </p:cNvPr>
                <p:cNvSpPr>
                  <a:spLocks noChangeShapeType="1"/>
                </p:cNvSpPr>
                <p:nvPr/>
              </p:nvSpPr>
              <p:spPr bwMode="auto">
                <a:xfrm flipV="1">
                  <a:off x="3672" y="3066"/>
                  <a:ext cx="240" cy="28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7" name="Line 39">
                  <a:extLst>
                    <a:ext uri="{FF2B5EF4-FFF2-40B4-BE49-F238E27FC236}">
                      <a16:creationId xmlns:a16="http://schemas.microsoft.com/office/drawing/2014/main" id="{F932B38D-06AE-4045-8140-4798F2440DAF}"/>
                    </a:ext>
                  </a:extLst>
                </p:cNvPr>
                <p:cNvSpPr>
                  <a:spLocks noChangeShapeType="1"/>
                </p:cNvSpPr>
                <p:nvPr/>
              </p:nvSpPr>
              <p:spPr bwMode="auto">
                <a:xfrm>
                  <a:off x="3603" y="3540"/>
                  <a:ext cx="147" cy="267"/>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8"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3334" y="3532"/>
                  <a:ext cx="182" cy="275"/>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grpSp>
        <mc:AlternateContent xmlns:mc="http://schemas.openxmlformats.org/markup-compatibility/2006" xmlns:a14="http://schemas.microsoft.com/office/drawing/2010/main">
          <mc:Choice Requires="a14">
            <p:sp>
              <p:nvSpPr>
                <p:cNvPr id="19" name="Oval 32">
                  <a:extLst>
                    <a:ext uri="{FF2B5EF4-FFF2-40B4-BE49-F238E27FC236}">
                      <a16:creationId xmlns:a16="http://schemas.microsoft.com/office/drawing/2014/main" id="{12B82782-F01E-A049-BBE4-D211582EB3DC}"/>
                    </a:ext>
                  </a:extLst>
                </p:cNvPr>
                <p:cNvSpPr>
                  <a:spLocks noChangeArrowheads="1"/>
                </p:cNvSpPr>
                <p:nvPr/>
              </p:nvSpPr>
              <p:spPr bwMode="auto">
                <a:xfrm>
                  <a:off x="7111711" y="5143167"/>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5</m:t>
                            </m:r>
                          </m:sub>
                        </m:sSub>
                      </m:oMath>
                    </m:oMathPara>
                  </a14:m>
                  <a:endParaRPr lang="zh-TW" altLang="en-US" sz="2000" dirty="0">
                    <a:latin typeface="Gill Sans" pitchFamily="34" charset="0"/>
                  </a:endParaRPr>
                </a:p>
              </p:txBody>
            </p:sp>
          </mc:Choice>
          <mc:Fallback xmlns="">
            <p:sp>
              <p:nvSpPr>
                <p:cNvPr id="19"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111711" y="5143167"/>
                  <a:ext cx="351805" cy="381000"/>
                </a:xfrm>
                <a:prstGeom prst="ellipse">
                  <a:avLst/>
                </a:prstGeom>
                <a:blipFill>
                  <a:blip r:embed="rId8"/>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Oval 32">
                  <a:extLst>
                    <a:ext uri="{FF2B5EF4-FFF2-40B4-BE49-F238E27FC236}">
                      <a16:creationId xmlns:a16="http://schemas.microsoft.com/office/drawing/2014/main" id="{12B82782-F01E-A049-BBE4-D211582EB3DC}"/>
                    </a:ext>
                  </a:extLst>
                </p:cNvPr>
                <p:cNvSpPr>
                  <a:spLocks noChangeArrowheads="1"/>
                </p:cNvSpPr>
                <p:nvPr/>
              </p:nvSpPr>
              <p:spPr bwMode="auto">
                <a:xfrm>
                  <a:off x="7762358"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6</m:t>
                            </m:r>
                          </m:sub>
                        </m:sSub>
                      </m:oMath>
                    </m:oMathPara>
                  </a14:m>
                  <a:endParaRPr lang="zh-TW" altLang="en-US" sz="2000" dirty="0">
                    <a:latin typeface="Gill Sans" pitchFamily="34" charset="0"/>
                  </a:endParaRPr>
                </a:p>
              </p:txBody>
            </p:sp>
          </mc:Choice>
          <mc:Fallback xmlns="">
            <p:sp>
              <p:nvSpPr>
                <p:cNvPr id="20"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762358" y="5124260"/>
                  <a:ext cx="351805" cy="381000"/>
                </a:xfrm>
                <a:prstGeom prst="ellipse">
                  <a:avLst/>
                </a:prstGeom>
                <a:blipFill>
                  <a:blip r:embed="rId9"/>
                  <a:stretch>
                    <a:fillRect l="-4918"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32">
                  <a:extLst>
                    <a:ext uri="{FF2B5EF4-FFF2-40B4-BE49-F238E27FC236}">
                      <a16:creationId xmlns:a16="http://schemas.microsoft.com/office/drawing/2014/main" id="{12B82782-F01E-A049-BBE4-D211582EB3DC}"/>
                    </a:ext>
                  </a:extLst>
                </p:cNvPr>
                <p:cNvSpPr>
                  <a:spLocks noChangeArrowheads="1"/>
                </p:cNvSpPr>
                <p:nvPr/>
              </p:nvSpPr>
              <p:spPr bwMode="auto">
                <a:xfrm>
                  <a:off x="8351196" y="5124260"/>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7</m:t>
                            </m:r>
                          </m:sub>
                        </m:sSub>
                      </m:oMath>
                    </m:oMathPara>
                  </a14:m>
                  <a:endParaRPr lang="zh-TW" altLang="en-US" sz="2000" dirty="0">
                    <a:latin typeface="Gill Sans" pitchFamily="34" charset="0"/>
                  </a:endParaRPr>
                </a:p>
              </p:txBody>
            </p:sp>
          </mc:Choice>
          <mc:Fallback xmlns="">
            <p:sp>
              <p:nvSpPr>
                <p:cNvPr id="21"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8351196" y="5124260"/>
                  <a:ext cx="351805" cy="381000"/>
                </a:xfrm>
                <a:prstGeom prst="ellipse">
                  <a:avLst/>
                </a:prstGeom>
                <a:blipFill>
                  <a:blip r:embed="rId10"/>
                  <a:stretch>
                    <a:fillRect l="-3279"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2" name="Line 39">
              <a:extLst>
                <a:ext uri="{FF2B5EF4-FFF2-40B4-BE49-F238E27FC236}">
                  <a16:creationId xmlns:a16="http://schemas.microsoft.com/office/drawing/2014/main" id="{F932B38D-06AE-4045-8140-4798F2440DAF}"/>
                </a:ext>
              </a:extLst>
            </p:cNvPr>
            <p:cNvSpPr>
              <a:spLocks noChangeShapeType="1"/>
            </p:cNvSpPr>
            <p:nvPr/>
          </p:nvSpPr>
          <p:spPr bwMode="auto">
            <a:xfrm>
              <a:off x="8287866" y="4719471"/>
              <a:ext cx="215481" cy="423863"/>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3"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989947" y="4713121"/>
              <a:ext cx="173959" cy="411139"/>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4" name="Line 40">
              <a:extLst>
                <a:ext uri="{FF2B5EF4-FFF2-40B4-BE49-F238E27FC236}">
                  <a16:creationId xmlns:a16="http://schemas.microsoft.com/office/drawing/2014/main" id="{5B0EA4AB-E108-AB4B-8882-0ABEDE378D95}"/>
                </a:ext>
              </a:extLst>
            </p:cNvPr>
            <p:cNvSpPr>
              <a:spLocks noChangeShapeType="1"/>
            </p:cNvSpPr>
            <p:nvPr/>
          </p:nvSpPr>
          <p:spPr bwMode="auto">
            <a:xfrm>
              <a:off x="6625412" y="5492585"/>
              <a:ext cx="812084" cy="502771"/>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mc:AlternateContent xmlns:mc="http://schemas.openxmlformats.org/markup-compatibility/2006" xmlns:a14="http://schemas.microsoft.com/office/drawing/2010/main">
          <mc:Choice Requires="a14">
            <p:sp>
              <p:nvSpPr>
                <p:cNvPr id="25" name="Oval 32">
                  <a:extLst>
                    <a:ext uri="{FF2B5EF4-FFF2-40B4-BE49-F238E27FC236}">
                      <a16:creationId xmlns:a16="http://schemas.microsoft.com/office/drawing/2014/main" id="{12B82782-F01E-A049-BBE4-D211582EB3DC}"/>
                    </a:ext>
                  </a:extLst>
                </p:cNvPr>
                <p:cNvSpPr>
                  <a:spLocks noChangeArrowheads="1"/>
                </p:cNvSpPr>
                <p:nvPr/>
              </p:nvSpPr>
              <p:spPr bwMode="auto">
                <a:xfrm>
                  <a:off x="7413884" y="5818654"/>
                  <a:ext cx="351805" cy="381000"/>
                </a:xfrm>
                <a:prstGeom prst="ellipse">
                  <a:avLst/>
                </a:prstGeom>
                <a:noFill/>
                <a:ln w="19050">
                  <a:solidFill>
                    <a:schemeClr val="tx1"/>
                  </a:solidFill>
                  <a:round/>
                  <a:headEnd/>
                  <a:tailEnd type="none" w="sm" len="me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 </m:t>
                            </m:r>
                            <m:r>
                              <a:rPr lang="en-US" altLang="zh-TW" sz="2000" i="1">
                                <a:latin typeface="Cambria Math" panose="02040503050406030204" pitchFamily="18" charset="0"/>
                              </a:rPr>
                              <m:t>𝑣</m:t>
                            </m:r>
                          </m:e>
                          <m:sub>
                            <m:r>
                              <a:rPr lang="en-US" altLang="zh-TW" sz="2000" i="1">
                                <a:latin typeface="Cambria Math" panose="02040503050406030204" pitchFamily="18" charset="0"/>
                              </a:rPr>
                              <m:t>8</m:t>
                            </m:r>
                          </m:sub>
                        </m:sSub>
                      </m:oMath>
                    </m:oMathPara>
                  </a14:m>
                  <a:endParaRPr lang="zh-TW" altLang="en-US" sz="2000" dirty="0">
                    <a:latin typeface="Gill Sans" pitchFamily="34" charset="0"/>
                  </a:endParaRPr>
                </a:p>
              </p:txBody>
            </p:sp>
          </mc:Choice>
          <mc:Fallback xmlns="">
            <p:sp>
              <p:nvSpPr>
                <p:cNvPr id="25" name="Oval 32">
                  <a:extLst>
                    <a:ext uri="{FF2B5EF4-FFF2-40B4-BE49-F238E27FC236}">
                      <a16:creationId xmlns:a16="http://schemas.microsoft.com/office/drawing/2014/main" id="{12B82782-F01E-A049-BBE4-D211582EB3DC}"/>
                    </a:ext>
                  </a:extLst>
                </p:cNvPr>
                <p:cNvSpPr>
                  <a:spLocks noRot="1" noChangeAspect="1" noMove="1" noResize="1" noEditPoints="1" noAdjustHandles="1" noChangeArrowheads="1" noChangeShapeType="1" noTextEdit="1"/>
                </p:cNvSpPr>
                <p:nvPr/>
              </p:nvSpPr>
              <p:spPr bwMode="auto">
                <a:xfrm>
                  <a:off x="7413884" y="5818654"/>
                  <a:ext cx="351805" cy="381000"/>
                </a:xfrm>
                <a:prstGeom prst="ellipse">
                  <a:avLst/>
                </a:prstGeom>
                <a:blipFill>
                  <a:blip r:embed="rId11"/>
                  <a:stretch>
                    <a:fillRect l="-5000" b="-3030"/>
                  </a:stretch>
                </a:blipFill>
                <a:ln w="1905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6" name="Line 40">
              <a:extLst>
                <a:ext uri="{FF2B5EF4-FFF2-40B4-BE49-F238E27FC236}">
                  <a16:creationId xmlns:a16="http://schemas.microsoft.com/office/drawing/2014/main" id="{5B0EA4AB-E108-AB4B-8882-0ABEDE378D95}"/>
                </a:ext>
              </a:extLst>
            </p:cNvPr>
            <p:cNvSpPr>
              <a:spLocks noChangeShapeType="1"/>
            </p:cNvSpPr>
            <p:nvPr/>
          </p:nvSpPr>
          <p:spPr bwMode="auto">
            <a:xfrm flipH="1">
              <a:off x="7789301" y="5492586"/>
              <a:ext cx="714045" cy="50277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grpSp>
      <p:sp>
        <p:nvSpPr>
          <p:cNvPr id="27" name="Arc 4"/>
          <p:cNvSpPr/>
          <p:nvPr/>
        </p:nvSpPr>
        <p:spPr bwMode="auto">
          <a:xfrm rot="5400000">
            <a:off x="8784307" y="3980336"/>
            <a:ext cx="560033" cy="1475834"/>
          </a:xfrm>
          <a:prstGeom prst="arc">
            <a:avLst>
              <a:gd name="adj1" fmla="val 16236794"/>
              <a:gd name="adj2" fmla="val 5608518"/>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zh-HK" altLang="en-US" sz="2400">
              <a:latin typeface="Times New Roman" pitchFamily="18" charset="0"/>
            </a:endParaRPr>
          </a:p>
        </p:txBody>
      </p:sp>
      <p:sp>
        <p:nvSpPr>
          <p:cNvPr id="28" name="Arc 4"/>
          <p:cNvSpPr/>
          <p:nvPr/>
        </p:nvSpPr>
        <p:spPr bwMode="auto">
          <a:xfrm rot="5400000">
            <a:off x="8735761" y="4221666"/>
            <a:ext cx="500215" cy="2302682"/>
          </a:xfrm>
          <a:prstGeom prst="arc">
            <a:avLst>
              <a:gd name="adj1" fmla="val 16300446"/>
              <a:gd name="adj2" fmla="val 5335864"/>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zh-HK" altLang="en-US" sz="2400">
              <a:latin typeface="Times New Roman" pitchFamily="18" charset="0"/>
            </a:endParaRPr>
          </a:p>
        </p:txBody>
      </p:sp>
      <p:sp>
        <p:nvSpPr>
          <p:cNvPr id="29" name="Arc 4"/>
          <p:cNvSpPr/>
          <p:nvPr/>
        </p:nvSpPr>
        <p:spPr bwMode="auto">
          <a:xfrm rot="5400000">
            <a:off x="8650004" y="4580893"/>
            <a:ext cx="545054" cy="2952328"/>
          </a:xfrm>
          <a:prstGeom prst="arc">
            <a:avLst>
              <a:gd name="adj1" fmla="val 16300446"/>
              <a:gd name="adj2" fmla="val 5335864"/>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zh-HK" altLang="en-US" sz="2400">
              <a:latin typeface="Times New Roman" pitchFamily="18" charset="0"/>
            </a:endParaRPr>
          </a:p>
        </p:txBody>
      </p:sp>
      <p:sp>
        <p:nvSpPr>
          <p:cNvPr id="30" name="Oval 35">
            <a:extLst>
              <a:ext uri="{FF2B5EF4-FFF2-40B4-BE49-F238E27FC236}">
                <a16:creationId xmlns:a16="http://schemas.microsoft.com/office/drawing/2014/main" id="{83E547DD-31BB-D24D-B9C2-2639631A2DEB}"/>
              </a:ext>
            </a:extLst>
          </p:cNvPr>
          <p:cNvSpPr>
            <a:spLocks noChangeArrowheads="1"/>
          </p:cNvSpPr>
          <p:nvPr/>
        </p:nvSpPr>
        <p:spPr bwMode="auto">
          <a:xfrm>
            <a:off x="8833890" y="3907529"/>
            <a:ext cx="424800" cy="450000"/>
          </a:xfrm>
          <a:prstGeom prst="ellipse">
            <a:avLst/>
          </a:prstGeom>
          <a:noFill/>
          <a:ln w="19050">
            <a:solidFill>
              <a:srgbClr val="0D14FF"/>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sz="2000" dirty="0">
              <a:latin typeface="Gill Sans" pitchFamily="34" charset="0"/>
            </a:endParaRPr>
          </a:p>
        </p:txBody>
      </p:sp>
      <p:sp>
        <p:nvSpPr>
          <p:cNvPr id="32" name="Line 40">
            <a:extLst>
              <a:ext uri="{FF2B5EF4-FFF2-40B4-BE49-F238E27FC236}">
                <a16:creationId xmlns:a16="http://schemas.microsoft.com/office/drawing/2014/main" id="{5B0EA4AB-E108-AB4B-8882-0ABEDE378D95}"/>
              </a:ext>
            </a:extLst>
          </p:cNvPr>
          <p:cNvSpPr>
            <a:spLocks noChangeShapeType="1"/>
          </p:cNvSpPr>
          <p:nvPr/>
        </p:nvSpPr>
        <p:spPr bwMode="auto">
          <a:xfrm>
            <a:off x="8172492" y="5516762"/>
            <a:ext cx="382588" cy="42701"/>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Tree>
    <p:extLst>
      <p:ext uri="{BB962C8B-B14F-4D97-AF65-F5344CB8AC3E}">
        <p14:creationId xmlns:p14="http://schemas.microsoft.com/office/powerpoint/2010/main" val="127620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2" grpId="0" animBg="1"/>
    </p:bldLst>
  </p:timing>
</p:sld>
</file>

<file path=ppt/theme/theme1.xml><?xml version="1.0" encoding="utf-8"?>
<a:theme xmlns:a="http://schemas.openxmlformats.org/drawingml/2006/main" name="Beamer_Presentation_templat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自定义 1">
      <a:majorFont>
        <a:latin typeface="Comic Sans MS"/>
        <a:ea typeface="宋体"/>
        <a:cs typeface=""/>
      </a:majorFont>
      <a:minorFont>
        <a:latin typeface="Comic Sans M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eamer template for word" id="{A364F6B3-F56E-4B6E-9DB0-D83EC4247E91}" vid="{0F23EA36-EC28-40D6-9B91-DEE419EC13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Beamertemplateforword</Template>
  <TotalTime>0</TotalTime>
  <Words>4271</Words>
  <Application>Microsoft Macintosh PowerPoint</Application>
  <PresentationFormat>宽屏</PresentationFormat>
  <Paragraphs>1067</Paragraphs>
  <Slides>33</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American Typewriter</vt:lpstr>
      <vt:lpstr>Arial</vt:lpstr>
      <vt:lpstr>Calibri</vt:lpstr>
      <vt:lpstr>Cambria Math</vt:lpstr>
      <vt:lpstr>Comic Sans MS</vt:lpstr>
      <vt:lpstr>Consolas</vt:lpstr>
      <vt:lpstr>Gill Sans</vt:lpstr>
      <vt:lpstr>Times New Roman</vt:lpstr>
      <vt:lpstr>Beamer_Presentation_template</vt:lpstr>
      <vt:lpstr>CSCI2100D Lab 4</vt:lpstr>
      <vt:lpstr>Outline</vt:lpstr>
      <vt:lpstr>Hash Table ADT</vt:lpstr>
      <vt:lpstr>Collision Resolution: Chaining</vt:lpstr>
      <vt:lpstr>Unordered Map ADT</vt:lpstr>
      <vt:lpstr>Tree &amp; Graph</vt:lpstr>
      <vt:lpstr>Level Order Traversal</vt:lpstr>
      <vt:lpstr>Level Order Traversal</vt:lpstr>
      <vt:lpstr>Breadth-First Search (BFS)</vt:lpstr>
      <vt:lpstr>Breadth-First Search (BFS)</vt:lpstr>
      <vt:lpstr>Breadth-First Search (BFS)</vt:lpstr>
      <vt:lpstr>Breadth-First Search: Running Example</vt:lpstr>
      <vt:lpstr>Breadth-First Search: Running Example</vt:lpstr>
      <vt:lpstr>Breadth-First Search: Running Example</vt:lpstr>
      <vt:lpstr>Breadth-First Search: Implementation</vt:lpstr>
      <vt:lpstr>Graph Representation: Adjacency List</vt:lpstr>
      <vt:lpstr>Graph ADT </vt:lpstr>
      <vt:lpstr>Depth-First Search (DFS)</vt:lpstr>
      <vt:lpstr>Depth-First Search (DFS)</vt:lpstr>
      <vt:lpstr>Depth-First Search (DFS)</vt:lpstr>
      <vt:lpstr>Depth-First Search: Implementation</vt:lpstr>
      <vt:lpstr>Close Neighbor (Bonus)</vt:lpstr>
      <vt:lpstr>Close Neighbor (Bonus)</vt:lpstr>
      <vt:lpstr>Close Neighbor (Bonus)</vt:lpstr>
      <vt:lpstr> Declaration</vt:lpstr>
      <vt:lpstr> Problem (Unordered Map)</vt:lpstr>
      <vt:lpstr> Problem (Unordered Map)</vt:lpstr>
      <vt:lpstr> Problem (Level Order)</vt:lpstr>
      <vt:lpstr> Problem (Level Order)</vt:lpstr>
      <vt:lpstr> Problem (Graph ADT and DFS)</vt:lpstr>
      <vt:lpstr> Problem (Graph ADT and DFS)</vt:lpstr>
      <vt:lpstr> Problem (Close Neighbor Bonus)</vt:lpstr>
      <vt:lpstr> Problem 4 (Close Neighbor Bonus)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CSCI2100C Data Structures: Introduction</dc:title>
  <dc:creator/>
  <cp:lastModifiedBy/>
  <cp:revision>2</cp:revision>
  <dcterms:created xsi:type="dcterms:W3CDTF">2018-05-17T04:42:36Z</dcterms:created>
  <dcterms:modified xsi:type="dcterms:W3CDTF">2024-04-08T06:43:45Z</dcterms:modified>
</cp:coreProperties>
</file>