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90144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/>
    <p:restoredTop sz="94629"/>
  </p:normalViewPr>
  <p:slideViewPr>
    <p:cSldViewPr snapToObjects="1">
      <p:cViewPr varScale="1">
        <p:scale>
          <a:sx n="29" d="100"/>
          <a:sy n="29" d="100"/>
        </p:scale>
        <p:origin x="432" y="576"/>
      </p:cViewPr>
      <p:guideLst>
        <p:guide orient="horz" pos="6912"/>
        <p:guide pos="1228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080" y="6817366"/>
            <a:ext cx="331622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2160" y="12435840"/>
            <a:ext cx="273100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771475" y="2458724"/>
            <a:ext cx="42136904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0755" y="2458724"/>
            <a:ext cx="12576048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9" y="14102081"/>
            <a:ext cx="3316224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69" y="9301488"/>
            <a:ext cx="3316224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0752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59685" y="14335769"/>
            <a:ext cx="83948694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396" y="409897"/>
            <a:ext cx="25003276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72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3316378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6294085" y="3135090"/>
            <a:ext cx="12178454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9" y="873760"/>
            <a:ext cx="12835469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3550" y="873767"/>
            <a:ext cx="21810133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0729" y="4592327"/>
            <a:ext cx="12835469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96" y="15361927"/>
            <a:ext cx="2340864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47096" y="1960880"/>
            <a:ext cx="234086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7096" y="17175489"/>
            <a:ext cx="2340864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51297" y="877957"/>
            <a:ext cx="3511180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51297" y="5120310"/>
            <a:ext cx="35111807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2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11/20/19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0497" y="20340433"/>
            <a:ext cx="123534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0897" y="20340433"/>
            <a:ext cx="9102207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2479F-4EBB-AF4B-A715-AC104699A8EC}"/>
              </a:ext>
            </a:extLst>
          </p:cNvPr>
          <p:cNvCxnSpPr>
            <a:cxnSpLocks/>
          </p:cNvCxnSpPr>
          <p:nvPr/>
        </p:nvCxnSpPr>
        <p:spPr>
          <a:xfrm>
            <a:off x="15849600" y="8458200"/>
            <a:ext cx="231648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2316165" y="604840"/>
            <a:ext cx="34470975" cy="2078037"/>
          </a:xfrm>
        </p:spPr>
        <p:txBody>
          <a:bodyPr/>
          <a:lstStyle/>
          <a:p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Generating New RIT Building Images using DCGANs</a:t>
            </a:r>
            <a:b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Brian Landy, MS Computer Engineering, Rochester Institute of Technology</a:t>
            </a:r>
            <a:endParaRPr lang="en-US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1060453" y="3001171"/>
            <a:ext cx="13415962" cy="17441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DCGANS:</a:t>
            </a:r>
          </a:p>
          <a:p>
            <a:pPr marL="973138" lvl="3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5560677" y="3001171"/>
            <a:ext cx="22393270" cy="71294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 marL="565150" indent="-565150" defTabSz="2033588" eaLnBrk="1" hangingPunct="1"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15560677" y="12438491"/>
            <a:ext cx="22393270" cy="9186862"/>
          </a:xfrm>
        </p:spPr>
        <p:txBody>
          <a:bodyPr>
            <a:noAutofit/>
          </a:bodyPr>
          <a:lstStyle/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Parameters and Results: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model changes led to the best success?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ja-JP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these changes mean? Explain significance of parameter change to model design/training. Ex. (one sided soft labels </a:t>
            </a:r>
            <a:r>
              <a:rPr lang="en-US" altLang="ja-JP" sz="4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ja-JP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65150" lvl="1" indent="-565150" defTabSz="2033588" eaLnBrk="1" hangingPunct="1">
              <a:buNone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Parameter/design choice:</a:t>
            </a:r>
          </a:p>
          <a:p>
            <a:pPr marL="1220778" lvl="4" indent="-565150" defTabSz="2033588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change made the discriminator less sensitive to change and it took longer for the model to get good at fake detection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F325-5FF6-1448-92E0-C46EDD95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5" y="604839"/>
            <a:ext cx="4261025" cy="2078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865C5-A2AA-EA4C-A4F5-05CBE4C6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0" y="616082"/>
            <a:ext cx="2895600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43D3BF-98DE-B247-B9BF-71BDF3930E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5" y="3839452"/>
            <a:ext cx="12282698" cy="94792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21483-B75D-C049-A0EE-4C0FF1EF34C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15925800" y="4953081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D44BEA-97E4-E042-B4CF-2B828896DC24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4" b="49392"/>
          <a:stretch/>
        </p:blipFill>
        <p:spPr bwMode="auto">
          <a:xfrm>
            <a:off x="27121025" y="8813959"/>
            <a:ext cx="11195225" cy="3225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22C2F-790B-FE48-B3F8-A7B2561B4886}"/>
              </a:ext>
            </a:extLst>
          </p:cNvPr>
          <p:cNvCxnSpPr>
            <a:cxnSpLocks/>
          </p:cNvCxnSpPr>
          <p:nvPr/>
        </p:nvCxnSpPr>
        <p:spPr>
          <a:xfrm>
            <a:off x="0" y="2179320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7DCEC-4D7B-0E45-BA88-7FF8F0BF262C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39014400" cy="0"/>
          </a:xfrm>
          <a:prstGeom prst="line">
            <a:avLst/>
          </a:prstGeom>
          <a:ln w="127000">
            <a:solidFill>
              <a:srgbClr val="E5691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501B84-1D88-7E45-A65A-D97403285BCC}"/>
              </a:ext>
            </a:extLst>
          </p:cNvPr>
          <p:cNvSpPr txBox="1"/>
          <p:nvPr/>
        </p:nvSpPr>
        <p:spPr>
          <a:xfrm>
            <a:off x="28041600" y="4953081"/>
            <a:ext cx="10274650" cy="18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baseline model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33B2-C804-3346-9497-083FB8110F82}"/>
              </a:ext>
            </a:extLst>
          </p:cNvPr>
          <p:cNvSpPr txBox="1"/>
          <p:nvPr/>
        </p:nvSpPr>
        <p:spPr>
          <a:xfrm>
            <a:off x="16383000" y="9228655"/>
            <a:ext cx="10274650" cy="279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US" dirty="0"/>
              <a:t>This is where I discuss the best highly variational set results parameters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F371A8DF-B0F1-AD43-AD76-6A8B24C82AF5}"/>
              </a:ext>
            </a:extLst>
          </p:cNvPr>
          <p:cNvSpPr txBox="1">
            <a:spLocks/>
          </p:cNvSpPr>
          <p:nvPr/>
        </p:nvSpPr>
        <p:spPr bwMode="auto">
          <a:xfrm>
            <a:off x="1381130" y="13318729"/>
            <a:ext cx="14179547" cy="79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  <a:noAutofit/>
          </a:bodyPr>
          <a:lstStyle>
            <a:lvl1pPr marL="410256" indent="-410256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793247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Ø"/>
              <a:defRPr sz="23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29565" indent="-546573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202201" indent="-655629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448875" indent="-1448875" algn="l" defTabSz="1471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236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462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84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0909" indent="-737112" algn="l" defTabSz="1474225" rtl="0" eaLnBrk="1" latinLnBrk="0" hangingPunct="1">
              <a:spcBef>
                <a:spcPct val="20000"/>
              </a:spcBef>
              <a:buFont typeface="Arial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565150" defTabSz="2033588" eaLnBrk="1" hangingPunct="1">
              <a:lnSpc>
                <a:spcPct val="80000"/>
              </a:lnSpc>
              <a:defRPr/>
            </a:pPr>
            <a:r>
              <a:rPr lang="en-US" altLang="en-US" sz="4800" b="1" dirty="0">
                <a:solidFill>
                  <a:srgbClr val="E569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model: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qualities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they used for</a:t>
            </a: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equations for D and G:</a:t>
            </a:r>
          </a:p>
          <a:p>
            <a:pPr marL="701468" lvl="2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lvl="1" indent="-565150" defTabSz="2033588" eaLnBrk="1" hangingPunct="1">
              <a:buFont typeface="Wingdings" panose="05000000000000000000" pitchFamily="2" charset="2"/>
              <a:buChar char="Ø"/>
              <a:defRPr/>
            </a:pPr>
            <a:endParaRPr lang="en-US" altLang="en-US" sz="4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5150" indent="-565150" defTabSz="2033588"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4F21F-F0AA-0842-B2E9-973787897A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554" t="24425" r="6703" b="34450"/>
          <a:stretch/>
        </p:blipFill>
        <p:spPr>
          <a:xfrm>
            <a:off x="1365890" y="18059024"/>
            <a:ext cx="10896601" cy="1203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B9E3E7-9027-C64B-96FC-3BCAB228F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773" b="21402"/>
          <a:stretch/>
        </p:blipFill>
        <p:spPr>
          <a:xfrm>
            <a:off x="4219304" y="19637758"/>
            <a:ext cx="12410395" cy="17607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6301</TotalTime>
  <Words>121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Generating New RIT Building Images using DCGANs Brian Landy, MS Computer Engineering, Rochester Institute of Technology</vt:lpstr>
    </vt:vector>
  </TitlesOfParts>
  <Company>Univ. of Colorado at Colorado Springs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Brian Landy</cp:lastModifiedBy>
  <cp:revision>64</cp:revision>
  <cp:lastPrinted>2019-11-24T22:58:58Z</cp:lastPrinted>
  <dcterms:created xsi:type="dcterms:W3CDTF">2014-05-29T01:41:03Z</dcterms:created>
  <dcterms:modified xsi:type="dcterms:W3CDTF">2019-11-24T23:04:51Z</dcterms:modified>
</cp:coreProperties>
</file>