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29"/>
  </p:normalViewPr>
  <p:slideViewPr>
    <p:cSldViewPr snapToObjects="1">
      <p:cViewPr varScale="1">
        <p:scale>
          <a:sx n="29" d="100"/>
          <a:sy n="29" d="100"/>
        </p:scale>
        <p:origin x="232" y="576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613706" y="119634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BS/MS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09884" y="4546669"/>
            <a:ext cx="13466531" cy="1656073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DCGANS/GANS: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5075441"/>
            <a:ext cx="22393270" cy="4463047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Sets Evaluated with Baseline: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613706" y="12386382"/>
            <a:ext cx="23400694" cy="5963021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 that worked here: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sided label smoothing </a:t>
            </a: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Stops G from only producing one trick to fool D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 Learning rate was 4 times lower than the generator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 many things that didn’t help, tricky models, best results still cherry picked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7" y="5597263"/>
            <a:ext cx="11626013" cy="73849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1C33B2-C804-3346-9497-083FB8110F82}"/>
              </a:ext>
            </a:extLst>
          </p:cNvPr>
          <p:cNvSpPr txBox="1"/>
          <p:nvPr/>
        </p:nvSpPr>
        <p:spPr>
          <a:xfrm>
            <a:off x="30140778" y="17922192"/>
            <a:ext cx="9652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sz="4400" dirty="0">
                <a:solidFill>
                  <a:srgbClr val="FF0000"/>
                </a:solidFill>
              </a:rPr>
              <a:t>Best Results came from:</a:t>
            </a:r>
          </a:p>
          <a:p>
            <a:pPr marL="2370804" lvl="1" indent="-857250">
              <a:buFont typeface="Wingdings" pitchFamily="2" charset="2"/>
              <a:buChar char="Ø"/>
            </a:pPr>
            <a:r>
              <a:rPr lang="en-US" sz="4400" dirty="0">
                <a:solidFill>
                  <a:srgbClr val="FF0000"/>
                </a:solidFill>
              </a:rPr>
              <a:t>More training epochs</a:t>
            </a:r>
          </a:p>
          <a:p>
            <a:pPr marL="2370804" lvl="1" indent="-857250">
              <a:buFont typeface="Wingdings" pitchFamily="2" charset="2"/>
              <a:buChar char="Ø"/>
            </a:pPr>
            <a:r>
              <a:rPr lang="en-US" sz="4400" dirty="0">
                <a:solidFill>
                  <a:srgbClr val="FF0000"/>
                </a:solidFill>
              </a:rPr>
              <a:t>More filters in each layer</a:t>
            </a:r>
          </a:p>
          <a:p>
            <a:pPr marL="2370804" lvl="1" indent="-857250">
              <a:buFont typeface="Wingdings" pitchFamily="2" charset="2"/>
              <a:buChar char="Ø"/>
            </a:pPr>
            <a:r>
              <a:rPr lang="en-US" sz="4400" dirty="0">
                <a:solidFill>
                  <a:srgbClr val="FF0000"/>
                </a:solidFill>
              </a:rPr>
              <a:t>Lowering D learning Rate compared to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214478" y="14867539"/>
            <a:ext cx="15346200" cy="64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images and “evaluate realness”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Networks competing and updating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4" t="24425" r="6703" b="34450"/>
          <a:stretch/>
        </p:blipFill>
        <p:spPr>
          <a:xfrm>
            <a:off x="1009884" y="18402544"/>
            <a:ext cx="10896601" cy="1203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73" b="21402"/>
          <a:stretch/>
        </p:blipFill>
        <p:spPr>
          <a:xfrm>
            <a:off x="4587099" y="19555387"/>
            <a:ext cx="12410395" cy="1760717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EB09F824-1798-8A41-BB47-1F01428F34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164049" y="7698907"/>
            <a:ext cx="280194327" cy="214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1AEDDB-8F88-5F4A-840A-4E212091C85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27035356" y="8634844"/>
            <a:ext cx="10862026" cy="3178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5E67D-7CB1-844A-9AF7-58FAC679DBF7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2"/>
          <a:stretch/>
        </p:blipFill>
        <p:spPr bwMode="auto">
          <a:xfrm>
            <a:off x="11814991" y="6960778"/>
            <a:ext cx="14838625" cy="2002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8438B6-ABA6-B547-831E-C4C2FBF9A45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7077" y="4735336"/>
            <a:ext cx="10823448" cy="2776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1" name="Picture 22">
            <a:extLst>
              <a:ext uri="{FF2B5EF4-FFF2-40B4-BE49-F238E27FC236}">
                <a16:creationId xmlns:a16="http://schemas.microsoft.com/office/drawing/2014/main" id="{DA51F4EF-CF46-1E48-A22B-170097F37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299" y="19072523"/>
            <a:ext cx="2437534" cy="25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3">
            <a:extLst>
              <a:ext uri="{FF2B5EF4-FFF2-40B4-BE49-F238E27FC236}">
                <a16:creationId xmlns:a16="http://schemas.microsoft.com/office/drawing/2014/main" id="{7D587B2E-4AC9-AF4F-A87E-CEE7502B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994" y="19065555"/>
            <a:ext cx="2559410" cy="25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83770EA8-C13F-1D4D-B8E7-86087B33E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513" y="19065555"/>
            <a:ext cx="2559410" cy="25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5">
            <a:extLst>
              <a:ext uri="{FF2B5EF4-FFF2-40B4-BE49-F238E27FC236}">
                <a16:creationId xmlns:a16="http://schemas.microsoft.com/office/drawing/2014/main" id="{A46302E5-3BAE-1B4A-A003-1184638E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537" y="19079494"/>
            <a:ext cx="2559410" cy="25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6">
            <a:extLst>
              <a:ext uri="{FF2B5EF4-FFF2-40B4-BE49-F238E27FC236}">
                <a16:creationId xmlns:a16="http://schemas.microsoft.com/office/drawing/2014/main" id="{9D0782C5-3A38-AF48-B1EC-A1EAC583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341" y="19058165"/>
            <a:ext cx="2681287" cy="25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B1CF8202-12BA-854C-AE26-D09A7858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01" y="8214943"/>
            <a:ext cx="230737152" cy="184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E7BC2685-C012-E543-B59D-13D309E4CEA0}"/>
              </a:ext>
            </a:extLst>
          </p:cNvPr>
          <p:cNvSpPr txBox="1">
            <a:spLocks/>
          </p:cNvSpPr>
          <p:nvPr/>
        </p:nvSpPr>
        <p:spPr bwMode="auto">
          <a:xfrm>
            <a:off x="1381130" y="2865396"/>
            <a:ext cx="35185340" cy="18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Modify and tune </a:t>
            </a:r>
            <a:r>
              <a:rPr lang="en-US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DCGAN to try and create many believable fakes</a:t>
            </a:r>
          </a:p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Produced small amounts of images much better than baseline. Leap to more believable fakes is much larger 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43BDC5-E64C-2B45-8582-C3670771D5E6}"/>
              </a:ext>
            </a:extLst>
          </p:cNvPr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2457" r="5135" b="3966"/>
          <a:stretch/>
        </p:blipFill>
        <p:spPr bwMode="auto">
          <a:xfrm>
            <a:off x="5303020" y="12699776"/>
            <a:ext cx="9173395" cy="3101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5284D-A2FA-774C-80AF-D11419D3CCCD}"/>
              </a:ext>
            </a:extLst>
          </p:cNvPr>
          <p:cNvSpPr txBox="1"/>
          <p:nvPr/>
        </p:nvSpPr>
        <p:spPr>
          <a:xfrm>
            <a:off x="26680708" y="7597083"/>
            <a:ext cx="12725278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Low Variation: Bioscience Building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0678C-8083-2045-ADDE-823A386C9777}"/>
              </a:ext>
            </a:extLst>
          </p:cNvPr>
          <p:cNvSpPr txBox="1"/>
          <p:nvPr/>
        </p:nvSpPr>
        <p:spPr>
          <a:xfrm>
            <a:off x="15613706" y="5885883"/>
            <a:ext cx="1217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	</a:t>
            </a:r>
            <a:r>
              <a:rPr lang="en-US" altLang="en-US" sz="5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Lsun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Churches: 75 Epochs 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n-US" altLang="en-US" sz="5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44762-7A99-E949-9AB0-4D7C9AE531EB}"/>
              </a:ext>
            </a:extLst>
          </p:cNvPr>
          <p:cNvSpPr txBox="1"/>
          <p:nvPr/>
        </p:nvSpPr>
        <p:spPr>
          <a:xfrm>
            <a:off x="16268209" y="9264404"/>
            <a:ext cx="10385407" cy="18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RIT Set: 330 Epochs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	(29,297 Images)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7C008-C064-C642-930C-0F35F4CC090F}"/>
              </a:ext>
            </a:extLst>
          </p:cNvPr>
          <p:cNvSpPr txBox="1"/>
          <p:nvPr/>
        </p:nvSpPr>
        <p:spPr>
          <a:xfrm>
            <a:off x="214477" y="20704285"/>
            <a:ext cx="9829935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Even, D(x or G(z)) about 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197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Generating New RIT Building Images using DCGANs Brian Landy, BS/MS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91</cp:revision>
  <cp:lastPrinted>2019-11-24T22:58:58Z</cp:lastPrinted>
  <dcterms:created xsi:type="dcterms:W3CDTF">2014-05-29T01:41:03Z</dcterms:created>
  <dcterms:modified xsi:type="dcterms:W3CDTF">2019-12-06T23:04:03Z</dcterms:modified>
</cp:coreProperties>
</file>