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Sarra" userId="d363c38d40a94cb1" providerId="LiveId" clId="{B84B583A-BCA9-4558-B85C-29CC9F803683}"/>
    <pc:docChg chg="modSld">
      <pc:chgData name="Alessandro Sarra" userId="d363c38d40a94cb1" providerId="LiveId" clId="{B84B583A-BCA9-4558-B85C-29CC9F803683}" dt="2019-11-11T02:32:54.512" v="0" actId="1076"/>
      <pc:docMkLst>
        <pc:docMk/>
      </pc:docMkLst>
      <pc:sldChg chg="modSp">
        <pc:chgData name="Alessandro Sarra" userId="d363c38d40a94cb1" providerId="LiveId" clId="{B84B583A-BCA9-4558-B85C-29CC9F803683}" dt="2019-11-11T02:32:54.512" v="0" actId="1076"/>
        <pc:sldMkLst>
          <pc:docMk/>
          <pc:sldMk cId="3187450387" sldId="256"/>
        </pc:sldMkLst>
        <pc:picChg chg="mod">
          <ac:chgData name="Alessandro Sarra" userId="d363c38d40a94cb1" providerId="LiveId" clId="{B84B583A-BCA9-4558-B85C-29CC9F803683}" dt="2019-11-11T02:32:54.512" v="0" actId="1076"/>
          <ac:picMkLst>
            <pc:docMk/>
            <pc:sldMk cId="3187450387" sldId="25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39D-F7D2-4A98-B7C1-2C9FE79B3FF9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8B9B-BD20-452D-A7B3-79C7FBB6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717242"/>
            <a:ext cx="7501631" cy="6178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45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717242"/>
            <a:ext cx="7501631" cy="61788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73668-0BF5-D04E-8DDF-0037DD34A0E3}"/>
              </a:ext>
            </a:extLst>
          </p:cNvPr>
          <p:cNvSpPr txBox="1"/>
          <p:nvPr/>
        </p:nvSpPr>
        <p:spPr>
          <a:xfrm>
            <a:off x="6601168" y="2325295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Pkt:30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2665-34E4-DF4D-BC6E-6799D40ABB9B}"/>
              </a:ext>
            </a:extLst>
          </p:cNvPr>
          <p:cNvSpPr txBox="1"/>
          <p:nvPr/>
        </p:nvSpPr>
        <p:spPr>
          <a:xfrm>
            <a:off x="2242457" y="84615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129.21.27.161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F2ABE-777A-AF4C-9C00-58545E27F676}"/>
              </a:ext>
            </a:extLst>
          </p:cNvPr>
          <p:cNvSpPr txBox="1"/>
          <p:nvPr/>
        </p:nvSpPr>
        <p:spPr>
          <a:xfrm>
            <a:off x="2242457" y="134439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129.21.27.12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0E1F5-044E-444E-8BDA-0EC86ACFBB94}"/>
              </a:ext>
            </a:extLst>
          </p:cNvPr>
          <p:cNvSpPr txBox="1"/>
          <p:nvPr/>
        </p:nvSpPr>
        <p:spPr>
          <a:xfrm>
            <a:off x="5278476" y="3062975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Pkt:31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F16F3-E02D-DC41-AAC8-C4FC8ADF6ABE}"/>
              </a:ext>
            </a:extLst>
          </p:cNvPr>
          <p:cNvSpPr txBox="1"/>
          <p:nvPr/>
        </p:nvSpPr>
        <p:spPr>
          <a:xfrm>
            <a:off x="4356821" y="3418574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Pkt:32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BFA6-90AD-064E-ACB0-47A12AE6595E}"/>
              </a:ext>
            </a:extLst>
          </p:cNvPr>
          <p:cNvSpPr txBox="1"/>
          <p:nvPr/>
        </p:nvSpPr>
        <p:spPr>
          <a:xfrm>
            <a:off x="6475904" y="3984631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Pkt</a:t>
            </a:r>
            <a:r>
              <a:rPr lang="en-US" dirty="0">
                <a:solidFill>
                  <a:srgbClr val="FF0000"/>
                </a:solidFill>
              </a:rPr>
              <a:t>: 35-83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B9945-1C08-8146-B402-C11E6C7F0F2B}"/>
              </a:ext>
            </a:extLst>
          </p:cNvPr>
          <p:cNvSpPr txBox="1"/>
          <p:nvPr/>
        </p:nvSpPr>
        <p:spPr>
          <a:xfrm>
            <a:off x="6461392" y="4826459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Pkt:84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B47B3-7618-2447-8D21-48CF5F2A9F3F}"/>
              </a:ext>
            </a:extLst>
          </p:cNvPr>
          <p:cNvSpPr txBox="1"/>
          <p:nvPr/>
        </p:nvSpPr>
        <p:spPr>
          <a:xfrm>
            <a:off x="10060934" y="4353963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Pkt:85 - unsure</a:t>
            </a:r>
          </a:p>
        </p:txBody>
      </p:sp>
    </p:spTree>
    <p:extLst>
      <p:ext uri="{BB962C8B-B14F-4D97-AF65-F5344CB8AC3E}">
        <p14:creationId xmlns:p14="http://schemas.microsoft.com/office/powerpoint/2010/main" val="35298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Kwasinski</dc:creator>
  <cp:lastModifiedBy>Brian Landy</cp:lastModifiedBy>
  <cp:revision>9</cp:revision>
  <dcterms:created xsi:type="dcterms:W3CDTF">2017-09-18T19:42:10Z</dcterms:created>
  <dcterms:modified xsi:type="dcterms:W3CDTF">2019-12-02T19:47:48Z</dcterms:modified>
</cp:coreProperties>
</file>