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2C1B-13EA-4489-9DD6-60542C943FE8}" type="datetimeFigureOut">
              <a:rPr lang="es-CR" smtClean="0"/>
              <a:t>15/4/2021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DD03-DFA8-4A9D-9528-0EF2788DA1C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1096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2C1B-13EA-4489-9DD6-60542C943FE8}" type="datetimeFigureOut">
              <a:rPr lang="es-CR" smtClean="0"/>
              <a:t>15/4/2021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DD03-DFA8-4A9D-9528-0EF2788DA1C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8514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2C1B-13EA-4489-9DD6-60542C943FE8}" type="datetimeFigureOut">
              <a:rPr lang="es-CR" smtClean="0"/>
              <a:t>15/4/2021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DD03-DFA8-4A9D-9528-0EF2788DA1C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5355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2C1B-13EA-4489-9DD6-60542C943FE8}" type="datetimeFigureOut">
              <a:rPr lang="es-CR" smtClean="0"/>
              <a:t>15/4/2021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DD03-DFA8-4A9D-9528-0EF2788DA1C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7502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2C1B-13EA-4489-9DD6-60542C943FE8}" type="datetimeFigureOut">
              <a:rPr lang="es-CR" smtClean="0"/>
              <a:t>15/4/2021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DD03-DFA8-4A9D-9528-0EF2788DA1C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2981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2C1B-13EA-4489-9DD6-60542C943FE8}" type="datetimeFigureOut">
              <a:rPr lang="es-CR" smtClean="0"/>
              <a:t>15/4/2021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DD03-DFA8-4A9D-9528-0EF2788DA1C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0790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2C1B-13EA-4489-9DD6-60542C943FE8}" type="datetimeFigureOut">
              <a:rPr lang="es-CR" smtClean="0"/>
              <a:t>15/4/2021</a:t>
            </a:fld>
            <a:endParaRPr lang="es-C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DD03-DFA8-4A9D-9528-0EF2788DA1C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9831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2C1B-13EA-4489-9DD6-60542C943FE8}" type="datetimeFigureOut">
              <a:rPr lang="es-CR" smtClean="0"/>
              <a:t>15/4/2021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DD03-DFA8-4A9D-9528-0EF2788DA1C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7001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2C1B-13EA-4489-9DD6-60542C943FE8}" type="datetimeFigureOut">
              <a:rPr lang="es-CR" smtClean="0"/>
              <a:t>15/4/2021</a:t>
            </a:fld>
            <a:endParaRPr lang="es-C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DD03-DFA8-4A9D-9528-0EF2788DA1C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3659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2C1B-13EA-4489-9DD6-60542C943FE8}" type="datetimeFigureOut">
              <a:rPr lang="es-CR" smtClean="0"/>
              <a:t>15/4/2021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DD03-DFA8-4A9D-9528-0EF2788DA1C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1643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2C1B-13EA-4489-9DD6-60542C943FE8}" type="datetimeFigureOut">
              <a:rPr lang="es-CR" smtClean="0"/>
              <a:t>15/4/2021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DD03-DFA8-4A9D-9528-0EF2788DA1C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1158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02C1B-13EA-4489-9DD6-60542C943FE8}" type="datetimeFigureOut">
              <a:rPr lang="es-CR" smtClean="0"/>
              <a:t>15/4/2021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5DD03-DFA8-4A9D-9528-0EF2788DA1C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09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130" y="287789"/>
            <a:ext cx="3705225" cy="27336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188" y="287789"/>
            <a:ext cx="3705225" cy="303847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200471" y="1331460"/>
            <a:ext cx="319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Altura (</a:t>
            </a:r>
            <a:r>
              <a:rPr lang="es-CR" dirty="0" err="1" smtClean="0"/>
              <a:t>max</a:t>
            </a:r>
            <a:r>
              <a:rPr lang="es-CR" dirty="0" smtClean="0"/>
              <a:t>) de lo marcado en rojo: 36±5 </a:t>
            </a:r>
            <a:r>
              <a:rPr lang="es-CR" dirty="0" err="1" smtClean="0"/>
              <a:t>nm</a:t>
            </a:r>
            <a:r>
              <a:rPr lang="es-CR" dirty="0" smtClean="0"/>
              <a:t> , N</a:t>
            </a:r>
            <a:r>
              <a:rPr lang="en-US" dirty="0" smtClean="0"/>
              <a:t>=43</a:t>
            </a:r>
            <a:endParaRPr lang="es-CR" dirty="0"/>
          </a:p>
        </p:txBody>
      </p:sp>
      <p:sp>
        <p:nvSpPr>
          <p:cNvPr id="7" name="CuadroTexto 6"/>
          <p:cNvSpPr txBox="1"/>
          <p:nvPr/>
        </p:nvSpPr>
        <p:spPr>
          <a:xfrm>
            <a:off x="97972" y="1494745"/>
            <a:ext cx="13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NZV1 9 </a:t>
            </a:r>
            <a:r>
              <a:rPr lang="en-US" dirty="0" err="1" smtClean="0"/>
              <a:t>abril</a:t>
            </a:r>
            <a:endParaRPr lang="es-CR" dirty="0"/>
          </a:p>
        </p:txBody>
      </p:sp>
      <p:sp>
        <p:nvSpPr>
          <p:cNvPr id="8" name="CuadroTexto 7"/>
          <p:cNvSpPr txBox="1"/>
          <p:nvPr/>
        </p:nvSpPr>
        <p:spPr>
          <a:xfrm>
            <a:off x="97971" y="5272088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NZ4 25 </a:t>
            </a:r>
            <a:r>
              <a:rPr lang="en-US" dirty="0" err="1" smtClean="0"/>
              <a:t>feb</a:t>
            </a:r>
            <a:endParaRPr lang="es-CR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979" y="3771219"/>
            <a:ext cx="3705225" cy="273367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187" y="3752850"/>
            <a:ext cx="3705225" cy="3038475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9200470" y="4625756"/>
            <a:ext cx="319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Altura (</a:t>
            </a:r>
            <a:r>
              <a:rPr lang="es-CR" dirty="0" err="1" smtClean="0"/>
              <a:t>max</a:t>
            </a:r>
            <a:r>
              <a:rPr lang="es-CR" dirty="0" smtClean="0"/>
              <a:t>) de lo marcado en rojo: 12±2 </a:t>
            </a:r>
            <a:r>
              <a:rPr lang="es-CR" dirty="0" err="1" smtClean="0"/>
              <a:t>nm</a:t>
            </a:r>
            <a:r>
              <a:rPr lang="es-CR" dirty="0" smtClean="0"/>
              <a:t> , N</a:t>
            </a:r>
            <a:r>
              <a:rPr lang="en-US" dirty="0" smtClean="0"/>
              <a:t>=78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1826396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Paniagua Barrantes</dc:creator>
  <cp:lastModifiedBy>Sergio Paniagua Barrantes</cp:lastModifiedBy>
  <cp:revision>2</cp:revision>
  <dcterms:created xsi:type="dcterms:W3CDTF">2021-04-15T15:16:27Z</dcterms:created>
  <dcterms:modified xsi:type="dcterms:W3CDTF">2021-04-15T15:19:31Z</dcterms:modified>
</cp:coreProperties>
</file>