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8"/>
  </p:notesMasterIdLst>
  <p:sldIdLst>
    <p:sldId id="256" r:id="rId5"/>
    <p:sldId id="257" r:id="rId6"/>
    <p:sldId id="264" r:id="rId7"/>
    <p:sldId id="261" r:id="rId8"/>
    <p:sldId id="262" r:id="rId9"/>
    <p:sldId id="259" r:id="rId10"/>
    <p:sldId id="260" r:id="rId11"/>
    <p:sldId id="265" r:id="rId12"/>
    <p:sldId id="267" r:id="rId13"/>
    <p:sldId id="258" r:id="rId14"/>
    <p:sldId id="263" r:id="rId15"/>
    <p:sldId id="268" r:id="rId16"/>
    <p:sldId id="26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5249B-740F-FBAC-6CA6-E3C9EC3B1058}" v="67" dt="2021-12-03T09:25:42.311"/>
    <p1510:client id="{4EFA29D0-81BA-4832-BA14-6145F829F1F8}" v="1628" dt="2021-12-03T15:49:05.272"/>
    <p1510:client id="{5FC9087E-54B3-41FB-B5DB-12E7768DFB84}" v="65" vWet="66" dt="2021-12-03T01:10:06.055"/>
    <p1510:client id="{7465AD18-0451-4FF6-ABE2-CB89942215EA}" v="727" dt="2021-12-03T01:15:27.211"/>
    <p1510:client id="{80F69BBF-E3F6-4C30-A49F-B2A65BB8CD44}" v="131" dt="2021-12-03T01:17:58.877"/>
    <p1510:client id="{8BB3820C-4FF4-4418-9285-E92E41D1EE29}" v="1468" dt="2021-12-03T16:11:00.023"/>
    <p1510:client id="{BB6204BF-1F90-4A3B-BE33-A63B188474C6}" v="27" dt="2021-12-03T05:56:03.944"/>
    <p1510:client id="{D4FF6928-97BB-43AC-A78D-67AD831A93C8}" v="258" dt="2021-12-03T00:45:2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 Taneja" userId="9857b032-b41c-4e18-8d63-c6b648a783fa" providerId="ADAL" clId="{80F69BBF-E3F6-4C30-A49F-B2A65BB8CD44}"/>
    <pc:docChg chg="undo custSel addSld delSld modSld sldOrd">
      <pc:chgData name="Shubh Taneja" userId="9857b032-b41c-4e18-8d63-c6b648a783fa" providerId="ADAL" clId="{80F69BBF-E3F6-4C30-A49F-B2A65BB8CD44}" dt="2021-12-03T01:17:58.877" v="130" actId="20577"/>
      <pc:docMkLst>
        <pc:docMk/>
      </pc:docMkLst>
      <pc:sldChg chg="modSp mod modNotesTx">
        <pc:chgData name="Shubh Taneja" userId="9857b032-b41c-4e18-8d63-c6b648a783fa" providerId="ADAL" clId="{80F69BBF-E3F6-4C30-A49F-B2A65BB8CD44}" dt="2021-12-03T00:53:33.866" v="94" actId="20577"/>
        <pc:sldMkLst>
          <pc:docMk/>
          <pc:sldMk cId="3634017714" sldId="266"/>
        </pc:sldMkLst>
        <pc:spChg chg="mod">
          <ac:chgData name="Shubh Taneja" userId="9857b032-b41c-4e18-8d63-c6b648a783fa" providerId="ADAL" clId="{80F69BBF-E3F6-4C30-A49F-B2A65BB8CD44}" dt="2021-12-03T00:52:46.493" v="56" actId="113"/>
          <ac:spMkLst>
            <pc:docMk/>
            <pc:sldMk cId="3634017714" sldId="266"/>
            <ac:spMk id="2" creationId="{648C696D-C21A-4D2F-97E0-17EF2B4D4589}"/>
          </ac:spMkLst>
        </pc:spChg>
      </pc:sldChg>
      <pc:sldChg chg="delSp modSp add mod ord">
        <pc:chgData name="Shubh Taneja" userId="9857b032-b41c-4e18-8d63-c6b648a783fa" providerId="ADAL" clId="{80F69BBF-E3F6-4C30-A49F-B2A65BB8CD44}" dt="2021-12-03T01:17:58.877" v="130" actId="20577"/>
        <pc:sldMkLst>
          <pc:docMk/>
          <pc:sldMk cId="777676981" sldId="268"/>
        </pc:sldMkLst>
        <pc:spChg chg="del">
          <ac:chgData name="Shubh Taneja" userId="9857b032-b41c-4e18-8d63-c6b648a783fa" providerId="ADAL" clId="{80F69BBF-E3F6-4C30-A49F-B2A65BB8CD44}" dt="2021-12-03T01:15:35.869" v="114" actId="478"/>
          <ac:spMkLst>
            <pc:docMk/>
            <pc:sldMk cId="777676981" sldId="268"/>
            <ac:spMk id="2" creationId="{648C696D-C21A-4D2F-97E0-17EF2B4D4589}"/>
          </ac:spMkLst>
        </pc:spChg>
        <pc:spChg chg="mod">
          <ac:chgData name="Shubh Taneja" userId="9857b032-b41c-4e18-8d63-c6b648a783fa" providerId="ADAL" clId="{80F69BBF-E3F6-4C30-A49F-B2A65BB8CD44}" dt="2021-12-03T01:15:32.360" v="113" actId="20577"/>
          <ac:spMkLst>
            <pc:docMk/>
            <pc:sldMk cId="777676981" sldId="268"/>
            <ac:spMk id="97" creationId="{00000000-0000-0000-0000-000000000000}"/>
          </ac:spMkLst>
        </pc:spChg>
        <pc:spChg chg="mod">
          <ac:chgData name="Shubh Taneja" userId="9857b032-b41c-4e18-8d63-c6b648a783fa" providerId="ADAL" clId="{80F69BBF-E3F6-4C30-A49F-B2A65BB8CD44}" dt="2021-12-03T01:17:58.877" v="130" actId="20577"/>
          <ac:spMkLst>
            <pc:docMk/>
            <pc:sldMk cId="777676981" sldId="268"/>
            <ac:spMk id="100" creationId="{00000000-0000-0000-0000-000000000000}"/>
          </ac:spMkLst>
        </pc:spChg>
      </pc:sldChg>
      <pc:sldChg chg="new del">
        <pc:chgData name="Shubh Taneja" userId="9857b032-b41c-4e18-8d63-c6b648a783fa" providerId="ADAL" clId="{80F69BBF-E3F6-4C30-A49F-B2A65BB8CD44}" dt="2021-12-03T01:15:19.474" v="96" actId="47"/>
        <pc:sldMkLst>
          <pc:docMk/>
          <pc:sldMk cId="1131536014" sldId="268"/>
        </pc:sldMkLst>
      </pc:sldChg>
      <pc:sldMasterChg chg="delSldLayout">
        <pc:chgData name="Shubh Taneja" userId="9857b032-b41c-4e18-8d63-c6b648a783fa" providerId="ADAL" clId="{80F69BBF-E3F6-4C30-A49F-B2A65BB8CD44}" dt="2021-12-03T01:15:19.474" v="96" actId="47"/>
        <pc:sldMasterMkLst>
          <pc:docMk/>
          <pc:sldMasterMk cId="0" sldId="2147483659"/>
        </pc:sldMasterMkLst>
        <pc:sldLayoutChg chg="del">
          <pc:chgData name="Shubh Taneja" userId="9857b032-b41c-4e18-8d63-c6b648a783fa" providerId="ADAL" clId="{80F69BBF-E3F6-4C30-A49F-B2A65BB8CD44}" dt="2021-12-03T01:15:19.474" v="96" actId="47"/>
          <pc:sldLayoutMkLst>
            <pc:docMk/>
            <pc:sldMasterMk cId="0" sldId="2147483659"/>
            <pc:sldLayoutMk cId="0" sldId="2147483649"/>
          </pc:sldLayoutMkLst>
        </pc:sldLayoutChg>
      </pc:sldMasterChg>
    </pc:docChg>
  </pc:docChgLst>
  <pc:docChgLst>
    <pc:chgData name="Lee, Brian" userId="13fdd266-513e-4f39-86e1-cce5829e384c" providerId="ADAL" clId="{4EFA29D0-81BA-4832-BA14-6145F829F1F8}"/>
    <pc:docChg chg="undo redo custSel addSld modSld">
      <pc:chgData name="Lee, Brian" userId="13fdd266-513e-4f39-86e1-cce5829e384c" providerId="ADAL" clId="{4EFA29D0-81BA-4832-BA14-6145F829F1F8}" dt="2021-12-03T15:49:22.210" v="4132" actId="1076"/>
      <pc:docMkLst>
        <pc:docMk/>
      </pc:docMkLst>
      <pc:sldChg chg="addSp delSp modSp mod modNotesTx">
        <pc:chgData name="Lee, Brian" userId="13fdd266-513e-4f39-86e1-cce5829e384c" providerId="ADAL" clId="{4EFA29D0-81BA-4832-BA14-6145F829F1F8}" dt="2021-12-03T03:46:08.765" v="4011" actId="20577"/>
        <pc:sldMkLst>
          <pc:docMk/>
          <pc:sldMk cId="0" sldId="257"/>
        </pc:sldMkLst>
        <pc:spChg chg="add mod">
          <ac:chgData name="Lee, Brian" userId="13fdd266-513e-4f39-86e1-cce5829e384c" providerId="ADAL" clId="{4EFA29D0-81BA-4832-BA14-6145F829F1F8}" dt="2021-12-02T18:08:29.897" v="2906" actId="20577"/>
          <ac:spMkLst>
            <pc:docMk/>
            <pc:sldMk cId="0" sldId="257"/>
            <ac:spMk id="6" creationId="{AD47C169-E328-4054-A28A-5B96C8603162}"/>
          </ac:spMkLst>
        </pc:spChg>
        <pc:spChg chg="add del">
          <ac:chgData name="Lee, Brian" userId="13fdd266-513e-4f39-86e1-cce5829e384c" providerId="ADAL" clId="{4EFA29D0-81BA-4832-BA14-6145F829F1F8}" dt="2021-12-02T03:15:58.606" v="199" actId="11529"/>
          <ac:spMkLst>
            <pc:docMk/>
            <pc:sldMk cId="0" sldId="257"/>
            <ac:spMk id="7" creationId="{9B8BB8AD-50EB-4166-B616-B3107C6C17FA}"/>
          </ac:spMkLst>
        </pc:spChg>
        <pc:spChg chg="add mod">
          <ac:chgData name="Lee, Brian" userId="13fdd266-513e-4f39-86e1-cce5829e384c" providerId="ADAL" clId="{4EFA29D0-81BA-4832-BA14-6145F829F1F8}" dt="2021-12-02T03:04:28.540" v="83" actId="122"/>
          <ac:spMkLst>
            <pc:docMk/>
            <pc:sldMk cId="0" sldId="257"/>
            <ac:spMk id="11" creationId="{07589C9C-8F75-49E7-B821-15D1452BEDB0}"/>
          </ac:spMkLst>
        </pc:spChg>
        <pc:spChg chg="mod">
          <ac:chgData name="Lee, Brian" userId="13fdd266-513e-4f39-86e1-cce5829e384c" providerId="ADAL" clId="{4EFA29D0-81BA-4832-BA14-6145F829F1F8}" dt="2021-12-02T07:49:05.268" v="2629" actId="20577"/>
          <ac:spMkLst>
            <pc:docMk/>
            <pc:sldMk cId="0" sldId="257"/>
            <ac:spMk id="70" creationId="{00000000-0000-0000-0000-000000000000}"/>
          </ac:spMkLst>
        </pc:spChg>
        <pc:picChg chg="add mod">
          <ac:chgData name="Lee, Brian" userId="13fdd266-513e-4f39-86e1-cce5829e384c" providerId="ADAL" clId="{4EFA29D0-81BA-4832-BA14-6145F829F1F8}" dt="2021-12-02T03:23:41.275" v="425" actId="1076"/>
          <ac:picMkLst>
            <pc:docMk/>
            <pc:sldMk cId="0" sldId="257"/>
            <ac:picMk id="2050" creationId="{5FCC35E2-9D1C-4F8F-A01F-3EC2AF2C345C}"/>
          </ac:picMkLst>
        </pc:picChg>
      </pc:sldChg>
      <pc:sldChg chg="addSp delSp modSp mod">
        <pc:chgData name="Lee, Brian" userId="13fdd266-513e-4f39-86e1-cce5829e384c" providerId="ADAL" clId="{4EFA29D0-81BA-4832-BA14-6145F829F1F8}" dt="2021-12-03T01:22:30.185" v="3881"/>
        <pc:sldMkLst>
          <pc:docMk/>
          <pc:sldMk cId="0" sldId="258"/>
        </pc:sldMkLst>
        <pc:spChg chg="mod">
          <ac:chgData name="Lee, Brian" userId="13fdd266-513e-4f39-86e1-cce5829e384c" providerId="ADAL" clId="{4EFA29D0-81BA-4832-BA14-6145F829F1F8}" dt="2021-12-03T01:22:30.185" v="3881"/>
          <ac:spMkLst>
            <pc:docMk/>
            <pc:sldMk cId="0" sldId="258"/>
            <ac:spMk id="80" creationId="{00000000-0000-0000-0000-000000000000}"/>
          </ac:spMkLst>
        </pc:spChg>
        <pc:graphicFrameChg chg="add del mod">
          <ac:chgData name="Lee, Brian" userId="13fdd266-513e-4f39-86e1-cce5829e384c" providerId="ADAL" clId="{4EFA29D0-81BA-4832-BA14-6145F829F1F8}" dt="2021-12-02T02:44:38.163" v="8"/>
          <ac:graphicFrameMkLst>
            <pc:docMk/>
            <pc:sldMk cId="0" sldId="258"/>
            <ac:graphicFrameMk id="2" creationId="{0CABF3B0-6977-426E-8DC7-1535F7415B33}"/>
          </ac:graphicFrameMkLst>
        </pc:graphicFrameChg>
        <pc:graphicFrameChg chg="del mod modGraphic">
          <ac:chgData name="Lee, Brian" userId="13fdd266-513e-4f39-86e1-cce5829e384c" providerId="ADAL" clId="{4EFA29D0-81BA-4832-BA14-6145F829F1F8}" dt="2021-12-02T02:41:08.957" v="6" actId="478"/>
          <ac:graphicFrameMkLst>
            <pc:docMk/>
            <pc:sldMk cId="0" sldId="258"/>
            <ac:graphicFrameMk id="3" creationId="{5DDBA6CE-73ED-4A4D-A697-1BA09E650B16}"/>
          </ac:graphicFrameMkLst>
        </pc:graphicFrameChg>
        <pc:graphicFrameChg chg="add del mod modGraphic">
          <ac:chgData name="Lee, Brian" userId="13fdd266-513e-4f39-86e1-cce5829e384c" providerId="ADAL" clId="{4EFA29D0-81BA-4832-BA14-6145F829F1F8}" dt="2021-12-02T18:45:49.072" v="3014" actId="13926"/>
          <ac:graphicFrameMkLst>
            <pc:docMk/>
            <pc:sldMk cId="0" sldId="258"/>
            <ac:graphicFrameMk id="4" creationId="{D21703E2-E0C8-48C7-AC34-94560EC43C7D}"/>
          </ac:graphicFrameMkLst>
        </pc:graphicFrameChg>
        <pc:picChg chg="add del mod">
          <ac:chgData name="Lee, Brian" userId="13fdd266-513e-4f39-86e1-cce5829e384c" providerId="ADAL" clId="{4EFA29D0-81BA-4832-BA14-6145F829F1F8}" dt="2021-12-02T02:50:32.642" v="56" actId="478"/>
          <ac:picMkLst>
            <pc:docMk/>
            <pc:sldMk cId="0" sldId="258"/>
            <ac:picMk id="6" creationId="{539FC05D-621E-44C9-8B02-90BE1587B4F7}"/>
          </ac:picMkLst>
        </pc:picChg>
        <pc:picChg chg="add del mod">
          <ac:chgData name="Lee, Brian" userId="13fdd266-513e-4f39-86e1-cce5829e384c" providerId="ADAL" clId="{4EFA29D0-81BA-4832-BA14-6145F829F1F8}" dt="2021-12-02T02:50:34.519" v="58" actId="478"/>
          <ac:picMkLst>
            <pc:docMk/>
            <pc:sldMk cId="0" sldId="258"/>
            <ac:picMk id="8" creationId="{6DF3DDF6-9F1D-4282-B35F-093B408FB0C9}"/>
          </ac:picMkLst>
        </pc:picChg>
        <pc:picChg chg="add del mod">
          <ac:chgData name="Lee, Brian" userId="13fdd266-513e-4f39-86e1-cce5829e384c" providerId="ADAL" clId="{4EFA29D0-81BA-4832-BA14-6145F829F1F8}" dt="2021-12-02T02:50:33.945" v="57" actId="478"/>
          <ac:picMkLst>
            <pc:docMk/>
            <pc:sldMk cId="0" sldId="258"/>
            <ac:picMk id="14" creationId="{50F11DA3-8B05-43F6-86E8-D88C947E03ED}"/>
          </ac:picMkLst>
        </pc:picChg>
        <pc:picChg chg="add del mod">
          <ac:chgData name="Lee, Brian" userId="13fdd266-513e-4f39-86e1-cce5829e384c" providerId="ADAL" clId="{4EFA29D0-81BA-4832-BA14-6145F829F1F8}" dt="2021-12-02T02:50:35.103" v="60" actId="478"/>
          <ac:picMkLst>
            <pc:docMk/>
            <pc:sldMk cId="0" sldId="258"/>
            <ac:picMk id="15" creationId="{F3C2E98E-F5B5-4CAB-8F77-47804C5213AA}"/>
          </ac:picMkLst>
        </pc:picChg>
      </pc:sldChg>
      <pc:sldChg chg="addSp delSp modSp add mod modNotesTx">
        <pc:chgData name="Lee, Brian" userId="13fdd266-513e-4f39-86e1-cce5829e384c" providerId="ADAL" clId="{4EFA29D0-81BA-4832-BA14-6145F829F1F8}" dt="2021-12-03T01:36:03.563" v="3925" actId="14100"/>
        <pc:sldMkLst>
          <pc:docMk/>
          <pc:sldMk cId="2773669519" sldId="261"/>
        </pc:sldMkLst>
        <pc:spChg chg="del">
          <ac:chgData name="Lee, Brian" userId="13fdd266-513e-4f39-86e1-cce5829e384c" providerId="ADAL" clId="{4EFA29D0-81BA-4832-BA14-6145F829F1F8}" dt="2021-12-02T03:05:42.737" v="112" actId="478"/>
          <ac:spMkLst>
            <pc:docMk/>
            <pc:sldMk cId="2773669519" sldId="261"/>
            <ac:spMk id="6" creationId="{AD47C169-E328-4054-A28A-5B96C8603162}"/>
          </ac:spMkLst>
        </pc:spChg>
        <pc:spChg chg="mod">
          <ac:chgData name="Lee, Brian" userId="13fdd266-513e-4f39-86e1-cce5829e384c" providerId="ADAL" clId="{4EFA29D0-81BA-4832-BA14-6145F829F1F8}" dt="2021-12-02T07:29:16.768" v="1494" actId="20577"/>
          <ac:spMkLst>
            <pc:docMk/>
            <pc:sldMk cId="2773669519" sldId="261"/>
            <ac:spMk id="11" creationId="{07589C9C-8F75-49E7-B821-15D1452BEDB0}"/>
          </ac:spMkLst>
        </pc:spChg>
        <pc:spChg chg="mod">
          <ac:chgData name="Lee, Brian" userId="13fdd266-513e-4f39-86e1-cce5829e384c" providerId="ADAL" clId="{4EFA29D0-81BA-4832-BA14-6145F829F1F8}" dt="2021-12-02T07:49:16.138" v="2634" actId="27636"/>
          <ac:spMkLst>
            <pc:docMk/>
            <pc:sldMk cId="2773669519" sldId="261"/>
            <ac:spMk id="70" creationId="{00000000-0000-0000-0000-000000000000}"/>
          </ac:spMkLst>
        </pc:spChg>
        <pc:graphicFrameChg chg="add mod">
          <ac:chgData name="Lee, Brian" userId="13fdd266-513e-4f39-86e1-cce5829e384c" providerId="ADAL" clId="{4EFA29D0-81BA-4832-BA14-6145F829F1F8}" dt="2021-12-02T03:58:08.075" v="430"/>
          <ac:graphicFrameMkLst>
            <pc:docMk/>
            <pc:sldMk cId="2773669519" sldId="261"/>
            <ac:graphicFrameMk id="12" creationId="{02497EE0-7BE0-4022-81AF-B03BACC9E28E}"/>
          </ac:graphicFrameMkLst>
        </pc:graphicFrameChg>
        <pc:graphicFrameChg chg="add del mod">
          <ac:chgData name="Lee, Brian" userId="13fdd266-513e-4f39-86e1-cce5829e384c" providerId="ADAL" clId="{4EFA29D0-81BA-4832-BA14-6145F829F1F8}" dt="2021-12-02T04:01:24.502" v="438" actId="478"/>
          <ac:graphicFrameMkLst>
            <pc:docMk/>
            <pc:sldMk cId="2773669519" sldId="261"/>
            <ac:graphicFrameMk id="13" creationId="{02497EE0-7BE0-4022-81AF-B03BACC9E28E}"/>
          </ac:graphicFrameMkLst>
        </pc:graphicFrameChg>
        <pc:picChg chg="add mod">
          <ac:chgData name="Lee, Brian" userId="13fdd266-513e-4f39-86e1-cce5829e384c" providerId="ADAL" clId="{4EFA29D0-81BA-4832-BA14-6145F829F1F8}" dt="2021-12-02T18:41:12.588" v="2917" actId="1076"/>
          <ac:picMkLst>
            <pc:docMk/>
            <pc:sldMk cId="2773669519" sldId="261"/>
            <ac:picMk id="3" creationId="{B17F1E86-E2BD-4DD9-AFF9-F46CB94AB584}"/>
          </ac:picMkLst>
        </pc:picChg>
        <pc:picChg chg="mod">
          <ac:chgData name="Lee, Brian" userId="13fdd266-513e-4f39-86e1-cce5829e384c" providerId="ADAL" clId="{4EFA29D0-81BA-4832-BA14-6145F829F1F8}" dt="2021-12-03T01:36:03.563" v="3925" actId="14100"/>
          <ac:picMkLst>
            <pc:docMk/>
            <pc:sldMk cId="2773669519" sldId="261"/>
            <ac:picMk id="4" creationId="{A9F3F63E-6519-4B22-9AC9-CCE0A1D8DBB0}"/>
          </ac:picMkLst>
        </pc:picChg>
        <pc:picChg chg="del">
          <ac:chgData name="Lee, Brian" userId="13fdd266-513e-4f39-86e1-cce5829e384c" providerId="ADAL" clId="{4EFA29D0-81BA-4832-BA14-6145F829F1F8}" dt="2021-12-02T03:05:40.727" v="111" actId="478"/>
          <ac:picMkLst>
            <pc:docMk/>
            <pc:sldMk cId="2773669519" sldId="261"/>
            <ac:picMk id="2050" creationId="{5FCC35E2-9D1C-4F8F-A01F-3EC2AF2C345C}"/>
          </ac:picMkLst>
        </pc:picChg>
        <pc:picChg chg="add mod">
          <ac:chgData name="Lee, Brian" userId="13fdd266-513e-4f39-86e1-cce5829e384c" providerId="ADAL" clId="{4EFA29D0-81BA-4832-BA14-6145F829F1F8}" dt="2021-12-03T01:35:56.567" v="3923" actId="1076"/>
          <ac:picMkLst>
            <pc:docMk/>
            <pc:sldMk cId="2773669519" sldId="261"/>
            <ac:picMk id="3074" creationId="{9A3B47CB-4732-4DEC-8FB0-F8CCDE675487}"/>
          </ac:picMkLst>
        </pc:picChg>
      </pc:sldChg>
      <pc:sldChg chg="modSp mod">
        <pc:chgData name="Lee, Brian" userId="13fdd266-513e-4f39-86e1-cce5829e384c" providerId="ADAL" clId="{4EFA29D0-81BA-4832-BA14-6145F829F1F8}" dt="2021-12-02T01:37:55.137" v="0" actId="27636"/>
        <pc:sldMkLst>
          <pc:docMk/>
          <pc:sldMk cId="3315056173" sldId="261"/>
        </pc:sldMkLst>
        <pc:spChg chg="mod">
          <ac:chgData name="Lee, Brian" userId="13fdd266-513e-4f39-86e1-cce5829e384c" providerId="ADAL" clId="{4EFA29D0-81BA-4832-BA14-6145F829F1F8}" dt="2021-12-02T01:37:55.137" v="0" actId="27636"/>
          <ac:spMkLst>
            <pc:docMk/>
            <pc:sldMk cId="3315056173" sldId="261"/>
            <ac:spMk id="2" creationId="{28D2EEEF-4A83-417B-B473-1F12E51C8F6D}"/>
          </ac:spMkLst>
        </pc:spChg>
      </pc:sldChg>
      <pc:sldChg chg="delSp modSp mod">
        <pc:chgData name="Lee, Brian" userId="13fdd266-513e-4f39-86e1-cce5829e384c" providerId="ADAL" clId="{4EFA29D0-81BA-4832-BA14-6145F829F1F8}" dt="2021-12-02T02:47:10.572" v="15" actId="478"/>
        <pc:sldMkLst>
          <pc:docMk/>
          <pc:sldMk cId="1201174107" sldId="262"/>
        </pc:sldMkLst>
        <pc:graphicFrameChg chg="del modGraphic">
          <ac:chgData name="Lee, Brian" userId="13fdd266-513e-4f39-86e1-cce5829e384c" providerId="ADAL" clId="{4EFA29D0-81BA-4832-BA14-6145F829F1F8}" dt="2021-12-02T02:47:10.572" v="15" actId="478"/>
          <ac:graphicFrameMkLst>
            <pc:docMk/>
            <pc:sldMk cId="1201174107" sldId="262"/>
            <ac:graphicFrameMk id="3" creationId="{5DDBA6CE-73ED-4A4D-A697-1BA09E650B16}"/>
          </ac:graphicFrameMkLst>
        </pc:graphicFrameChg>
      </pc:sldChg>
      <pc:sldChg chg="addSp delSp modSp add mod modNotesTx">
        <pc:chgData name="Lee, Brian" userId="13fdd266-513e-4f39-86e1-cce5829e384c" providerId="ADAL" clId="{4EFA29D0-81BA-4832-BA14-6145F829F1F8}" dt="2021-12-02T20:14:57.469" v="3865" actId="20577"/>
        <pc:sldMkLst>
          <pc:docMk/>
          <pc:sldMk cId="2256937235" sldId="262"/>
        </pc:sldMkLst>
        <pc:spChg chg="add mod">
          <ac:chgData name="Lee, Brian" userId="13fdd266-513e-4f39-86e1-cce5829e384c" providerId="ADAL" clId="{4EFA29D0-81BA-4832-BA14-6145F829F1F8}" dt="2021-12-02T20:14:43.054" v="3864" actId="5793"/>
          <ac:spMkLst>
            <pc:docMk/>
            <pc:sldMk cId="2256937235" sldId="262"/>
            <ac:spMk id="6" creationId="{9A564AE1-AB12-4989-96E0-24761EA444F8}"/>
          </ac:spMkLst>
        </pc:spChg>
        <pc:spChg chg="mod">
          <ac:chgData name="Lee, Brian" userId="13fdd266-513e-4f39-86e1-cce5829e384c" providerId="ADAL" clId="{4EFA29D0-81BA-4832-BA14-6145F829F1F8}" dt="2021-12-02T18:44:13.607" v="2947" actId="20577"/>
          <ac:spMkLst>
            <pc:docMk/>
            <pc:sldMk cId="2256937235" sldId="262"/>
            <ac:spMk id="11" creationId="{07589C9C-8F75-49E7-B821-15D1452BEDB0}"/>
          </ac:spMkLst>
        </pc:spChg>
        <pc:spChg chg="mod">
          <ac:chgData name="Lee, Brian" userId="13fdd266-513e-4f39-86e1-cce5829e384c" providerId="ADAL" clId="{4EFA29D0-81BA-4832-BA14-6145F829F1F8}" dt="2021-12-02T07:49:24.914" v="2639" actId="27636"/>
          <ac:spMkLst>
            <pc:docMk/>
            <pc:sldMk cId="2256937235" sldId="262"/>
            <ac:spMk id="70" creationId="{00000000-0000-0000-0000-000000000000}"/>
          </ac:spMkLst>
        </pc:spChg>
        <pc:graphicFrameChg chg="add del mod">
          <ac:chgData name="Lee, Brian" userId="13fdd266-513e-4f39-86e1-cce5829e384c" providerId="ADAL" clId="{4EFA29D0-81BA-4832-BA14-6145F829F1F8}" dt="2021-12-02T04:02:22.775" v="442"/>
          <ac:graphicFrameMkLst>
            <pc:docMk/>
            <pc:sldMk cId="2256937235" sldId="262"/>
            <ac:graphicFrameMk id="2" creationId="{45848B0F-2B7C-4214-B51C-BC7A6C5A966D}"/>
          </ac:graphicFrameMkLst>
        </pc:graphicFrameChg>
        <pc:graphicFrameChg chg="add del mod">
          <ac:chgData name="Lee, Brian" userId="13fdd266-513e-4f39-86e1-cce5829e384c" providerId="ADAL" clId="{4EFA29D0-81BA-4832-BA14-6145F829F1F8}" dt="2021-12-02T04:03:28.746" v="453" actId="478"/>
          <ac:graphicFrameMkLst>
            <pc:docMk/>
            <pc:sldMk cId="2256937235" sldId="262"/>
            <ac:graphicFrameMk id="3" creationId="{5D1217C5-4BFE-4B44-9D2C-FE6BB7A3A98F}"/>
          </ac:graphicFrameMkLst>
        </pc:graphicFrameChg>
        <pc:graphicFrameChg chg="add del mod">
          <ac:chgData name="Lee, Brian" userId="13fdd266-513e-4f39-86e1-cce5829e384c" providerId="ADAL" clId="{4EFA29D0-81BA-4832-BA14-6145F829F1F8}" dt="2021-12-02T04:38:30.730" v="509"/>
          <ac:graphicFrameMkLst>
            <pc:docMk/>
            <pc:sldMk cId="2256937235" sldId="262"/>
            <ac:graphicFrameMk id="4" creationId="{87C7E4D2-E7C3-4CC1-83D6-EDEB8B31784C}"/>
          </ac:graphicFrameMkLst>
        </pc:graphicFrameChg>
        <pc:graphicFrameChg chg="add mod modGraphic">
          <ac:chgData name="Lee, Brian" userId="13fdd266-513e-4f39-86e1-cce5829e384c" providerId="ADAL" clId="{4EFA29D0-81BA-4832-BA14-6145F829F1F8}" dt="2021-12-02T18:52:12.363" v="3258" actId="122"/>
          <ac:graphicFrameMkLst>
            <pc:docMk/>
            <pc:sldMk cId="2256937235" sldId="262"/>
            <ac:graphicFrameMk id="5" creationId="{1AB9C0FD-D123-47D1-AD3A-8C191308F646}"/>
          </ac:graphicFrameMkLst>
        </pc:graphicFrameChg>
        <pc:graphicFrameChg chg="add mod">
          <ac:chgData name="Lee, Brian" userId="13fdd266-513e-4f39-86e1-cce5829e384c" providerId="ADAL" clId="{4EFA29D0-81BA-4832-BA14-6145F829F1F8}" dt="2021-12-02T04:38:39.523" v="512" actId="1076"/>
          <ac:graphicFrameMkLst>
            <pc:docMk/>
            <pc:sldMk cId="2256937235" sldId="262"/>
            <ac:graphicFrameMk id="12" creationId="{02497EE0-7BE0-4022-81AF-B03BACC9E28E}"/>
          </ac:graphicFrameMkLst>
        </pc:graphicFrameChg>
        <pc:graphicFrameChg chg="add del mod">
          <ac:chgData name="Lee, Brian" userId="13fdd266-513e-4f39-86e1-cce5829e384c" providerId="ADAL" clId="{4EFA29D0-81BA-4832-BA14-6145F829F1F8}" dt="2021-12-02T04:02:50.544" v="448" actId="478"/>
          <ac:graphicFrameMkLst>
            <pc:docMk/>
            <pc:sldMk cId="2256937235" sldId="262"/>
            <ac:graphicFrameMk id="13" creationId="{02497EE0-7BE0-4022-81AF-B03BACC9E28E}"/>
          </ac:graphicFrameMkLst>
        </pc:graphicFrameChg>
        <pc:picChg chg="del">
          <ac:chgData name="Lee, Brian" userId="13fdd266-513e-4f39-86e1-cce5829e384c" providerId="ADAL" clId="{4EFA29D0-81BA-4832-BA14-6145F829F1F8}" dt="2021-12-02T04:01:22.138" v="437" actId="478"/>
          <ac:picMkLst>
            <pc:docMk/>
            <pc:sldMk cId="2256937235" sldId="262"/>
            <ac:picMk id="3074" creationId="{9A3B47CB-4732-4DEC-8FB0-F8CCDE675487}"/>
          </ac:picMkLst>
        </pc:picChg>
      </pc:sldChg>
      <pc:sldChg chg="addSp delSp modSp add mod modNotesTx">
        <pc:chgData name="Lee, Brian" userId="13fdd266-513e-4f39-86e1-cce5829e384c" providerId="ADAL" clId="{4EFA29D0-81BA-4832-BA14-6145F829F1F8}" dt="2021-12-03T03:58:10.283" v="4107" actId="20577"/>
        <pc:sldMkLst>
          <pc:docMk/>
          <pc:sldMk cId="1394985207" sldId="263"/>
        </pc:sldMkLst>
        <pc:spChg chg="add mod">
          <ac:chgData name="Lee, Brian" userId="13fdd266-513e-4f39-86e1-cce5829e384c" providerId="ADAL" clId="{4EFA29D0-81BA-4832-BA14-6145F829F1F8}" dt="2021-12-02T05:06:09.252" v="679" actId="14100"/>
          <ac:spMkLst>
            <pc:docMk/>
            <pc:sldMk cId="1394985207" sldId="263"/>
            <ac:spMk id="4" creationId="{FCB50F70-AE02-4F19-81D9-F2A4CCC0BE2A}"/>
          </ac:spMkLst>
        </pc:spChg>
        <pc:spChg chg="mod">
          <ac:chgData name="Lee, Brian" userId="13fdd266-513e-4f39-86e1-cce5829e384c" providerId="ADAL" clId="{4EFA29D0-81BA-4832-BA14-6145F829F1F8}" dt="2021-12-03T03:58:10.283" v="4107" actId="20577"/>
          <ac:spMkLst>
            <pc:docMk/>
            <pc:sldMk cId="1394985207" sldId="263"/>
            <ac:spMk id="11" creationId="{07589C9C-8F75-49E7-B821-15D1452BEDB0}"/>
          </ac:spMkLst>
        </pc:spChg>
        <pc:spChg chg="add mod">
          <ac:chgData name="Lee, Brian" userId="13fdd266-513e-4f39-86e1-cce5829e384c" providerId="ADAL" clId="{4EFA29D0-81BA-4832-BA14-6145F829F1F8}" dt="2021-12-02T05:06:16.238" v="684" actId="14100"/>
          <ac:spMkLst>
            <pc:docMk/>
            <pc:sldMk cId="1394985207" sldId="263"/>
            <ac:spMk id="14" creationId="{B2816D08-94B0-4C92-AB34-7F213F7137B4}"/>
          </ac:spMkLst>
        </pc:spChg>
        <pc:spChg chg="add mod">
          <ac:chgData name="Lee, Brian" userId="13fdd266-513e-4f39-86e1-cce5829e384c" providerId="ADAL" clId="{4EFA29D0-81BA-4832-BA14-6145F829F1F8}" dt="2021-12-02T05:06:24.640" v="688" actId="20577"/>
          <ac:spMkLst>
            <pc:docMk/>
            <pc:sldMk cId="1394985207" sldId="263"/>
            <ac:spMk id="15" creationId="{971356EE-6971-453E-A78F-714EACD52EF4}"/>
          </ac:spMkLst>
        </pc:spChg>
        <pc:spChg chg="mod">
          <ac:chgData name="Lee, Brian" userId="13fdd266-513e-4f39-86e1-cce5829e384c" providerId="ADAL" clId="{4EFA29D0-81BA-4832-BA14-6145F829F1F8}" dt="2021-12-02T07:49:32.699" v="2644" actId="14100"/>
          <ac:spMkLst>
            <pc:docMk/>
            <pc:sldMk cId="1394985207" sldId="263"/>
            <ac:spMk id="70" creationId="{00000000-0000-0000-0000-000000000000}"/>
          </ac:spMkLst>
        </pc:spChg>
        <pc:graphicFrameChg chg="del">
          <ac:chgData name="Lee, Brian" userId="13fdd266-513e-4f39-86e1-cce5829e384c" providerId="ADAL" clId="{4EFA29D0-81BA-4832-BA14-6145F829F1F8}" dt="2021-12-02T04:11:11.242" v="502" actId="478"/>
          <ac:graphicFrameMkLst>
            <pc:docMk/>
            <pc:sldMk cId="1394985207" sldId="263"/>
            <ac:graphicFrameMk id="12" creationId="{02497EE0-7BE0-4022-81AF-B03BACC9E28E}"/>
          </ac:graphicFrameMkLst>
        </pc:graphicFrameChg>
        <pc:picChg chg="add mod">
          <ac:chgData name="Lee, Brian" userId="13fdd266-513e-4f39-86e1-cce5829e384c" providerId="ADAL" clId="{4EFA29D0-81BA-4832-BA14-6145F829F1F8}" dt="2021-12-02T05:05:04.304" v="649" actId="14100"/>
          <ac:picMkLst>
            <pc:docMk/>
            <pc:sldMk cId="1394985207" sldId="263"/>
            <ac:picMk id="3" creationId="{4D6F6F73-211F-44CA-AB54-AA7FA948D8E5}"/>
          </ac:picMkLst>
        </pc:picChg>
        <pc:picChg chg="add mod">
          <ac:chgData name="Lee, Brian" userId="13fdd266-513e-4f39-86e1-cce5829e384c" providerId="ADAL" clId="{4EFA29D0-81BA-4832-BA14-6145F829F1F8}" dt="2021-12-02T05:04:42.546" v="642" actId="1076"/>
          <ac:picMkLst>
            <pc:docMk/>
            <pc:sldMk cId="1394985207" sldId="263"/>
            <ac:picMk id="5122" creationId="{82B52F5C-9795-478C-B1A3-A29D6A313A33}"/>
          </ac:picMkLst>
        </pc:picChg>
        <pc:picChg chg="add mod">
          <ac:chgData name="Lee, Brian" userId="13fdd266-513e-4f39-86e1-cce5829e384c" providerId="ADAL" clId="{4EFA29D0-81BA-4832-BA14-6145F829F1F8}" dt="2021-12-02T05:04:37.306" v="640" actId="1076"/>
          <ac:picMkLst>
            <pc:docMk/>
            <pc:sldMk cId="1394985207" sldId="263"/>
            <ac:picMk id="5124" creationId="{1F8BB769-5C7C-4F1A-A5D3-F4F090179543}"/>
          </ac:picMkLst>
        </pc:picChg>
      </pc:sldChg>
      <pc:sldChg chg="addSp delSp modSp add mod modNotesTx">
        <pc:chgData name="Lee, Brian" userId="13fdd266-513e-4f39-86e1-cce5829e384c" providerId="ADAL" clId="{4EFA29D0-81BA-4832-BA14-6145F829F1F8}" dt="2021-12-03T03:45:54.793" v="4009"/>
        <pc:sldMkLst>
          <pc:docMk/>
          <pc:sldMk cId="1391943978" sldId="264"/>
        </pc:sldMkLst>
        <pc:spChg chg="add mod">
          <ac:chgData name="Lee, Brian" userId="13fdd266-513e-4f39-86e1-cce5829e384c" providerId="ADAL" clId="{4EFA29D0-81BA-4832-BA14-6145F829F1F8}" dt="2021-12-02T19:15:57.321" v="3726" actId="164"/>
          <ac:spMkLst>
            <pc:docMk/>
            <pc:sldMk cId="1391943978" sldId="264"/>
            <ac:spMk id="6" creationId="{05C028B0-751D-437F-9174-B04708E70133}"/>
          </ac:spMkLst>
        </pc:spChg>
        <pc:spChg chg="mod">
          <ac:chgData name="Lee, Brian" userId="13fdd266-513e-4f39-86e1-cce5829e384c" providerId="ADAL" clId="{4EFA29D0-81BA-4832-BA14-6145F829F1F8}" dt="2021-12-02T07:43:33.056" v="2615" actId="20577"/>
          <ac:spMkLst>
            <pc:docMk/>
            <pc:sldMk cId="1391943978" sldId="264"/>
            <ac:spMk id="11" creationId="{07589C9C-8F75-49E7-B821-15D1452BEDB0}"/>
          </ac:spMkLst>
        </pc:spChg>
        <pc:spChg chg="add mod">
          <ac:chgData name="Lee, Brian" userId="13fdd266-513e-4f39-86e1-cce5829e384c" providerId="ADAL" clId="{4EFA29D0-81BA-4832-BA14-6145F829F1F8}" dt="2021-12-02T19:31:22.317" v="3803" actId="20577"/>
          <ac:spMkLst>
            <pc:docMk/>
            <pc:sldMk cId="1391943978" sldId="264"/>
            <ac:spMk id="16" creationId="{688D0060-8C20-4C6D-9CEB-1EC629491B0D}"/>
          </ac:spMkLst>
        </pc:spChg>
        <pc:spChg chg="add mod">
          <ac:chgData name="Lee, Brian" userId="13fdd266-513e-4f39-86e1-cce5829e384c" providerId="ADAL" clId="{4EFA29D0-81BA-4832-BA14-6145F829F1F8}" dt="2021-12-03T01:34:32.111" v="3921" actId="14100"/>
          <ac:spMkLst>
            <pc:docMk/>
            <pc:sldMk cId="1391943978" sldId="264"/>
            <ac:spMk id="19" creationId="{E0829A91-4B9B-4FD9-99EE-CF88CDB7E0BE}"/>
          </ac:spMkLst>
        </pc:spChg>
        <pc:spChg chg="mod topLvl">
          <ac:chgData name="Lee, Brian" userId="13fdd266-513e-4f39-86e1-cce5829e384c" providerId="ADAL" clId="{4EFA29D0-81BA-4832-BA14-6145F829F1F8}" dt="2021-12-02T19:30:33.250" v="3786" actId="20577"/>
          <ac:spMkLst>
            <pc:docMk/>
            <pc:sldMk cId="1391943978" sldId="264"/>
            <ac:spMk id="23" creationId="{A584D770-F02A-400C-BA98-404AD77AF8C8}"/>
          </ac:spMkLst>
        </pc:spChg>
        <pc:spChg chg="add mod topLvl">
          <ac:chgData name="Lee, Brian" userId="13fdd266-513e-4f39-86e1-cce5829e384c" providerId="ADAL" clId="{4EFA29D0-81BA-4832-BA14-6145F829F1F8}" dt="2021-12-02T19:32:55.688" v="3842" actId="164"/>
          <ac:spMkLst>
            <pc:docMk/>
            <pc:sldMk cId="1391943978" sldId="264"/>
            <ac:spMk id="24" creationId="{170227FC-0915-42D0-9AC9-1B36AAAD0505}"/>
          </ac:spMkLst>
        </pc:spChg>
        <pc:spChg chg="add mod">
          <ac:chgData name="Lee, Brian" userId="13fdd266-513e-4f39-86e1-cce5829e384c" providerId="ADAL" clId="{4EFA29D0-81BA-4832-BA14-6145F829F1F8}" dt="2021-12-02T19:32:48.638" v="3841" actId="571"/>
          <ac:spMkLst>
            <pc:docMk/>
            <pc:sldMk cId="1391943978" sldId="264"/>
            <ac:spMk id="32" creationId="{5620FAA6-3AC6-425C-A901-43C4129E2EC8}"/>
          </ac:spMkLst>
        </pc:spChg>
        <pc:spChg chg="mod">
          <ac:chgData name="Lee, Brian" userId="13fdd266-513e-4f39-86e1-cce5829e384c" providerId="ADAL" clId="{4EFA29D0-81BA-4832-BA14-6145F829F1F8}" dt="2021-12-02T19:31:34.484" v="3817" actId="20577"/>
          <ac:spMkLst>
            <pc:docMk/>
            <pc:sldMk cId="1391943978" sldId="264"/>
            <ac:spMk id="70" creationId="{00000000-0000-0000-0000-000000000000}"/>
          </ac:spMkLst>
        </pc:spChg>
        <pc:grpChg chg="add mod">
          <ac:chgData name="Lee, Brian" userId="13fdd266-513e-4f39-86e1-cce5829e384c" providerId="ADAL" clId="{4EFA29D0-81BA-4832-BA14-6145F829F1F8}" dt="2021-12-02T19:20:44.436" v="3750" actId="1076"/>
          <ac:grpSpMkLst>
            <pc:docMk/>
            <pc:sldMk cId="1391943978" sldId="264"/>
            <ac:grpSpMk id="8" creationId="{BFA55C10-BAF0-480C-B508-FD629EC02E9D}"/>
          </ac:grpSpMkLst>
        </pc:grpChg>
        <pc:grpChg chg="add del mod">
          <ac:chgData name="Lee, Brian" userId="13fdd266-513e-4f39-86e1-cce5829e384c" providerId="ADAL" clId="{4EFA29D0-81BA-4832-BA14-6145F829F1F8}" dt="2021-12-02T19:19:49.847" v="3742" actId="21"/>
          <ac:grpSpMkLst>
            <pc:docMk/>
            <pc:sldMk cId="1391943978" sldId="264"/>
            <ac:grpSpMk id="9" creationId="{6EBDDEDC-B5C8-4484-8733-A04346A4B152}"/>
          </ac:grpSpMkLst>
        </pc:grpChg>
        <pc:grpChg chg="add mod">
          <ac:chgData name="Lee, Brian" userId="13fdd266-513e-4f39-86e1-cce5829e384c" providerId="ADAL" clId="{4EFA29D0-81BA-4832-BA14-6145F829F1F8}" dt="2021-12-02T19:30:26.247" v="3784" actId="164"/>
          <ac:grpSpMkLst>
            <pc:docMk/>
            <pc:sldMk cId="1391943978" sldId="264"/>
            <ac:grpSpMk id="18" creationId="{6908B91D-119A-41FA-BD0F-0C144C59EF52}"/>
          </ac:grpSpMkLst>
        </pc:grpChg>
        <pc:grpChg chg="add mod">
          <ac:chgData name="Lee, Brian" userId="13fdd266-513e-4f39-86e1-cce5829e384c" providerId="ADAL" clId="{4EFA29D0-81BA-4832-BA14-6145F829F1F8}" dt="2021-12-02T19:31:09.331" v="3800" actId="164"/>
          <ac:grpSpMkLst>
            <pc:docMk/>
            <pc:sldMk cId="1391943978" sldId="264"/>
            <ac:grpSpMk id="20" creationId="{1DA6EA8E-D404-4504-BC92-262D1EB88434}"/>
          </ac:grpSpMkLst>
        </pc:grpChg>
        <pc:grpChg chg="add del mod">
          <ac:chgData name="Lee, Brian" userId="13fdd266-513e-4f39-86e1-cce5829e384c" providerId="ADAL" clId="{4EFA29D0-81BA-4832-BA14-6145F829F1F8}" dt="2021-12-02T19:20:00.096" v="3745" actId="165"/>
          <ac:grpSpMkLst>
            <pc:docMk/>
            <pc:sldMk cId="1391943978" sldId="264"/>
            <ac:grpSpMk id="21" creationId="{75BD2DD7-59F1-4D8B-8488-D95622B66CBD}"/>
          </ac:grpSpMkLst>
        </pc:grpChg>
        <pc:grpChg chg="add del mod">
          <ac:chgData name="Lee, Brian" userId="13fdd266-513e-4f39-86e1-cce5829e384c" providerId="ADAL" clId="{4EFA29D0-81BA-4832-BA14-6145F829F1F8}" dt="2021-12-02T19:32:31.788" v="3837" actId="165"/>
          <ac:grpSpMkLst>
            <pc:docMk/>
            <pc:sldMk cId="1391943978" sldId="264"/>
            <ac:grpSpMk id="25" creationId="{EEDD3498-F3C0-4024-B33C-25B06834305D}"/>
          </ac:grpSpMkLst>
        </pc:grpChg>
        <pc:grpChg chg="add mod">
          <ac:chgData name="Lee, Brian" userId="13fdd266-513e-4f39-86e1-cce5829e384c" providerId="ADAL" clId="{4EFA29D0-81BA-4832-BA14-6145F829F1F8}" dt="2021-12-02T19:32:55.688" v="3842" actId="164"/>
          <ac:grpSpMkLst>
            <pc:docMk/>
            <pc:sldMk cId="1391943978" sldId="264"/>
            <ac:grpSpMk id="26" creationId="{CE84AFD1-C140-4F2D-96B8-74B2235F6D7C}"/>
          </ac:grpSpMkLst>
        </pc:grpChg>
        <pc:picChg chg="add mod modCrop">
          <ac:chgData name="Lee, Brian" userId="13fdd266-513e-4f39-86e1-cce5829e384c" providerId="ADAL" clId="{4EFA29D0-81BA-4832-BA14-6145F829F1F8}" dt="2021-12-02T19:18:44.736" v="3728" actId="732"/>
          <ac:picMkLst>
            <pc:docMk/>
            <pc:sldMk cId="1391943978" sldId="264"/>
            <ac:picMk id="3" creationId="{DF2DD330-07EE-47FC-B564-C6B5E807172D}"/>
          </ac:picMkLst>
        </pc:picChg>
        <pc:picChg chg="add mod">
          <ac:chgData name="Lee, Brian" userId="13fdd266-513e-4f39-86e1-cce5829e384c" providerId="ADAL" clId="{4EFA29D0-81BA-4832-BA14-6145F829F1F8}" dt="2021-12-02T19:31:09.331" v="3800" actId="164"/>
          <ac:picMkLst>
            <pc:docMk/>
            <pc:sldMk cId="1391943978" sldId="264"/>
            <ac:picMk id="5" creationId="{849E0040-3CEA-48DC-B6F6-19014642EC3D}"/>
          </ac:picMkLst>
        </pc:picChg>
        <pc:picChg chg="add mod">
          <ac:chgData name="Lee, Brian" userId="13fdd266-513e-4f39-86e1-cce5829e384c" providerId="ADAL" clId="{4EFA29D0-81BA-4832-BA14-6145F829F1F8}" dt="2021-12-02T19:15:57.321" v="3726" actId="164"/>
          <ac:picMkLst>
            <pc:docMk/>
            <pc:sldMk cId="1391943978" sldId="264"/>
            <ac:picMk id="10" creationId="{34351058-7D6E-41F6-B5A7-B0639E5F3606}"/>
          </ac:picMkLst>
        </pc:picChg>
        <pc:picChg chg="add del mod">
          <ac:chgData name="Lee, Brian" userId="13fdd266-513e-4f39-86e1-cce5829e384c" providerId="ADAL" clId="{4EFA29D0-81BA-4832-BA14-6145F829F1F8}" dt="2021-12-02T19:14:14.639" v="3685" actId="21"/>
          <ac:picMkLst>
            <pc:docMk/>
            <pc:sldMk cId="1391943978" sldId="264"/>
            <ac:picMk id="12" creationId="{C0F33488-9360-4F94-9E94-F6ED850F796C}"/>
          </ac:picMkLst>
        </pc:picChg>
        <pc:picChg chg="add mod topLvl modCrop">
          <ac:chgData name="Lee, Brian" userId="13fdd266-513e-4f39-86e1-cce5829e384c" providerId="ADAL" clId="{4EFA29D0-81BA-4832-BA14-6145F829F1F8}" dt="2021-12-02T19:32:55.688" v="3842" actId="164"/>
          <ac:picMkLst>
            <pc:docMk/>
            <pc:sldMk cId="1391943978" sldId="264"/>
            <ac:picMk id="14" creationId="{9FC1AD8C-D349-43B1-A29F-4A5AF47B8747}"/>
          </ac:picMkLst>
        </pc:picChg>
        <pc:picChg chg="add mod modCrop">
          <ac:chgData name="Lee, Brian" userId="13fdd266-513e-4f39-86e1-cce5829e384c" providerId="ADAL" clId="{4EFA29D0-81BA-4832-BA14-6145F829F1F8}" dt="2021-12-02T19:30:26.247" v="3784" actId="164"/>
          <ac:picMkLst>
            <pc:docMk/>
            <pc:sldMk cId="1391943978" sldId="264"/>
            <ac:picMk id="17" creationId="{A1F6DA3B-8E91-4DCB-BF26-889183883515}"/>
          </ac:picMkLst>
        </pc:picChg>
        <pc:picChg chg="del mod topLvl">
          <ac:chgData name="Lee, Brian" userId="13fdd266-513e-4f39-86e1-cce5829e384c" providerId="ADAL" clId="{4EFA29D0-81BA-4832-BA14-6145F829F1F8}" dt="2021-12-02T19:20:57.198" v="3755" actId="478"/>
          <ac:picMkLst>
            <pc:docMk/>
            <pc:sldMk cId="1391943978" sldId="264"/>
            <ac:picMk id="22" creationId="{13F70965-1EFD-4FC2-BD84-C92DC19AF9DB}"/>
          </ac:picMkLst>
        </pc:picChg>
        <pc:picChg chg="add mod">
          <ac:chgData name="Lee, Brian" userId="13fdd266-513e-4f39-86e1-cce5829e384c" providerId="ADAL" clId="{4EFA29D0-81BA-4832-BA14-6145F829F1F8}" dt="2021-12-02T19:32:48.638" v="3841" actId="571"/>
          <ac:picMkLst>
            <pc:docMk/>
            <pc:sldMk cId="1391943978" sldId="264"/>
            <ac:picMk id="31" creationId="{A07505F2-D23F-42BA-96AE-24F48BBD9FAC}"/>
          </ac:picMkLst>
        </pc:picChg>
        <pc:picChg chg="del">
          <ac:chgData name="Lee, Brian" userId="13fdd266-513e-4f39-86e1-cce5829e384c" providerId="ADAL" clId="{4EFA29D0-81BA-4832-BA14-6145F829F1F8}" dt="2021-12-02T07:49:19.758" v="2635" actId="478"/>
          <ac:picMkLst>
            <pc:docMk/>
            <pc:sldMk cId="1391943978" sldId="264"/>
            <ac:picMk id="3074" creationId="{9A3B47CB-4732-4DEC-8FB0-F8CCDE675487}"/>
          </ac:picMkLst>
        </pc:picChg>
      </pc:sldChg>
      <pc:sldChg chg="modSp mod">
        <pc:chgData name="Lee, Brian" userId="13fdd266-513e-4f39-86e1-cce5829e384c" providerId="ADAL" clId="{4EFA29D0-81BA-4832-BA14-6145F829F1F8}" dt="2021-12-03T04:53:32.451" v="4125" actId="20577"/>
        <pc:sldMkLst>
          <pc:docMk/>
          <pc:sldMk cId="3170935374" sldId="265"/>
        </pc:sldMkLst>
        <pc:spChg chg="mod">
          <ac:chgData name="Lee, Brian" userId="13fdd266-513e-4f39-86e1-cce5829e384c" providerId="ADAL" clId="{4EFA29D0-81BA-4832-BA14-6145F829F1F8}" dt="2021-12-03T04:53:32.451" v="4125" actId="20577"/>
          <ac:spMkLst>
            <pc:docMk/>
            <pc:sldMk cId="3170935374" sldId="265"/>
            <ac:spMk id="15" creationId="{667FFA01-88BF-4904-86D5-BFFA73113FF8}"/>
          </ac:spMkLst>
        </pc:spChg>
      </pc:sldChg>
      <pc:sldChg chg="modSp mod">
        <pc:chgData name="Lee, Brian" userId="13fdd266-513e-4f39-86e1-cce5829e384c" providerId="ADAL" clId="{4EFA29D0-81BA-4832-BA14-6145F829F1F8}" dt="2021-12-03T01:41:49.823" v="4007" actId="20577"/>
        <pc:sldMkLst>
          <pc:docMk/>
          <pc:sldMk cId="3634017714" sldId="266"/>
        </pc:sldMkLst>
        <pc:spChg chg="mod">
          <ac:chgData name="Lee, Brian" userId="13fdd266-513e-4f39-86e1-cce5829e384c" providerId="ADAL" clId="{4EFA29D0-81BA-4832-BA14-6145F829F1F8}" dt="2021-12-03T01:41:49.823" v="4007" actId="20577"/>
          <ac:spMkLst>
            <pc:docMk/>
            <pc:sldMk cId="3634017714" sldId="266"/>
            <ac:spMk id="2" creationId="{648C696D-C21A-4D2F-97E0-17EF2B4D4589}"/>
          </ac:spMkLst>
        </pc:spChg>
      </pc:sldChg>
      <pc:sldChg chg="addSp modSp mod">
        <pc:chgData name="Lee, Brian" userId="13fdd266-513e-4f39-86e1-cce5829e384c" providerId="ADAL" clId="{4EFA29D0-81BA-4832-BA14-6145F829F1F8}" dt="2021-12-03T15:49:22.210" v="4132" actId="1076"/>
        <pc:sldMkLst>
          <pc:docMk/>
          <pc:sldMk cId="777676981" sldId="268"/>
        </pc:sldMkLst>
        <pc:spChg chg="add mod">
          <ac:chgData name="Lee, Brian" userId="13fdd266-513e-4f39-86e1-cce5829e384c" providerId="ADAL" clId="{4EFA29D0-81BA-4832-BA14-6145F829F1F8}" dt="2021-12-03T15:49:22.210" v="4132" actId="1076"/>
          <ac:spMkLst>
            <pc:docMk/>
            <pc:sldMk cId="777676981" sldId="268"/>
            <ac:spMk id="9" creationId="{D35367A8-658F-487E-8A19-4FEEE23746B8}"/>
          </ac:spMkLst>
        </pc:spChg>
        <pc:spChg chg="mod">
          <ac:chgData name="Lee, Brian" userId="13fdd266-513e-4f39-86e1-cce5829e384c" providerId="ADAL" clId="{4EFA29D0-81BA-4832-BA14-6145F829F1F8}" dt="2021-12-03T04:52:46.547" v="4116" actId="20577"/>
          <ac:spMkLst>
            <pc:docMk/>
            <pc:sldMk cId="777676981" sldId="268"/>
            <ac:spMk id="97" creationId="{00000000-0000-0000-0000-000000000000}"/>
          </ac:spMkLst>
        </pc:spChg>
      </pc:sldChg>
    </pc:docChg>
  </pc:docChgLst>
  <pc:docChgLst>
    <pc:chgData name="Gasca, Marco Antonio Jr" userId="S::marcoag2@illinois.edu::980d1d61-affe-4949-9191-d9fe7ad58581" providerId="AD" clId="Web-{5FC9087E-54B3-41FB-B5DB-12E7768DFB84}"/>
    <pc:docChg chg="addSld delSld modSld">
      <pc:chgData name="Gasca, Marco Antonio Jr" userId="S::marcoag2@illinois.edu::980d1d61-affe-4949-9191-d9fe7ad58581" providerId="AD" clId="Web-{5FC9087E-54B3-41FB-B5DB-12E7768DFB84}" dt="2021-12-03T01:10:05.930" v="61" actId="14100"/>
      <pc:docMkLst>
        <pc:docMk/>
      </pc:docMkLst>
      <pc:sldChg chg="modSp">
        <pc:chgData name="Gasca, Marco Antonio Jr" userId="S::marcoag2@illinois.edu::980d1d61-affe-4949-9191-d9fe7ad58581" providerId="AD" clId="Web-{5FC9087E-54B3-41FB-B5DB-12E7768DFB84}" dt="2021-12-03T01:10:05.930" v="61" actId="14100"/>
        <pc:sldMkLst>
          <pc:docMk/>
          <pc:sldMk cId="2773669519" sldId="261"/>
        </pc:sldMkLst>
        <pc:spChg chg="mod">
          <ac:chgData name="Gasca, Marco Antonio Jr" userId="S::marcoag2@illinois.edu::980d1d61-affe-4949-9191-d9fe7ad58581" providerId="AD" clId="Web-{5FC9087E-54B3-41FB-B5DB-12E7768DFB84}" dt="2021-12-03T01:10:05.930" v="61" actId="14100"/>
          <ac:spMkLst>
            <pc:docMk/>
            <pc:sldMk cId="2773669519" sldId="261"/>
            <ac:spMk id="70" creationId="{00000000-0000-0000-0000-000000000000}"/>
          </ac:spMkLst>
        </pc:spChg>
      </pc:sldChg>
      <pc:sldChg chg="addSp delSp modSp new del">
        <pc:chgData name="Gasca, Marco Antonio Jr" userId="S::marcoag2@illinois.edu::980d1d61-affe-4949-9191-d9fe7ad58581" providerId="AD" clId="Web-{5FC9087E-54B3-41FB-B5DB-12E7768DFB84}" dt="2021-12-03T01:08:43.305" v="3"/>
        <pc:sldMkLst>
          <pc:docMk/>
          <pc:sldMk cId="1759553206" sldId="267"/>
        </pc:sldMkLst>
        <pc:picChg chg="add del mod">
          <ac:chgData name="Gasca, Marco Antonio Jr" userId="S::marcoag2@illinois.edu::980d1d61-affe-4949-9191-d9fe7ad58581" providerId="AD" clId="Web-{5FC9087E-54B3-41FB-B5DB-12E7768DFB84}" dt="2021-12-03T01:08:41.352" v="2"/>
          <ac:picMkLst>
            <pc:docMk/>
            <pc:sldMk cId="1759553206" sldId="267"/>
            <ac:picMk id="4" creationId="{D37E193E-684E-4DBF-BAD2-457E4F09DF8E}"/>
          </ac:picMkLst>
        </pc:picChg>
      </pc:sldChg>
      <pc:sldChg chg="addSp delSp modSp add replId">
        <pc:chgData name="Gasca, Marco Antonio Jr" userId="S::marcoag2@illinois.edu::980d1d61-affe-4949-9191-d9fe7ad58581" providerId="AD" clId="Web-{5FC9087E-54B3-41FB-B5DB-12E7768DFB84}" dt="2021-12-03T01:09:22.883" v="46" actId="1076"/>
        <pc:sldMkLst>
          <pc:docMk/>
          <pc:sldMk cId="2655645515" sldId="267"/>
        </pc:sldMkLst>
        <pc:spChg chg="mod">
          <ac:chgData name="Gasca, Marco Antonio Jr" userId="S::marcoag2@illinois.edu::980d1d61-affe-4949-9191-d9fe7ad58581" providerId="AD" clId="Web-{5FC9087E-54B3-41FB-B5DB-12E7768DFB84}" dt="2021-12-03T01:08:58.321" v="35" actId="20577"/>
          <ac:spMkLst>
            <pc:docMk/>
            <pc:sldMk cId="2655645515" sldId="267"/>
            <ac:spMk id="11" creationId="{07589C9C-8F75-49E7-B821-15D1452BEDB0}"/>
          </ac:spMkLst>
        </pc:spChg>
        <pc:grpChg chg="del">
          <ac:chgData name="Gasca, Marco Antonio Jr" userId="S::marcoag2@illinois.edu::980d1d61-affe-4949-9191-d9fe7ad58581" providerId="AD" clId="Web-{5FC9087E-54B3-41FB-B5DB-12E7768DFB84}" dt="2021-12-03T01:08:51.258" v="9"/>
          <ac:grpSpMkLst>
            <pc:docMk/>
            <pc:sldMk cId="2655645515" sldId="267"/>
            <ac:grpSpMk id="8" creationId="{BFA55C10-BAF0-480C-B508-FD629EC02E9D}"/>
          </ac:grpSpMkLst>
        </pc:grpChg>
        <pc:grpChg chg="del">
          <ac:chgData name="Gasca, Marco Antonio Jr" userId="S::marcoag2@illinois.edu::980d1d61-affe-4949-9191-d9fe7ad58581" providerId="AD" clId="Web-{5FC9087E-54B3-41FB-B5DB-12E7768DFB84}" dt="2021-12-03T01:08:50.807" v="6"/>
          <ac:grpSpMkLst>
            <pc:docMk/>
            <pc:sldMk cId="2655645515" sldId="267"/>
            <ac:grpSpMk id="9" creationId="{6EBDDEDC-B5C8-4484-8733-A04346A4B152}"/>
          </ac:grpSpMkLst>
        </pc:grpChg>
        <pc:grpChg chg="del">
          <ac:chgData name="Gasca, Marco Antonio Jr" userId="S::marcoag2@illinois.edu::980d1d61-affe-4949-9191-d9fe7ad58581" providerId="AD" clId="Web-{5FC9087E-54B3-41FB-B5DB-12E7768DFB84}" dt="2021-12-03T01:08:50.899" v="7"/>
          <ac:grpSpMkLst>
            <pc:docMk/>
            <pc:sldMk cId="2655645515" sldId="267"/>
            <ac:grpSpMk id="18" creationId="{6908B91D-119A-41FA-BD0F-0C144C59EF52}"/>
          </ac:grpSpMkLst>
        </pc:grpChg>
        <pc:grpChg chg="del">
          <ac:chgData name="Gasca, Marco Antonio Jr" userId="S::marcoag2@illinois.edu::980d1d61-affe-4949-9191-d9fe7ad58581" providerId="AD" clId="Web-{5FC9087E-54B3-41FB-B5DB-12E7768DFB84}" dt="2021-12-03T01:08:51.164" v="8"/>
          <ac:grpSpMkLst>
            <pc:docMk/>
            <pc:sldMk cId="2655645515" sldId="267"/>
            <ac:grpSpMk id="20" creationId="{1DA6EA8E-D404-4504-BC92-262D1EB88434}"/>
          </ac:grpSpMkLst>
        </pc:grpChg>
        <pc:grpChg chg="del">
          <ac:chgData name="Gasca, Marco Antonio Jr" userId="S::marcoag2@illinois.edu::980d1d61-affe-4949-9191-d9fe7ad58581" providerId="AD" clId="Web-{5FC9087E-54B3-41FB-B5DB-12E7768DFB84}" dt="2021-12-03T01:08:50.789" v="5"/>
          <ac:grpSpMkLst>
            <pc:docMk/>
            <pc:sldMk cId="2655645515" sldId="267"/>
            <ac:grpSpMk id="26" creationId="{CE84AFD1-C140-4F2D-96B8-74B2235F6D7C}"/>
          </ac:grpSpMkLst>
        </pc:grpChg>
        <pc:picChg chg="add mod">
          <ac:chgData name="Gasca, Marco Antonio Jr" userId="S::marcoag2@illinois.edu::980d1d61-affe-4949-9191-d9fe7ad58581" providerId="AD" clId="Web-{5FC9087E-54B3-41FB-B5DB-12E7768DFB84}" dt="2021-12-03T01:09:18.852" v="45" actId="1076"/>
          <ac:picMkLst>
            <pc:docMk/>
            <pc:sldMk cId="2655645515" sldId="267"/>
            <ac:picMk id="2" creationId="{AFD9E484-6D1B-480C-99BB-5B7CC54D112C}"/>
          </ac:picMkLst>
        </pc:picChg>
        <pc:picChg chg="add mod">
          <ac:chgData name="Gasca, Marco Antonio Jr" userId="S::marcoag2@illinois.edu::980d1d61-affe-4949-9191-d9fe7ad58581" providerId="AD" clId="Web-{5FC9087E-54B3-41FB-B5DB-12E7768DFB84}" dt="2021-12-03T01:09:22.883" v="46" actId="1076"/>
          <ac:picMkLst>
            <pc:docMk/>
            <pc:sldMk cId="2655645515" sldId="267"/>
            <ac:picMk id="4" creationId="{DB70718F-6061-4B23-B316-78CDA62DADAC}"/>
          </ac:picMkLst>
        </pc:picChg>
      </pc:sldChg>
    </pc:docChg>
  </pc:docChgLst>
  <pc:docChgLst>
    <pc:chgData name="Taneja, Shubh" userId="S::staneja2@illinois.edu::9857b032-b41c-4e18-8d63-c6b648a783fa" providerId="AD" clId="Web-{03C5249B-740F-FBAC-6CA6-E3C9EC3B1058}"/>
    <pc:docChg chg="modSld">
      <pc:chgData name="Taneja, Shubh" userId="S::staneja2@illinois.edu::9857b032-b41c-4e18-8d63-c6b648a783fa" providerId="AD" clId="Web-{03C5249B-740F-FBAC-6CA6-E3C9EC3B1058}" dt="2021-12-03T09:25:41.249" v="50" actId="20577"/>
      <pc:docMkLst>
        <pc:docMk/>
      </pc:docMkLst>
      <pc:sldChg chg="modSp">
        <pc:chgData name="Taneja, Shubh" userId="S::staneja2@illinois.edu::9857b032-b41c-4e18-8d63-c6b648a783fa" providerId="AD" clId="Web-{03C5249B-740F-FBAC-6CA6-E3C9EC3B1058}" dt="2021-12-03T04:45:35.269" v="21" actId="20577"/>
        <pc:sldMkLst>
          <pc:docMk/>
          <pc:sldMk cId="0" sldId="256"/>
        </pc:sldMkLst>
        <pc:spChg chg="mod">
          <ac:chgData name="Taneja, Shubh" userId="S::staneja2@illinois.edu::9857b032-b41c-4e18-8d63-c6b648a783fa" providerId="AD" clId="Web-{03C5249B-740F-FBAC-6CA6-E3C9EC3B1058}" dt="2021-12-03T04:45:35.269" v="21" actId="20577"/>
          <ac:spMkLst>
            <pc:docMk/>
            <pc:sldMk cId="0" sldId="256"/>
            <ac:spMk id="60" creationId="{00000000-0000-0000-0000-000000000000}"/>
          </ac:spMkLst>
        </pc:spChg>
      </pc:sldChg>
      <pc:sldChg chg="modSp">
        <pc:chgData name="Taneja, Shubh" userId="S::staneja2@illinois.edu::9857b032-b41c-4e18-8d63-c6b648a783fa" providerId="AD" clId="Web-{03C5249B-740F-FBAC-6CA6-E3C9EC3B1058}" dt="2021-12-03T04:45:46.894" v="22" actId="20577"/>
        <pc:sldMkLst>
          <pc:docMk/>
          <pc:sldMk cId="0" sldId="258"/>
        </pc:sldMkLst>
        <pc:spChg chg="mod">
          <ac:chgData name="Taneja, Shubh" userId="S::staneja2@illinois.edu::9857b032-b41c-4e18-8d63-c6b648a783fa" providerId="AD" clId="Web-{03C5249B-740F-FBAC-6CA6-E3C9EC3B1058}" dt="2021-12-03T04:45:46.894" v="22" actId="20577"/>
          <ac:spMkLst>
            <pc:docMk/>
            <pc:sldMk cId="0" sldId="258"/>
            <ac:spMk id="80" creationId="{00000000-0000-0000-0000-000000000000}"/>
          </ac:spMkLst>
        </pc:spChg>
      </pc:sldChg>
      <pc:sldChg chg="modSp">
        <pc:chgData name="Taneja, Shubh" userId="S::staneja2@illinois.edu::9857b032-b41c-4e18-8d63-c6b648a783fa" providerId="AD" clId="Web-{03C5249B-740F-FBAC-6CA6-E3C9EC3B1058}" dt="2021-12-03T09:25:41.249" v="50" actId="20577"/>
        <pc:sldMkLst>
          <pc:docMk/>
          <pc:sldMk cId="2773669519" sldId="261"/>
        </pc:sldMkLst>
        <pc:spChg chg="mod">
          <ac:chgData name="Taneja, Shubh" userId="S::staneja2@illinois.edu::9857b032-b41c-4e18-8d63-c6b648a783fa" providerId="AD" clId="Web-{03C5249B-740F-FBAC-6CA6-E3C9EC3B1058}" dt="2021-12-03T09:25:41.249" v="50" actId="20577"/>
          <ac:spMkLst>
            <pc:docMk/>
            <pc:sldMk cId="2773669519" sldId="261"/>
            <ac:spMk id="70" creationId="{00000000-0000-0000-0000-000000000000}"/>
          </ac:spMkLst>
        </pc:spChg>
      </pc:sldChg>
      <pc:sldChg chg="modSp">
        <pc:chgData name="Taneja, Shubh" userId="S::staneja2@illinois.edu::9857b032-b41c-4e18-8d63-c6b648a783fa" providerId="AD" clId="Web-{03C5249B-740F-FBAC-6CA6-E3C9EC3B1058}" dt="2021-12-03T08:12:09.685" v="38" actId="20577"/>
        <pc:sldMkLst>
          <pc:docMk/>
          <pc:sldMk cId="3634017714" sldId="266"/>
        </pc:sldMkLst>
        <pc:spChg chg="mod">
          <ac:chgData name="Taneja, Shubh" userId="S::staneja2@illinois.edu::9857b032-b41c-4e18-8d63-c6b648a783fa" providerId="AD" clId="Web-{03C5249B-740F-FBAC-6CA6-E3C9EC3B1058}" dt="2021-12-03T08:12:09.685" v="38" actId="20577"/>
          <ac:spMkLst>
            <pc:docMk/>
            <pc:sldMk cId="3634017714" sldId="266"/>
            <ac:spMk id="2" creationId="{648C696D-C21A-4D2F-97E0-17EF2B4D4589}"/>
          </ac:spMkLst>
        </pc:spChg>
      </pc:sldChg>
      <pc:sldChg chg="addSp modSp">
        <pc:chgData name="Taneja, Shubh" userId="S::staneja2@illinois.edu::9857b032-b41c-4e18-8d63-c6b648a783fa" providerId="AD" clId="Web-{03C5249B-740F-FBAC-6CA6-E3C9EC3B1058}" dt="2021-12-03T09:25:08.483" v="48" actId="1076"/>
        <pc:sldMkLst>
          <pc:docMk/>
          <pc:sldMk cId="777676981" sldId="268"/>
        </pc:sldMkLst>
        <pc:spChg chg="add mod">
          <ac:chgData name="Taneja, Shubh" userId="S::staneja2@illinois.edu::9857b032-b41c-4e18-8d63-c6b648a783fa" providerId="AD" clId="Web-{03C5249B-740F-FBAC-6CA6-E3C9EC3B1058}" dt="2021-12-03T09:25:08.483" v="48" actId="1076"/>
          <ac:spMkLst>
            <pc:docMk/>
            <pc:sldMk cId="777676981" sldId="268"/>
            <ac:spMk id="2" creationId="{D94E831F-8F30-4A24-8616-5B4B8CBB587F}"/>
          </ac:spMkLst>
        </pc:spChg>
        <pc:spChg chg="mod">
          <ac:chgData name="Taneja, Shubh" userId="S::staneja2@illinois.edu::9857b032-b41c-4e18-8d63-c6b648a783fa" providerId="AD" clId="Web-{03C5249B-740F-FBAC-6CA6-E3C9EC3B1058}" dt="2021-12-03T04:46:11.301" v="25" actId="14100"/>
          <ac:spMkLst>
            <pc:docMk/>
            <pc:sldMk cId="777676981" sldId="268"/>
            <ac:spMk id="100" creationId="{00000000-0000-0000-0000-000000000000}"/>
          </ac:spMkLst>
        </pc:spChg>
      </pc:sldChg>
    </pc:docChg>
  </pc:docChgLst>
  <pc:docChgLst>
    <pc:chgData name="Brian Lee" userId="13fdd266-513e-4f39-86e1-cce5829e384c" providerId="ADAL" clId="{D4FF6928-97BB-43AC-A78D-67AD831A93C8}"/>
    <pc:docChg chg="custSel modSld">
      <pc:chgData name="Brian Lee" userId="13fdd266-513e-4f39-86e1-cce5829e384c" providerId="ADAL" clId="{D4FF6928-97BB-43AC-A78D-67AD831A93C8}" dt="2021-12-03T00:45:21.189" v="257" actId="20577"/>
      <pc:docMkLst>
        <pc:docMk/>
      </pc:docMkLst>
      <pc:sldChg chg="modSp mod">
        <pc:chgData name="Brian Lee" userId="13fdd266-513e-4f39-86e1-cce5829e384c" providerId="ADAL" clId="{D4FF6928-97BB-43AC-A78D-67AD831A93C8}" dt="2021-12-02T23:36:33.699" v="2" actId="207"/>
        <pc:sldMkLst>
          <pc:docMk/>
          <pc:sldMk cId="0" sldId="259"/>
        </pc:sldMkLst>
        <pc:spChg chg="mod">
          <ac:chgData name="Brian Lee" userId="13fdd266-513e-4f39-86e1-cce5829e384c" providerId="ADAL" clId="{D4FF6928-97BB-43AC-A78D-67AD831A93C8}" dt="2021-12-02T23:36:33.699" v="2" actId="207"/>
          <ac:spMkLst>
            <pc:docMk/>
            <pc:sldMk cId="0" sldId="259"/>
            <ac:spMk id="4" creationId="{CF7AD54C-C0B9-4754-B982-B8F969AA5C72}"/>
          </ac:spMkLst>
        </pc:spChg>
      </pc:sldChg>
      <pc:sldChg chg="addSp delSp modSp mod modNotesTx">
        <pc:chgData name="Brian Lee" userId="13fdd266-513e-4f39-86e1-cce5829e384c" providerId="ADAL" clId="{D4FF6928-97BB-43AC-A78D-67AD831A93C8}" dt="2021-12-03T00:37:26.874" v="256" actId="20577"/>
        <pc:sldMkLst>
          <pc:docMk/>
          <pc:sldMk cId="2773669519" sldId="261"/>
        </pc:sldMkLst>
        <pc:picChg chg="del">
          <ac:chgData name="Brian Lee" userId="13fdd266-513e-4f39-86e1-cce5829e384c" providerId="ADAL" clId="{D4FF6928-97BB-43AC-A78D-67AD831A93C8}" dt="2021-12-03T00:25:04.399" v="3" actId="478"/>
          <ac:picMkLst>
            <pc:docMk/>
            <pc:sldMk cId="2773669519" sldId="261"/>
            <ac:picMk id="3" creationId="{B17F1E86-E2BD-4DD9-AFF9-F46CB94AB584}"/>
          </ac:picMkLst>
        </pc:picChg>
        <pc:picChg chg="add mod">
          <ac:chgData name="Brian Lee" userId="13fdd266-513e-4f39-86e1-cce5829e384c" providerId="ADAL" clId="{D4FF6928-97BB-43AC-A78D-67AD831A93C8}" dt="2021-12-03T00:25:22.878" v="10" actId="1076"/>
          <ac:picMkLst>
            <pc:docMk/>
            <pc:sldMk cId="2773669519" sldId="261"/>
            <ac:picMk id="4" creationId="{A9F3F63E-6519-4B22-9AC9-CCE0A1D8DBB0}"/>
          </ac:picMkLst>
        </pc:picChg>
      </pc:sldChg>
      <pc:sldChg chg="modSp mod">
        <pc:chgData name="Brian Lee" userId="13fdd266-513e-4f39-86e1-cce5829e384c" providerId="ADAL" clId="{D4FF6928-97BB-43AC-A78D-67AD831A93C8}" dt="2021-12-03T00:28:02.225" v="44" actId="20577"/>
        <pc:sldMkLst>
          <pc:docMk/>
          <pc:sldMk cId="2256937235" sldId="262"/>
        </pc:sldMkLst>
        <pc:spChg chg="mod">
          <ac:chgData name="Brian Lee" userId="13fdd266-513e-4f39-86e1-cce5829e384c" providerId="ADAL" clId="{D4FF6928-97BB-43AC-A78D-67AD831A93C8}" dt="2021-12-03T00:28:02.225" v="44" actId="20577"/>
          <ac:spMkLst>
            <pc:docMk/>
            <pc:sldMk cId="2256937235" sldId="262"/>
            <ac:spMk id="6" creationId="{9A564AE1-AB12-4989-96E0-24761EA444F8}"/>
          </ac:spMkLst>
        </pc:spChg>
      </pc:sldChg>
      <pc:sldChg chg="modNotesTx">
        <pc:chgData name="Brian Lee" userId="13fdd266-513e-4f39-86e1-cce5829e384c" providerId="ADAL" clId="{D4FF6928-97BB-43AC-A78D-67AD831A93C8}" dt="2021-12-03T00:45:21.189" v="257" actId="20577"/>
        <pc:sldMkLst>
          <pc:docMk/>
          <pc:sldMk cId="1391943978" sldId="264"/>
        </pc:sldMkLst>
      </pc:sldChg>
    </pc:docChg>
  </pc:docChgLst>
  <pc:docChgLst>
    <pc:chgData name="Gasca, Marco Antonio Jr" userId="S::marcoag2@illinois.edu::980d1d61-affe-4949-9191-d9fe7ad58581" providerId="AD" clId="Web-{BB6204BF-1F90-4A3B-BE33-A63B188474C6}"/>
    <pc:docChg chg="modSld">
      <pc:chgData name="Gasca, Marco Antonio Jr" userId="S::marcoag2@illinois.edu::980d1d61-affe-4949-9191-d9fe7ad58581" providerId="AD" clId="Web-{BB6204BF-1F90-4A3B-BE33-A63B188474C6}" dt="2021-12-03T05:56:03.944" v="24" actId="1076"/>
      <pc:docMkLst>
        <pc:docMk/>
      </pc:docMkLst>
      <pc:sldChg chg="addSp delSp modSp">
        <pc:chgData name="Gasca, Marco Antonio Jr" userId="S::marcoag2@illinois.edu::980d1d61-affe-4949-9191-d9fe7ad58581" providerId="AD" clId="Web-{BB6204BF-1F90-4A3B-BE33-A63B188474C6}" dt="2021-12-03T05:56:03.944" v="24" actId="1076"/>
        <pc:sldMkLst>
          <pc:docMk/>
          <pc:sldMk cId="2655645515" sldId="267"/>
        </pc:sldMkLst>
        <pc:picChg chg="del">
          <ac:chgData name="Gasca, Marco Antonio Jr" userId="S::marcoag2@illinois.edu::980d1d61-affe-4949-9191-d9fe7ad58581" providerId="AD" clId="Web-{BB6204BF-1F90-4A3B-BE33-A63B188474C6}" dt="2021-12-03T05:55:35.913" v="12"/>
          <ac:picMkLst>
            <pc:docMk/>
            <pc:sldMk cId="2655645515" sldId="267"/>
            <ac:picMk id="2" creationId="{AFD9E484-6D1B-480C-99BB-5B7CC54D112C}"/>
          </ac:picMkLst>
        </pc:picChg>
        <pc:picChg chg="add mod">
          <ac:chgData name="Gasca, Marco Antonio Jr" userId="S::marcoag2@illinois.edu::980d1d61-affe-4949-9191-d9fe7ad58581" providerId="AD" clId="Web-{BB6204BF-1F90-4A3B-BE33-A63B188474C6}" dt="2021-12-03T05:56:03.944" v="24" actId="1076"/>
          <ac:picMkLst>
            <pc:docMk/>
            <pc:sldMk cId="2655645515" sldId="267"/>
            <ac:picMk id="3" creationId="{4A6348EA-F7F6-4EF0-AB07-D2A250B5136B}"/>
          </ac:picMkLst>
        </pc:picChg>
        <pc:picChg chg="del">
          <ac:chgData name="Gasca, Marco Antonio Jr" userId="S::marcoag2@illinois.edu::980d1d61-affe-4949-9191-d9fe7ad58581" providerId="AD" clId="Web-{BB6204BF-1F90-4A3B-BE33-A63B188474C6}" dt="2021-12-03T05:44:14.830" v="0"/>
          <ac:picMkLst>
            <pc:docMk/>
            <pc:sldMk cId="2655645515" sldId="267"/>
            <ac:picMk id="4" creationId="{DB70718F-6061-4B23-B316-78CDA62DADAC}"/>
          </ac:picMkLst>
        </pc:picChg>
        <pc:picChg chg="add mod">
          <ac:chgData name="Gasca, Marco Antonio Jr" userId="S::marcoag2@illinois.edu::980d1d61-affe-4949-9191-d9fe7ad58581" providerId="AD" clId="Web-{BB6204BF-1F90-4A3B-BE33-A63B188474C6}" dt="2021-12-03T05:55:45.226" v="16" actId="1076"/>
          <ac:picMkLst>
            <pc:docMk/>
            <pc:sldMk cId="2655645515" sldId="267"/>
            <ac:picMk id="5" creationId="{5A092E94-C506-4817-9B7B-690358576CA3}"/>
          </ac:picMkLst>
        </pc:picChg>
      </pc:sldChg>
    </pc:docChg>
  </pc:docChgLst>
  <pc:docChgLst>
    <pc:chgData name="Stutzman, Josh" userId="8c1893a8-2ab4-4ef1-ae82-eff5c520e6ba" providerId="ADAL" clId="{7465AD18-0451-4FF6-ABE2-CB89942215EA}"/>
    <pc:docChg chg="undo custSel addSld modSld sldOrd">
      <pc:chgData name="Stutzman, Josh" userId="8c1893a8-2ab4-4ef1-ae82-eff5c520e6ba" providerId="ADAL" clId="{7465AD18-0451-4FF6-ABE2-CB89942215EA}" dt="2021-12-03T01:15:27.211" v="733"/>
      <pc:docMkLst>
        <pc:docMk/>
      </pc:docMkLst>
      <pc:sldChg chg="ord modNotesTx">
        <pc:chgData name="Stutzman, Josh" userId="8c1893a8-2ab4-4ef1-ae82-eff5c520e6ba" providerId="ADAL" clId="{7465AD18-0451-4FF6-ABE2-CB89942215EA}" dt="2021-12-03T01:14:24.787" v="727"/>
        <pc:sldMkLst>
          <pc:docMk/>
          <pc:sldMk cId="0" sldId="258"/>
        </pc:sldMkLst>
      </pc:sldChg>
      <pc:sldChg chg="modSp mod">
        <pc:chgData name="Stutzman, Josh" userId="8c1893a8-2ab4-4ef1-ae82-eff5c520e6ba" providerId="ADAL" clId="{7465AD18-0451-4FF6-ABE2-CB89942215EA}" dt="2021-12-03T01:08:34.812" v="673" actId="20577"/>
        <pc:sldMkLst>
          <pc:docMk/>
          <pc:sldMk cId="0" sldId="260"/>
        </pc:sldMkLst>
        <pc:spChg chg="mod">
          <ac:chgData name="Stutzman, Josh" userId="8c1893a8-2ab4-4ef1-ae82-eff5c520e6ba" providerId="ADAL" clId="{7465AD18-0451-4FF6-ABE2-CB89942215EA}" dt="2021-12-03T01:08:34.812" v="673" actId="20577"/>
          <ac:spMkLst>
            <pc:docMk/>
            <pc:sldMk cId="0" sldId="260"/>
            <ac:spMk id="100" creationId="{00000000-0000-0000-0000-000000000000}"/>
          </ac:spMkLst>
        </pc:spChg>
      </pc:sldChg>
      <pc:sldChg chg="ord">
        <pc:chgData name="Stutzman, Josh" userId="8c1893a8-2ab4-4ef1-ae82-eff5c520e6ba" providerId="ADAL" clId="{7465AD18-0451-4FF6-ABE2-CB89942215EA}" dt="2021-12-03T01:11:22.193" v="719"/>
        <pc:sldMkLst>
          <pc:docMk/>
          <pc:sldMk cId="2773669519" sldId="261"/>
        </pc:sldMkLst>
      </pc:sldChg>
      <pc:sldChg chg="ord">
        <pc:chgData name="Stutzman, Josh" userId="8c1893a8-2ab4-4ef1-ae82-eff5c520e6ba" providerId="ADAL" clId="{7465AD18-0451-4FF6-ABE2-CB89942215EA}" dt="2021-12-03T01:11:32.576" v="721"/>
        <pc:sldMkLst>
          <pc:docMk/>
          <pc:sldMk cId="2256937235" sldId="262"/>
        </pc:sldMkLst>
      </pc:sldChg>
      <pc:sldChg chg="ord">
        <pc:chgData name="Stutzman, Josh" userId="8c1893a8-2ab4-4ef1-ae82-eff5c520e6ba" providerId="ADAL" clId="{7465AD18-0451-4FF6-ABE2-CB89942215EA}" dt="2021-12-03T01:15:27.211" v="733"/>
        <pc:sldMkLst>
          <pc:docMk/>
          <pc:sldMk cId="1394985207" sldId="263"/>
        </pc:sldMkLst>
      </pc:sldChg>
      <pc:sldChg chg="modSp mod modNotesTx">
        <pc:chgData name="Stutzman, Josh" userId="8c1893a8-2ab4-4ef1-ae82-eff5c520e6ba" providerId="ADAL" clId="{7465AD18-0451-4FF6-ABE2-CB89942215EA}" dt="2021-12-03T01:08:50.506" v="693" actId="27636"/>
        <pc:sldMkLst>
          <pc:docMk/>
          <pc:sldMk cId="3170935374" sldId="265"/>
        </pc:sldMkLst>
        <pc:spChg chg="mod">
          <ac:chgData name="Stutzman, Josh" userId="8c1893a8-2ab4-4ef1-ae82-eff5c520e6ba" providerId="ADAL" clId="{7465AD18-0451-4FF6-ABE2-CB89942215EA}" dt="2021-12-03T01:08:50.506" v="693" actId="27636"/>
          <ac:spMkLst>
            <pc:docMk/>
            <pc:sldMk cId="3170935374" sldId="265"/>
            <ac:spMk id="100" creationId="{00000000-0000-0000-0000-000000000000}"/>
          </ac:spMkLst>
        </pc:spChg>
      </pc:sldChg>
      <pc:sldChg chg="addSp delSp modSp add mod">
        <pc:chgData name="Stutzman, Josh" userId="8c1893a8-2ab4-4ef1-ae82-eff5c520e6ba" providerId="ADAL" clId="{7465AD18-0451-4FF6-ABE2-CB89942215EA}" dt="2021-12-03T00:43:14.494" v="651" actId="20577"/>
        <pc:sldMkLst>
          <pc:docMk/>
          <pc:sldMk cId="3634017714" sldId="266"/>
        </pc:sldMkLst>
        <pc:spChg chg="add del mod">
          <ac:chgData name="Stutzman, Josh" userId="8c1893a8-2ab4-4ef1-ae82-eff5c520e6ba" providerId="ADAL" clId="{7465AD18-0451-4FF6-ABE2-CB89942215EA}" dt="2021-12-03T00:43:14.494" v="651" actId="20577"/>
          <ac:spMkLst>
            <pc:docMk/>
            <pc:sldMk cId="3634017714" sldId="266"/>
            <ac:spMk id="2" creationId="{648C696D-C21A-4D2F-97E0-17EF2B4D4589}"/>
          </ac:spMkLst>
        </pc:spChg>
        <pc:spChg chg="del">
          <ac:chgData name="Stutzman, Josh" userId="8c1893a8-2ab4-4ef1-ae82-eff5c520e6ba" providerId="ADAL" clId="{7465AD18-0451-4FF6-ABE2-CB89942215EA}" dt="2021-12-02T23:34:13.749" v="5" actId="478"/>
          <ac:spMkLst>
            <pc:docMk/>
            <pc:sldMk cId="3634017714" sldId="266"/>
            <ac:spMk id="7" creationId="{C7FCB58B-A67A-4686-8ECE-B3D5536EF501}"/>
          </ac:spMkLst>
        </pc:spChg>
        <pc:spChg chg="del">
          <ac:chgData name="Stutzman, Josh" userId="8c1893a8-2ab4-4ef1-ae82-eff5c520e6ba" providerId="ADAL" clId="{7465AD18-0451-4FF6-ABE2-CB89942215EA}" dt="2021-12-02T23:34:14.482" v="6" actId="478"/>
          <ac:spMkLst>
            <pc:docMk/>
            <pc:sldMk cId="3634017714" sldId="266"/>
            <ac:spMk id="8" creationId="{347D0A35-B9D3-4D12-87E7-92175A291245}"/>
          </ac:spMkLst>
        </pc:spChg>
        <pc:spChg chg="del mod">
          <ac:chgData name="Stutzman, Josh" userId="8c1893a8-2ab4-4ef1-ae82-eff5c520e6ba" providerId="ADAL" clId="{7465AD18-0451-4FF6-ABE2-CB89942215EA}" dt="2021-12-02T23:34:12.768" v="4" actId="478"/>
          <ac:spMkLst>
            <pc:docMk/>
            <pc:sldMk cId="3634017714" sldId="266"/>
            <ac:spMk id="9" creationId="{98E647A5-D9EF-4E56-907C-038E11D879C1}"/>
          </ac:spMkLst>
        </pc:spChg>
        <pc:spChg chg="del">
          <ac:chgData name="Stutzman, Josh" userId="8c1893a8-2ab4-4ef1-ae82-eff5c520e6ba" providerId="ADAL" clId="{7465AD18-0451-4FF6-ABE2-CB89942215EA}" dt="2021-12-02T23:34:16.090" v="7" actId="478"/>
          <ac:spMkLst>
            <pc:docMk/>
            <pc:sldMk cId="3634017714" sldId="266"/>
            <ac:spMk id="15" creationId="{667FFA01-88BF-4904-86D5-BFFA73113FF8}"/>
          </ac:spMkLst>
        </pc:spChg>
        <pc:spChg chg="mod">
          <ac:chgData name="Stutzman, Josh" userId="8c1893a8-2ab4-4ef1-ae82-eff5c520e6ba" providerId="ADAL" clId="{7465AD18-0451-4FF6-ABE2-CB89942215EA}" dt="2021-12-03T00:10:35.500" v="37" actId="313"/>
          <ac:spMkLst>
            <pc:docMk/>
            <pc:sldMk cId="3634017714" sldId="266"/>
            <ac:spMk id="97" creationId="{00000000-0000-0000-0000-000000000000}"/>
          </ac:spMkLst>
        </pc:spChg>
        <pc:picChg chg="del">
          <ac:chgData name="Stutzman, Josh" userId="8c1893a8-2ab4-4ef1-ae82-eff5c520e6ba" providerId="ADAL" clId="{7465AD18-0451-4FF6-ABE2-CB89942215EA}" dt="2021-12-02T23:34:06.333" v="1" actId="478"/>
          <ac:picMkLst>
            <pc:docMk/>
            <pc:sldMk cId="3634017714" sldId="266"/>
            <ac:picMk id="3" creationId="{431A4207-CA1C-4B87-86C9-C847721E126F}"/>
          </ac:picMkLst>
        </pc:picChg>
        <pc:picChg chg="del">
          <ac:chgData name="Stutzman, Josh" userId="8c1893a8-2ab4-4ef1-ae82-eff5c520e6ba" providerId="ADAL" clId="{7465AD18-0451-4FF6-ABE2-CB89942215EA}" dt="2021-12-02T23:34:09.696" v="2" actId="478"/>
          <ac:picMkLst>
            <pc:docMk/>
            <pc:sldMk cId="3634017714" sldId="266"/>
            <ac:picMk id="6" creationId="{08AFD29E-F23F-4FCF-88DA-75BB9A46B4D7}"/>
          </ac:picMkLst>
        </pc:picChg>
      </pc:sldChg>
      <pc:sldChg chg="modSp mod ord">
        <pc:chgData name="Stutzman, Josh" userId="8c1893a8-2ab4-4ef1-ae82-eff5c520e6ba" providerId="ADAL" clId="{7465AD18-0451-4FF6-ABE2-CB89942215EA}" dt="2021-12-03T01:14:17.273" v="725"/>
        <pc:sldMkLst>
          <pc:docMk/>
          <pc:sldMk cId="2655645515" sldId="267"/>
        </pc:sldMkLst>
        <pc:spChg chg="mod">
          <ac:chgData name="Stutzman, Josh" userId="8c1893a8-2ab4-4ef1-ae82-eff5c520e6ba" providerId="ADAL" clId="{7465AD18-0451-4FF6-ABE2-CB89942215EA}" dt="2021-12-03T01:09:28.607" v="717" actId="27636"/>
          <ac:spMkLst>
            <pc:docMk/>
            <pc:sldMk cId="2655645515" sldId="267"/>
            <ac:spMk id="70" creationId="{00000000-0000-0000-0000-000000000000}"/>
          </ac:spMkLst>
        </pc:spChg>
      </pc:sldChg>
    </pc:docChg>
  </pc:docChgLst>
  <pc:docChgLst>
    <pc:chgData name="Stutzman, Josh" userId="8c1893a8-2ab4-4ef1-ae82-eff5c520e6ba" providerId="ADAL" clId="{8BB3820C-4FF4-4418-9285-E92E41D1EE29}"/>
    <pc:docChg chg="undo redo custSel addSld delSld modSld">
      <pc:chgData name="Stutzman, Josh" userId="8c1893a8-2ab4-4ef1-ae82-eff5c520e6ba" providerId="ADAL" clId="{8BB3820C-4FF4-4418-9285-E92E41D1EE29}" dt="2021-12-03T16:11:00.023" v="1984" actId="14100"/>
      <pc:docMkLst>
        <pc:docMk/>
      </pc:docMkLst>
      <pc:sldChg chg="addSp delSp modSp mod">
        <pc:chgData name="Stutzman, Josh" userId="8c1893a8-2ab4-4ef1-ae82-eff5c520e6ba" providerId="ADAL" clId="{8BB3820C-4FF4-4418-9285-E92E41D1EE29}" dt="2021-12-02T15:24:32.230" v="1351" actId="1076"/>
        <pc:sldMkLst>
          <pc:docMk/>
          <pc:sldMk cId="0" sldId="257"/>
        </pc:sldMkLst>
        <pc:spChg chg="mod">
          <ac:chgData name="Stutzman, Josh" userId="8c1893a8-2ab4-4ef1-ae82-eff5c520e6ba" providerId="ADAL" clId="{8BB3820C-4FF4-4418-9285-E92E41D1EE29}" dt="2021-12-02T15:24:32.230" v="1351" actId="1076"/>
          <ac:spMkLst>
            <pc:docMk/>
            <pc:sldMk cId="0" sldId="257"/>
            <ac:spMk id="6" creationId="{AD47C169-E328-4054-A28A-5B96C8603162}"/>
          </ac:spMkLst>
        </pc:spChg>
        <pc:spChg chg="mod">
          <ac:chgData name="Stutzman, Josh" userId="8c1893a8-2ab4-4ef1-ae82-eff5c520e6ba" providerId="ADAL" clId="{8BB3820C-4FF4-4418-9285-E92E41D1EE29}" dt="2021-12-02T01:59:10.278" v="788" actId="20577"/>
          <ac:spMkLst>
            <pc:docMk/>
            <pc:sldMk cId="0" sldId="257"/>
            <ac:spMk id="67" creationId="{00000000-0000-0000-0000-000000000000}"/>
          </ac:spMkLst>
        </pc:spChg>
        <pc:graphicFrameChg chg="add del mod modGraphic">
          <ac:chgData name="Stutzman, Josh" userId="8c1893a8-2ab4-4ef1-ae82-eff5c520e6ba" providerId="ADAL" clId="{8BB3820C-4FF4-4418-9285-E92E41D1EE29}" dt="2021-12-02T01:40:12.797" v="18" actId="478"/>
          <ac:graphicFrameMkLst>
            <pc:docMk/>
            <pc:sldMk cId="0" sldId="257"/>
            <ac:graphicFrameMk id="2" creationId="{7AA250B5-F209-48DD-9050-52080672949B}"/>
          </ac:graphicFrameMkLst>
        </pc:graphicFrameChg>
        <pc:graphicFrameChg chg="add del mod modGraphic">
          <ac:chgData name="Stutzman, Josh" userId="8c1893a8-2ab4-4ef1-ae82-eff5c520e6ba" providerId="ADAL" clId="{8BB3820C-4FF4-4418-9285-E92E41D1EE29}" dt="2021-12-02T01:53:10.888" v="548" actId="478"/>
          <ac:graphicFrameMkLst>
            <pc:docMk/>
            <pc:sldMk cId="0" sldId="257"/>
            <ac:graphicFrameMk id="3" creationId="{BFB05DAC-CFB2-4C92-ADF1-B9CE2FF4403B}"/>
          </ac:graphicFrameMkLst>
        </pc:graphicFrameChg>
        <pc:graphicFrameChg chg="add del mod modGraphic">
          <ac:chgData name="Stutzman, Josh" userId="8c1893a8-2ab4-4ef1-ae82-eff5c520e6ba" providerId="ADAL" clId="{8BB3820C-4FF4-4418-9285-E92E41D1EE29}" dt="2021-12-02T01:54:06.266" v="558" actId="3680"/>
          <ac:graphicFrameMkLst>
            <pc:docMk/>
            <pc:sldMk cId="0" sldId="257"/>
            <ac:graphicFrameMk id="4" creationId="{ED9C8E16-FCB1-4E29-8A4D-76A0FF4F84E0}"/>
          </ac:graphicFrameMkLst>
        </pc:graphicFrameChg>
        <pc:graphicFrameChg chg="add del mod modGraphic">
          <ac:chgData name="Stutzman, Josh" userId="8c1893a8-2ab4-4ef1-ae82-eff5c520e6ba" providerId="ADAL" clId="{8BB3820C-4FF4-4418-9285-E92E41D1EE29}" dt="2021-12-02T01:59:03.411" v="784" actId="21"/>
          <ac:graphicFrameMkLst>
            <pc:docMk/>
            <pc:sldMk cId="0" sldId="257"/>
            <ac:graphicFrameMk id="5" creationId="{3A288F7D-7253-4C43-9C2D-831B3802617A}"/>
          </ac:graphicFrameMkLst>
        </pc:graphicFrameChg>
      </pc:sldChg>
      <pc:sldChg chg="addSp delSp modSp mod">
        <pc:chgData name="Stutzman, Josh" userId="8c1893a8-2ab4-4ef1-ae82-eff5c520e6ba" providerId="ADAL" clId="{8BB3820C-4FF4-4418-9285-E92E41D1EE29}" dt="2021-12-02T21:50:22.120" v="1366" actId="20577"/>
        <pc:sldMkLst>
          <pc:docMk/>
          <pc:sldMk cId="0" sldId="258"/>
        </pc:sldMkLst>
        <pc:spChg chg="mod">
          <ac:chgData name="Stutzman, Josh" userId="8c1893a8-2ab4-4ef1-ae82-eff5c520e6ba" providerId="ADAL" clId="{8BB3820C-4FF4-4418-9285-E92E41D1EE29}" dt="2021-12-02T21:50:22.120" v="1366" actId="20577"/>
          <ac:spMkLst>
            <pc:docMk/>
            <pc:sldMk cId="0" sldId="258"/>
            <ac:spMk id="77" creationId="{00000000-0000-0000-0000-000000000000}"/>
          </ac:spMkLst>
        </pc:spChg>
        <pc:spChg chg="mod">
          <ac:chgData name="Stutzman, Josh" userId="8c1893a8-2ab4-4ef1-ae82-eff5c520e6ba" providerId="ADAL" clId="{8BB3820C-4FF4-4418-9285-E92E41D1EE29}" dt="2021-12-02T01:59:50.602" v="842" actId="20577"/>
          <ac:spMkLst>
            <pc:docMk/>
            <pc:sldMk cId="0" sldId="258"/>
            <ac:spMk id="80" creationId="{00000000-0000-0000-0000-000000000000}"/>
          </ac:spMkLst>
        </pc:spChg>
        <pc:graphicFrameChg chg="add del">
          <ac:chgData name="Stutzman, Josh" userId="8c1893a8-2ab4-4ef1-ae82-eff5c520e6ba" providerId="ADAL" clId="{8BB3820C-4FF4-4418-9285-E92E41D1EE29}" dt="2021-12-02T02:01:12.904" v="844" actId="3680"/>
          <ac:graphicFrameMkLst>
            <pc:docMk/>
            <pc:sldMk cId="0" sldId="258"/>
            <ac:graphicFrameMk id="2" creationId="{0FBFAE53-9631-4FD5-B658-1D902CD1FE67}"/>
          </ac:graphicFrameMkLst>
        </pc:graphicFrameChg>
        <pc:graphicFrameChg chg="add mod modGraphic">
          <ac:chgData name="Stutzman, Josh" userId="8c1893a8-2ab4-4ef1-ae82-eff5c520e6ba" providerId="ADAL" clId="{8BB3820C-4FF4-4418-9285-E92E41D1EE29}" dt="2021-12-02T02:09:25.475" v="1272" actId="255"/>
          <ac:graphicFrameMkLst>
            <pc:docMk/>
            <pc:sldMk cId="0" sldId="258"/>
            <ac:graphicFrameMk id="3" creationId="{5DDBA6CE-73ED-4A4D-A697-1BA09E650B16}"/>
          </ac:graphicFrameMkLst>
        </pc:graphicFrameChg>
        <pc:graphicFrameChg chg="mod modGraphic">
          <ac:chgData name="Stutzman, Josh" userId="8c1893a8-2ab4-4ef1-ae82-eff5c520e6ba" providerId="ADAL" clId="{8BB3820C-4FF4-4418-9285-E92E41D1EE29}" dt="2021-12-02T16:36:23.770" v="1359" actId="113"/>
          <ac:graphicFrameMkLst>
            <pc:docMk/>
            <pc:sldMk cId="0" sldId="258"/>
            <ac:graphicFrameMk id="4" creationId="{D21703E2-E0C8-48C7-AC34-94560EC43C7D}"/>
          </ac:graphicFrameMkLst>
        </pc:graphicFrameChg>
      </pc:sldChg>
      <pc:sldChg chg="addSp delSp modSp mod">
        <pc:chgData name="Stutzman, Josh" userId="8c1893a8-2ab4-4ef1-ae82-eff5c520e6ba" providerId="ADAL" clId="{8BB3820C-4FF4-4418-9285-E92E41D1EE29}" dt="2021-12-02T22:09:29.179" v="1904" actId="1582"/>
        <pc:sldMkLst>
          <pc:docMk/>
          <pc:sldMk cId="0" sldId="259"/>
        </pc:sldMkLst>
        <pc:spChg chg="add del mod">
          <ac:chgData name="Stutzman, Josh" userId="8c1893a8-2ab4-4ef1-ae82-eff5c520e6ba" providerId="ADAL" clId="{8BB3820C-4FF4-4418-9285-E92E41D1EE29}" dt="2021-12-02T21:55:12.302" v="1549" actId="20577"/>
          <ac:spMkLst>
            <pc:docMk/>
            <pc:sldMk cId="0" sldId="259"/>
            <ac:spMk id="4" creationId="{CF7AD54C-C0B9-4754-B982-B8F969AA5C72}"/>
          </ac:spMkLst>
        </pc:spChg>
        <pc:spChg chg="add mod">
          <ac:chgData name="Stutzman, Josh" userId="8c1893a8-2ab4-4ef1-ae82-eff5c520e6ba" providerId="ADAL" clId="{8BB3820C-4FF4-4418-9285-E92E41D1EE29}" dt="2021-12-02T22:08:15.095" v="1865" actId="14100"/>
          <ac:spMkLst>
            <pc:docMk/>
            <pc:sldMk cId="0" sldId="259"/>
            <ac:spMk id="5" creationId="{142C53D5-C7C0-4851-88DE-DE35517FB89F}"/>
          </ac:spMkLst>
        </pc:spChg>
        <pc:spChg chg="add mod">
          <ac:chgData name="Stutzman, Josh" userId="8c1893a8-2ab4-4ef1-ae82-eff5c520e6ba" providerId="ADAL" clId="{8BB3820C-4FF4-4418-9285-E92E41D1EE29}" dt="2021-12-02T22:08:36.391" v="1869" actId="207"/>
          <ac:spMkLst>
            <pc:docMk/>
            <pc:sldMk cId="0" sldId="259"/>
            <ac:spMk id="6" creationId="{1BA12FE5-4CF3-4E1D-8AD4-8D7EC2696E2F}"/>
          </ac:spMkLst>
        </pc:spChg>
        <pc:spChg chg="add mod">
          <ac:chgData name="Stutzman, Josh" userId="8c1893a8-2ab4-4ef1-ae82-eff5c520e6ba" providerId="ADAL" clId="{8BB3820C-4FF4-4418-9285-E92E41D1EE29}" dt="2021-12-02T22:08:48.663" v="1880" actId="20577"/>
          <ac:spMkLst>
            <pc:docMk/>
            <pc:sldMk cId="0" sldId="259"/>
            <ac:spMk id="7" creationId="{FE7E5E73-038B-4A3D-8E8F-2C73C1F59826}"/>
          </ac:spMkLst>
        </pc:spChg>
        <pc:spChg chg="add mod">
          <ac:chgData name="Stutzman, Josh" userId="8c1893a8-2ab4-4ef1-ae82-eff5c520e6ba" providerId="ADAL" clId="{8BB3820C-4FF4-4418-9285-E92E41D1EE29}" dt="2021-12-02T22:09:06.295" v="1901" actId="14100"/>
          <ac:spMkLst>
            <pc:docMk/>
            <pc:sldMk cId="0" sldId="259"/>
            <ac:spMk id="8" creationId="{8B556E97-3F7F-4751-91A4-5DDC8D77941F}"/>
          </ac:spMkLst>
        </pc:spChg>
        <pc:spChg chg="mod">
          <ac:chgData name="Stutzman, Josh" userId="8c1893a8-2ab4-4ef1-ae82-eff5c520e6ba" providerId="ADAL" clId="{8BB3820C-4FF4-4418-9285-E92E41D1EE29}" dt="2021-12-02T21:54:03.627" v="1490" actId="1076"/>
          <ac:spMkLst>
            <pc:docMk/>
            <pc:sldMk cId="0" sldId="259"/>
            <ac:spMk id="86" creationId="{00000000-0000-0000-0000-000000000000}"/>
          </ac:spMkLst>
        </pc:spChg>
        <pc:spChg chg="mod">
          <ac:chgData name="Stutzman, Josh" userId="8c1893a8-2ab4-4ef1-ae82-eff5c520e6ba" providerId="ADAL" clId="{8BB3820C-4FF4-4418-9285-E92E41D1EE29}" dt="2021-12-02T21:55:49.068" v="1559" actId="20577"/>
          <ac:spMkLst>
            <pc:docMk/>
            <pc:sldMk cId="0" sldId="259"/>
            <ac:spMk id="87" creationId="{00000000-0000-0000-0000-000000000000}"/>
          </ac:spMkLst>
        </pc:spChg>
        <pc:spChg chg="mod">
          <ac:chgData name="Stutzman, Josh" userId="8c1893a8-2ab4-4ef1-ae82-eff5c520e6ba" providerId="ADAL" clId="{8BB3820C-4FF4-4418-9285-E92E41D1EE29}" dt="2021-12-02T21:52:46.488" v="1480" actId="14100"/>
          <ac:spMkLst>
            <pc:docMk/>
            <pc:sldMk cId="0" sldId="259"/>
            <ac:spMk id="90" creationId="{00000000-0000-0000-0000-000000000000}"/>
          </ac:spMkLst>
        </pc:spChg>
        <pc:picChg chg="add mod">
          <ac:chgData name="Stutzman, Josh" userId="8c1893a8-2ab4-4ef1-ae82-eff5c520e6ba" providerId="ADAL" clId="{8BB3820C-4FF4-4418-9285-E92E41D1EE29}" dt="2021-12-02T21:52:09.156" v="1457" actId="1076"/>
          <ac:picMkLst>
            <pc:docMk/>
            <pc:sldMk cId="0" sldId="259"/>
            <ac:picMk id="3" creationId="{C40FDFC6-FFA7-4BBE-8201-A19F00782BAF}"/>
          </ac:picMkLst>
        </pc:picChg>
        <pc:cxnChg chg="add mod">
          <ac:chgData name="Stutzman, Josh" userId="8c1893a8-2ab4-4ef1-ae82-eff5c520e6ba" providerId="ADAL" clId="{8BB3820C-4FF4-4418-9285-E92E41D1EE29}" dt="2021-12-02T22:09:29.179" v="1904" actId="1582"/>
          <ac:cxnSpMkLst>
            <pc:docMk/>
            <pc:sldMk cId="0" sldId="259"/>
            <ac:cxnSpMk id="10" creationId="{07FF4B8C-ECB6-41C8-A6A2-0286F03572CA}"/>
          </ac:cxnSpMkLst>
        </pc:cxnChg>
      </pc:sldChg>
      <pc:sldChg chg="addSp delSp modSp mod">
        <pc:chgData name="Stutzman, Josh" userId="8c1893a8-2ab4-4ef1-ae82-eff5c520e6ba" providerId="ADAL" clId="{8BB3820C-4FF4-4418-9285-E92E41D1EE29}" dt="2021-12-02T22:07:20.208" v="1859" actId="1076"/>
        <pc:sldMkLst>
          <pc:docMk/>
          <pc:sldMk cId="0" sldId="260"/>
        </pc:sldMkLst>
        <pc:spChg chg="add del mod">
          <ac:chgData name="Stutzman, Josh" userId="8c1893a8-2ab4-4ef1-ae82-eff5c520e6ba" providerId="ADAL" clId="{8BB3820C-4FF4-4418-9285-E92E41D1EE29}" dt="2021-12-02T21:56:54.599" v="1572"/>
          <ac:spMkLst>
            <pc:docMk/>
            <pc:sldMk cId="0" sldId="260"/>
            <ac:spMk id="2" creationId="{6224D6A4-8A54-4D15-9D8D-55D74F82BCFA}"/>
          </ac:spMkLst>
        </pc:spChg>
        <pc:spChg chg="add mod">
          <ac:chgData name="Stutzman, Josh" userId="8c1893a8-2ab4-4ef1-ae82-eff5c520e6ba" providerId="ADAL" clId="{8BB3820C-4FF4-4418-9285-E92E41D1EE29}" dt="2021-12-02T22:06:12.913" v="1815" actId="14100"/>
          <ac:spMkLst>
            <pc:docMk/>
            <pc:sldMk cId="0" sldId="260"/>
            <ac:spMk id="13" creationId="{C6D9B150-7AD4-4D45-ADF9-F7F44200C24C}"/>
          </ac:spMkLst>
        </pc:spChg>
        <pc:spChg chg="add mod">
          <ac:chgData name="Stutzman, Josh" userId="8c1893a8-2ab4-4ef1-ae82-eff5c520e6ba" providerId="ADAL" clId="{8BB3820C-4FF4-4418-9285-E92E41D1EE29}" dt="2021-12-02T22:06:31.307" v="1844" actId="20577"/>
          <ac:spMkLst>
            <pc:docMk/>
            <pc:sldMk cId="0" sldId="260"/>
            <ac:spMk id="14" creationId="{FE206FC5-A4D4-410C-B692-7618365A37FE}"/>
          </ac:spMkLst>
        </pc:spChg>
        <pc:spChg chg="add mod">
          <ac:chgData name="Stutzman, Josh" userId="8c1893a8-2ab4-4ef1-ae82-eff5c520e6ba" providerId="ADAL" clId="{8BB3820C-4FF4-4418-9285-E92E41D1EE29}" dt="2021-12-02T22:06:54.686" v="1848" actId="14100"/>
          <ac:spMkLst>
            <pc:docMk/>
            <pc:sldMk cId="0" sldId="260"/>
            <ac:spMk id="15" creationId="{304BBE99-EA94-4960-854E-3E22A083B003}"/>
          </ac:spMkLst>
        </pc:spChg>
        <pc:spChg chg="add mod">
          <ac:chgData name="Stutzman, Josh" userId="8c1893a8-2ab4-4ef1-ae82-eff5c520e6ba" providerId="ADAL" clId="{8BB3820C-4FF4-4418-9285-E92E41D1EE29}" dt="2021-12-02T22:07:20.208" v="1859" actId="1076"/>
          <ac:spMkLst>
            <pc:docMk/>
            <pc:sldMk cId="0" sldId="260"/>
            <ac:spMk id="16" creationId="{71519420-891A-4A1F-B606-F5C8DDC77C3B}"/>
          </ac:spMkLst>
        </pc:spChg>
        <pc:spChg chg="mod">
          <ac:chgData name="Stutzman, Josh" userId="8c1893a8-2ab4-4ef1-ae82-eff5c520e6ba" providerId="ADAL" clId="{8BB3820C-4FF4-4418-9285-E92E41D1EE29}" dt="2021-12-02T21:59:31.781" v="1700" actId="20577"/>
          <ac:spMkLst>
            <pc:docMk/>
            <pc:sldMk cId="0" sldId="260"/>
            <ac:spMk id="97" creationId="{00000000-0000-0000-0000-000000000000}"/>
          </ac:spMkLst>
        </pc:spChg>
        <pc:picChg chg="add mod">
          <ac:chgData name="Stutzman, Josh" userId="8c1893a8-2ab4-4ef1-ae82-eff5c520e6ba" providerId="ADAL" clId="{8BB3820C-4FF4-4418-9285-E92E41D1EE29}" dt="2021-12-02T22:07:14.313" v="1858" actId="1076"/>
          <ac:picMkLst>
            <pc:docMk/>
            <pc:sldMk cId="0" sldId="260"/>
            <ac:picMk id="4" creationId="{7B6A553F-4280-412C-9DD8-85761D7EFD2B}"/>
          </ac:picMkLst>
        </pc:picChg>
        <pc:picChg chg="add mod">
          <ac:chgData name="Stutzman, Josh" userId="8c1893a8-2ab4-4ef1-ae82-eff5c520e6ba" providerId="ADAL" clId="{8BB3820C-4FF4-4418-9285-E92E41D1EE29}" dt="2021-12-02T22:00:13.852" v="1707" actId="1076"/>
          <ac:picMkLst>
            <pc:docMk/>
            <pc:sldMk cId="0" sldId="260"/>
            <ac:picMk id="6" creationId="{A6593BE2-5D10-4975-B2EF-360E93227E88}"/>
          </ac:picMkLst>
        </pc:picChg>
        <pc:picChg chg="add del mod">
          <ac:chgData name="Stutzman, Josh" userId="8c1893a8-2ab4-4ef1-ae82-eff5c520e6ba" providerId="ADAL" clId="{8BB3820C-4FF4-4418-9285-E92E41D1EE29}" dt="2021-12-02T21:56:54.599" v="1572"/>
          <ac:picMkLst>
            <pc:docMk/>
            <pc:sldMk cId="0" sldId="260"/>
            <ac:picMk id="1026" creationId="{C24E7BFD-FDD6-4EFF-8F65-55152FD69625}"/>
          </ac:picMkLst>
        </pc:picChg>
      </pc:sldChg>
      <pc:sldChg chg="modSp add del mod">
        <pc:chgData name="Stutzman, Josh" userId="8c1893a8-2ab4-4ef1-ae82-eff5c520e6ba" providerId="ADAL" clId="{8BB3820C-4FF4-4418-9285-E92E41D1EE29}" dt="2021-12-02T02:47:09.824" v="1281" actId="2696"/>
        <pc:sldMkLst>
          <pc:docMk/>
          <pc:sldMk cId="3302881273" sldId="261"/>
        </pc:sldMkLst>
        <pc:spChg chg="mod">
          <ac:chgData name="Stutzman, Josh" userId="8c1893a8-2ab4-4ef1-ae82-eff5c520e6ba" providerId="ADAL" clId="{8BB3820C-4FF4-4418-9285-E92E41D1EE29}" dt="2021-12-02T02:22:35.038" v="1274" actId="20577"/>
          <ac:spMkLst>
            <pc:docMk/>
            <pc:sldMk cId="3302881273" sldId="261"/>
            <ac:spMk id="77" creationId="{00000000-0000-0000-0000-000000000000}"/>
          </ac:spMkLst>
        </pc:spChg>
        <pc:graphicFrameChg chg="mod modGraphic">
          <ac:chgData name="Stutzman, Josh" userId="8c1893a8-2ab4-4ef1-ae82-eff5c520e6ba" providerId="ADAL" clId="{8BB3820C-4FF4-4418-9285-E92E41D1EE29}" dt="2021-12-02T02:08:52.170" v="1269" actId="255"/>
          <ac:graphicFrameMkLst>
            <pc:docMk/>
            <pc:sldMk cId="3302881273" sldId="261"/>
            <ac:graphicFrameMk id="3" creationId="{5DDBA6CE-73ED-4A4D-A697-1BA09E650B16}"/>
          </ac:graphicFrameMkLst>
        </pc:graphicFrameChg>
      </pc:sldChg>
      <pc:sldChg chg="new del">
        <pc:chgData name="Stutzman, Josh" userId="8c1893a8-2ab4-4ef1-ae82-eff5c520e6ba" providerId="ADAL" clId="{8BB3820C-4FF4-4418-9285-E92E41D1EE29}" dt="2021-12-02T01:38:08.643" v="1" actId="680"/>
        <pc:sldMkLst>
          <pc:docMk/>
          <pc:sldMk cId="3315056173" sldId="261"/>
        </pc:sldMkLst>
      </pc:sldChg>
      <pc:sldChg chg="modSp add del mod">
        <pc:chgData name="Stutzman, Josh" userId="8c1893a8-2ab4-4ef1-ae82-eff5c520e6ba" providerId="ADAL" clId="{8BB3820C-4FF4-4418-9285-E92E41D1EE29}" dt="2021-12-02T02:48:25.778" v="1293" actId="2696"/>
        <pc:sldMkLst>
          <pc:docMk/>
          <pc:sldMk cId="1201174107" sldId="262"/>
        </pc:sldMkLst>
        <pc:spChg chg="mod">
          <ac:chgData name="Stutzman, Josh" userId="8c1893a8-2ab4-4ef1-ae82-eff5c520e6ba" providerId="ADAL" clId="{8BB3820C-4FF4-4418-9285-E92E41D1EE29}" dt="2021-12-02T02:22:40.177" v="1276" actId="20577"/>
          <ac:spMkLst>
            <pc:docMk/>
            <pc:sldMk cId="1201174107" sldId="262"/>
            <ac:spMk id="77" creationId="{00000000-0000-0000-0000-000000000000}"/>
          </ac:spMkLst>
        </pc:spChg>
        <pc:graphicFrameChg chg="mod modGraphic">
          <ac:chgData name="Stutzman, Josh" userId="8c1893a8-2ab4-4ef1-ae82-eff5c520e6ba" providerId="ADAL" clId="{8BB3820C-4FF4-4418-9285-E92E41D1EE29}" dt="2021-12-02T02:08:07.466" v="1266" actId="14100"/>
          <ac:graphicFrameMkLst>
            <pc:docMk/>
            <pc:sldMk cId="1201174107" sldId="262"/>
            <ac:graphicFrameMk id="3" creationId="{5DDBA6CE-73ED-4A4D-A697-1BA09E650B16}"/>
          </ac:graphicFrameMkLst>
        </pc:graphicFrameChg>
      </pc:sldChg>
      <pc:sldChg chg="modSp mod">
        <pc:chgData name="Stutzman, Josh" userId="8c1893a8-2ab4-4ef1-ae82-eff5c520e6ba" providerId="ADAL" clId="{8BB3820C-4FF4-4418-9285-E92E41D1EE29}" dt="2021-12-02T04:44:29.895" v="1348" actId="20577"/>
        <pc:sldMkLst>
          <pc:docMk/>
          <pc:sldMk cId="1394985207" sldId="263"/>
        </pc:sldMkLst>
        <pc:spChg chg="mod">
          <ac:chgData name="Stutzman, Josh" userId="8c1893a8-2ab4-4ef1-ae82-eff5c520e6ba" providerId="ADAL" clId="{8BB3820C-4FF4-4418-9285-E92E41D1EE29}" dt="2021-12-02T04:44:29.895" v="1348" actId="20577"/>
          <ac:spMkLst>
            <pc:docMk/>
            <pc:sldMk cId="1394985207" sldId="263"/>
            <ac:spMk id="11" creationId="{07589C9C-8F75-49E7-B821-15D1452BEDB0}"/>
          </ac:spMkLst>
        </pc:spChg>
      </pc:sldChg>
      <pc:sldChg chg="addSp delSp modSp add mod">
        <pc:chgData name="Stutzman, Josh" userId="8c1893a8-2ab4-4ef1-ae82-eff5c520e6ba" providerId="ADAL" clId="{8BB3820C-4FF4-4418-9285-E92E41D1EE29}" dt="2021-12-02T22:05:30.078" v="1809" actId="20577"/>
        <pc:sldMkLst>
          <pc:docMk/>
          <pc:sldMk cId="3170935374" sldId="265"/>
        </pc:sldMkLst>
        <pc:spChg chg="add mod">
          <ac:chgData name="Stutzman, Josh" userId="8c1893a8-2ab4-4ef1-ae82-eff5c520e6ba" providerId="ADAL" clId="{8BB3820C-4FF4-4418-9285-E92E41D1EE29}" dt="2021-12-02T22:03:42.734" v="1735" actId="1582"/>
          <ac:spMkLst>
            <pc:docMk/>
            <pc:sldMk cId="3170935374" sldId="265"/>
            <ac:spMk id="7" creationId="{C7FCB58B-A67A-4686-8ECE-B3D5536EF501}"/>
          </ac:spMkLst>
        </pc:spChg>
        <pc:spChg chg="add mod">
          <ac:chgData name="Stutzman, Josh" userId="8c1893a8-2ab4-4ef1-ae82-eff5c520e6ba" providerId="ADAL" clId="{8BB3820C-4FF4-4418-9285-E92E41D1EE29}" dt="2021-12-02T22:03:36.221" v="1734" actId="1582"/>
          <ac:spMkLst>
            <pc:docMk/>
            <pc:sldMk cId="3170935374" sldId="265"/>
            <ac:spMk id="8" creationId="{347D0A35-B9D3-4D12-87E7-92175A291245}"/>
          </ac:spMkLst>
        </pc:spChg>
        <pc:spChg chg="add mod">
          <ac:chgData name="Stutzman, Josh" userId="8c1893a8-2ab4-4ef1-ae82-eff5c520e6ba" providerId="ADAL" clId="{8BB3820C-4FF4-4418-9285-E92E41D1EE29}" dt="2021-12-02T22:05:21.021" v="1801" actId="20577"/>
          <ac:spMkLst>
            <pc:docMk/>
            <pc:sldMk cId="3170935374" sldId="265"/>
            <ac:spMk id="9" creationId="{98E647A5-D9EF-4E56-907C-038E11D879C1}"/>
          </ac:spMkLst>
        </pc:spChg>
        <pc:spChg chg="add mod">
          <ac:chgData name="Stutzman, Josh" userId="8c1893a8-2ab4-4ef1-ae82-eff5c520e6ba" providerId="ADAL" clId="{8BB3820C-4FF4-4418-9285-E92E41D1EE29}" dt="2021-12-02T22:04:48.940" v="1772" actId="113"/>
          <ac:spMkLst>
            <pc:docMk/>
            <pc:sldMk cId="3170935374" sldId="265"/>
            <ac:spMk id="15" creationId="{667FFA01-88BF-4904-86D5-BFFA73113FF8}"/>
          </ac:spMkLst>
        </pc:spChg>
        <pc:spChg chg="mod">
          <ac:chgData name="Stutzman, Josh" userId="8c1893a8-2ab4-4ef1-ae82-eff5c520e6ba" providerId="ADAL" clId="{8BB3820C-4FF4-4418-9285-E92E41D1EE29}" dt="2021-12-02T22:05:30.078" v="1809" actId="20577"/>
          <ac:spMkLst>
            <pc:docMk/>
            <pc:sldMk cId="3170935374" sldId="265"/>
            <ac:spMk id="97" creationId="{00000000-0000-0000-0000-000000000000}"/>
          </ac:spMkLst>
        </pc:spChg>
        <pc:picChg chg="add mod">
          <ac:chgData name="Stutzman, Josh" userId="8c1893a8-2ab4-4ef1-ae82-eff5c520e6ba" providerId="ADAL" clId="{8BB3820C-4FF4-4418-9285-E92E41D1EE29}" dt="2021-12-02T22:01:47.805" v="1726" actId="14100"/>
          <ac:picMkLst>
            <pc:docMk/>
            <pc:sldMk cId="3170935374" sldId="265"/>
            <ac:picMk id="3" creationId="{431A4207-CA1C-4B87-86C9-C847721E126F}"/>
          </ac:picMkLst>
        </pc:picChg>
        <pc:picChg chg="del">
          <ac:chgData name="Stutzman, Josh" userId="8c1893a8-2ab4-4ef1-ae82-eff5c520e6ba" providerId="ADAL" clId="{8BB3820C-4FF4-4418-9285-E92E41D1EE29}" dt="2021-12-02T22:00:21.807" v="1708" actId="478"/>
          <ac:picMkLst>
            <pc:docMk/>
            <pc:sldMk cId="3170935374" sldId="265"/>
            <ac:picMk id="4" creationId="{7B6A553F-4280-412C-9DD8-85761D7EFD2B}"/>
          </ac:picMkLst>
        </pc:picChg>
        <pc:picChg chg="add mod">
          <ac:chgData name="Stutzman, Josh" userId="8c1893a8-2ab4-4ef1-ae82-eff5c520e6ba" providerId="ADAL" clId="{8BB3820C-4FF4-4418-9285-E92E41D1EE29}" dt="2021-12-02T22:01:48.284" v="1727" actId="1076"/>
          <ac:picMkLst>
            <pc:docMk/>
            <pc:sldMk cId="3170935374" sldId="265"/>
            <ac:picMk id="6" creationId="{08AFD29E-F23F-4FCF-88DA-75BB9A46B4D7}"/>
          </ac:picMkLst>
        </pc:picChg>
      </pc:sldChg>
      <pc:sldChg chg="new del">
        <pc:chgData name="Stutzman, Josh" userId="8c1893a8-2ab4-4ef1-ae82-eff5c520e6ba" providerId="ADAL" clId="{8BB3820C-4FF4-4418-9285-E92E41D1EE29}" dt="2021-12-02T21:57:50.337" v="1581" actId="680"/>
        <pc:sldMkLst>
          <pc:docMk/>
          <pc:sldMk cId="3550537448" sldId="265"/>
        </pc:sldMkLst>
      </pc:sldChg>
      <pc:sldChg chg="modSp add del mod">
        <pc:chgData name="Stutzman, Josh" userId="8c1893a8-2ab4-4ef1-ae82-eff5c520e6ba" providerId="ADAL" clId="{8BB3820C-4FF4-4418-9285-E92E41D1EE29}" dt="2021-12-02T21:59:25.971" v="1692" actId="2696"/>
        <pc:sldMkLst>
          <pc:docMk/>
          <pc:sldMk cId="2147238130" sldId="266"/>
        </pc:sldMkLst>
        <pc:spChg chg="mod">
          <ac:chgData name="Stutzman, Josh" userId="8c1893a8-2ab4-4ef1-ae82-eff5c520e6ba" providerId="ADAL" clId="{8BB3820C-4FF4-4418-9285-E92E41D1EE29}" dt="2021-12-02T21:58:28.569" v="1644" actId="20577"/>
          <ac:spMkLst>
            <pc:docMk/>
            <pc:sldMk cId="2147238130" sldId="266"/>
            <ac:spMk id="97" creationId="{00000000-0000-0000-0000-000000000000}"/>
          </ac:spMkLst>
        </pc:spChg>
      </pc:sldChg>
      <pc:sldChg chg="modSp add del mod">
        <pc:chgData name="Stutzman, Josh" userId="8c1893a8-2ab4-4ef1-ae82-eff5c520e6ba" providerId="ADAL" clId="{8BB3820C-4FF4-4418-9285-E92E41D1EE29}" dt="2021-12-02T21:59:24.257" v="1691" actId="2696"/>
        <pc:sldMkLst>
          <pc:docMk/>
          <pc:sldMk cId="3850512319" sldId="267"/>
        </pc:sldMkLst>
        <pc:spChg chg="mod">
          <ac:chgData name="Stutzman, Josh" userId="8c1893a8-2ab4-4ef1-ae82-eff5c520e6ba" providerId="ADAL" clId="{8BB3820C-4FF4-4418-9285-E92E41D1EE29}" dt="2021-12-02T21:59:22.866" v="1690" actId="20577"/>
          <ac:spMkLst>
            <pc:docMk/>
            <pc:sldMk cId="3850512319" sldId="267"/>
            <ac:spMk id="97" creationId="{00000000-0000-0000-0000-000000000000}"/>
          </ac:spMkLst>
        </pc:spChg>
      </pc:sldChg>
      <pc:sldChg chg="modSp mod">
        <pc:chgData name="Stutzman, Josh" userId="8c1893a8-2ab4-4ef1-ae82-eff5c520e6ba" providerId="ADAL" clId="{8BB3820C-4FF4-4418-9285-E92E41D1EE29}" dt="2021-12-03T16:11:00.023" v="1984" actId="14100"/>
        <pc:sldMkLst>
          <pc:docMk/>
          <pc:sldMk cId="777676981" sldId="268"/>
        </pc:sldMkLst>
        <pc:spChg chg="mod">
          <ac:chgData name="Stutzman, Josh" userId="8c1893a8-2ab4-4ef1-ae82-eff5c520e6ba" providerId="ADAL" clId="{8BB3820C-4FF4-4418-9285-E92E41D1EE29}" dt="2021-12-03T16:10:33.765" v="1981" actId="20577"/>
          <ac:spMkLst>
            <pc:docMk/>
            <pc:sldMk cId="777676981" sldId="268"/>
            <ac:spMk id="2" creationId="{D94E831F-8F30-4A24-8616-5B4B8CBB587F}"/>
          </ac:spMkLst>
        </pc:spChg>
        <pc:spChg chg="mod">
          <ac:chgData name="Stutzman, Josh" userId="8c1893a8-2ab4-4ef1-ae82-eff5c520e6ba" providerId="ADAL" clId="{8BB3820C-4FF4-4418-9285-E92E41D1EE29}" dt="2021-12-03T16:11:00.023" v="1984" actId="14100"/>
          <ac:spMkLst>
            <pc:docMk/>
            <pc:sldMk cId="777676981" sldId="268"/>
            <ac:spMk id="9" creationId="{D35367A8-658F-487E-8A19-4FEEE23746B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RPM vs</a:t>
            </a:r>
            <a:r>
              <a:rPr lang="en-US" baseline="0"/>
              <a:t> Load of DC Motor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Load </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7.9403105861767284E-2"/>
                  <c:y val="-0.2961136628754739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Sheet2!$C$41:$C$44</c:f>
              <c:numCache>
                <c:formatCode>General</c:formatCode>
                <c:ptCount val="4"/>
                <c:pt idx="0">
                  <c:v>0</c:v>
                </c:pt>
                <c:pt idx="1">
                  <c:v>300</c:v>
                </c:pt>
                <c:pt idx="2">
                  <c:v>450</c:v>
                </c:pt>
                <c:pt idx="3">
                  <c:v>600</c:v>
                </c:pt>
              </c:numCache>
            </c:numRef>
          </c:xVal>
          <c:yVal>
            <c:numRef>
              <c:f>Sheet2!$D$41:$D$44</c:f>
              <c:numCache>
                <c:formatCode>General</c:formatCode>
                <c:ptCount val="4"/>
                <c:pt idx="0">
                  <c:v>116.85714285714286</c:v>
                </c:pt>
                <c:pt idx="1">
                  <c:v>106.58333333333333</c:v>
                </c:pt>
                <c:pt idx="2">
                  <c:v>101.93548387096774</c:v>
                </c:pt>
                <c:pt idx="3">
                  <c:v>98.193548387096769</c:v>
                </c:pt>
              </c:numCache>
            </c:numRef>
          </c:yVal>
          <c:smooth val="0"/>
          <c:extLst>
            <c:ext xmlns:c16="http://schemas.microsoft.com/office/drawing/2014/chart" uri="{C3380CC4-5D6E-409C-BE32-E72D297353CC}">
              <c16:uniqueId val="{00000002-E31A-48C6-8CCD-B3A1EFE7D706}"/>
            </c:ext>
          </c:extLst>
        </c:ser>
        <c:dLbls>
          <c:showLegendKey val="0"/>
          <c:showVal val="0"/>
          <c:showCatName val="0"/>
          <c:showSerName val="0"/>
          <c:showPercent val="0"/>
          <c:showBubbleSize val="0"/>
        </c:dLbls>
        <c:axId val="1649753951"/>
        <c:axId val="1649766431"/>
      </c:scatterChart>
      <c:valAx>
        <c:axId val="1649753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a:t>
                </a:r>
                <a:r>
                  <a:rPr lang="en-US" baseline="0"/>
                  <a:t> On DC Motor (g)</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9766431"/>
        <c:crosses val="autoZero"/>
        <c:crossBetween val="midCat"/>
      </c:valAx>
      <c:valAx>
        <c:axId val="1649766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RPM of the Motor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9753951"/>
        <c:crosses val="autoZero"/>
        <c:crossBetween val="midCat"/>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4b31ce5f5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g104b31ce5f5_0_92: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Most of the cost comes from the body of the walker- motor, gears, belts and batteries. The prototype legs themselves were very cheap and did not contribute much to the total cost. The total cost of the rocker is under budget, but enough of the budget was used to ensure that corners weren’t cut and a quality product was produced.</a:t>
            </a:r>
            <a:endParaRPr i="0" u="none" strike="noStrike" cap="none">
              <a:solidFill>
                <a:schemeClr val="dk1"/>
              </a:solidFill>
              <a:latin typeface="Times New Roman"/>
              <a:ea typeface="Times New Roman"/>
              <a:cs typeface="Times New Roman"/>
              <a:sym typeface="Times New Roman"/>
            </a:endParaRPr>
          </a:p>
        </p:txBody>
      </p:sp>
      <p:sp>
        <p:nvSpPr>
          <p:cNvPr id="74" name="Google Shape;74;g104b31ce5f5_0_92: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b31ce5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104b31ce5f5_0_7: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Design Iterations</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Design1: The legs were too far out from the u-base. Single point contact for the rear wheel.</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Cam Design 1: </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Uncertainty over how the mechanism will behave at the sharp corners.</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Nothing was holding the blue follower and the yellow leg to fall out of the slot.</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The green clamp rotated as the blue follower lead the motion, making the mechanism to lock  at one location</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Cam Design 2:</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Since the Red part is leading the motion, there was a delay in motion at the green slider. The delay created the yellow piece to be out of its perpendicular position to the ground. </a:t>
            </a:r>
          </a:p>
          <a:p>
            <a:pPr marL="0" marR="0" lvl="0" indent="0" algn="l" rtl="0">
              <a:lnSpc>
                <a:spcPct val="100000"/>
              </a:lnSpc>
              <a:spcBef>
                <a:spcPts val="0"/>
              </a:spcBef>
              <a:spcAft>
                <a:spcPts val="0"/>
              </a:spcAft>
              <a:buSzPts val="1400"/>
              <a:buNone/>
            </a:pPr>
            <a:endParaRPr lang="en-US"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Lesson Learned: </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Designing: Considering fastening methods at the earlier stage</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Manufacturing: Considering manufacturing challenges in 3d printing, long wait and tolerance issue</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Testing: Considering the method of testing after manufacturing. Supply and the level of test we desire. </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Right supply to keep one end for the u-base to maintain horizontal. The desired footpath was generated, but the foot was hitting the ground earlier than expected because the rear was lowered than the front.</a:t>
            </a:r>
          </a:p>
          <a:p>
            <a:pPr marL="0" marR="0" lvl="0" indent="0" algn="l" rtl="0">
              <a:lnSpc>
                <a:spcPct val="100000"/>
              </a:lnSpc>
              <a:spcBef>
                <a:spcPts val="0"/>
              </a:spcBef>
              <a:spcAft>
                <a:spcPts val="0"/>
              </a:spcAft>
              <a:buSzPts val="1400"/>
              <a:buNone/>
            </a:pPr>
            <a:endParaRPr lang="en-US"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1400"/>
              <a:buNone/>
            </a:pPr>
            <a:endParaRPr i="0" u="none" strike="noStrike" cap="none">
              <a:solidFill>
                <a:schemeClr val="dk1"/>
              </a:solidFill>
              <a:latin typeface="Times New Roman"/>
              <a:ea typeface="Times New Roman"/>
              <a:cs typeface="Times New Roman"/>
              <a:sym typeface="Times New Roman"/>
            </a:endParaRPr>
          </a:p>
        </p:txBody>
      </p:sp>
      <p:sp>
        <p:nvSpPr>
          <p:cNvPr id="64" name="Google Shape;64;g104b31ce5f5_0_7: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304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4b31ce5f5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104b31ce5f5_0_101: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Just to be displayed on screen</a:t>
            </a:r>
            <a:endParaRPr i="0" u="none" strike="noStrike" cap="none">
              <a:solidFill>
                <a:schemeClr val="dk1"/>
              </a:solidFill>
              <a:latin typeface="Times New Roman"/>
              <a:ea typeface="Times New Roman"/>
              <a:cs typeface="Times New Roman"/>
              <a:sym typeface="Times New Roman"/>
            </a:endParaRPr>
          </a:p>
        </p:txBody>
      </p:sp>
      <p:sp>
        <p:nvSpPr>
          <p:cNvPr id="94" name="Google Shape;94;g104b31ce5f5_0_101: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164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4b31ce5f5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104b31ce5f5_0_101: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Just to be displayed on screen</a:t>
            </a:r>
            <a:endParaRPr i="0" u="none" strike="noStrike" cap="none">
              <a:solidFill>
                <a:schemeClr val="dk1"/>
              </a:solidFill>
              <a:latin typeface="Times New Roman"/>
              <a:ea typeface="Times New Roman"/>
              <a:cs typeface="Times New Roman"/>
              <a:sym typeface="Times New Roman"/>
            </a:endParaRPr>
          </a:p>
        </p:txBody>
      </p:sp>
      <p:sp>
        <p:nvSpPr>
          <p:cNvPr id="94" name="Google Shape;94;g104b31ce5f5_0_101: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889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b31ce5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104b31ce5f5_0_7: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General Theme: legs closer to the u-base and have minimal parts to accomplish the goal.</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Having many parts builds up movements creating unstable walker.</a:t>
            </a:r>
          </a:p>
        </p:txBody>
      </p:sp>
      <p:sp>
        <p:nvSpPr>
          <p:cNvPr id="64" name="Google Shape;64;g104b31ce5f5_0_7: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b31ce5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104b31ce5f5_0_7: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The transmission unit consists of one 30t gear, two 24t gears, two belts that transmit the rotational movement to the end of the u-base, and four shafts. </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Rigid Link: provided the desired foot path, while keeping the legs closer to the u-base.</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Cam-Follower: this type of design provided us to accomplish both vertical and horizontal motion of the leg at the same time.</a:t>
            </a:r>
          </a:p>
          <a:p>
            <a:pPr marL="0" marR="0" lvl="0" indent="0" algn="l" rtl="0">
              <a:lnSpc>
                <a:spcPct val="100000"/>
              </a:lnSpc>
              <a:spcBef>
                <a:spcPts val="0"/>
              </a:spcBef>
              <a:spcAft>
                <a:spcPts val="0"/>
              </a:spcAft>
              <a:buSzPts val="1400"/>
              <a:buNone/>
            </a:pPr>
            <a:endParaRPr lang="en-US"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1400"/>
              <a:buNone/>
            </a:pPr>
            <a:endParaRPr lang="en-US" i="0" u="none" strike="noStrike" cap="none">
              <a:solidFill>
                <a:schemeClr val="dk1"/>
              </a:solidFill>
              <a:latin typeface="Times New Roman"/>
              <a:ea typeface="Times New Roman"/>
              <a:cs typeface="Times New Roman"/>
              <a:sym typeface="Times New Roman"/>
            </a:endParaRPr>
          </a:p>
        </p:txBody>
      </p:sp>
      <p:sp>
        <p:nvSpPr>
          <p:cNvPr id="64" name="Google Shape;64;g104b31ce5f5_0_7: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065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b31ce5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104b31ce5f5_0_7: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Front leg has some flaws where it’s a quick return.</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The pros for the rear leg is that it is not a quick return. It makes the step very stable and uniform. </a:t>
            </a:r>
            <a:endParaRPr i="0" u="none" strike="noStrike" cap="none">
              <a:solidFill>
                <a:schemeClr val="dk1"/>
              </a:solidFill>
              <a:latin typeface="Times New Roman"/>
              <a:ea typeface="Times New Roman"/>
              <a:cs typeface="Times New Roman"/>
              <a:sym typeface="Times New Roman"/>
            </a:endParaRPr>
          </a:p>
        </p:txBody>
      </p:sp>
      <p:sp>
        <p:nvSpPr>
          <p:cNvPr id="64" name="Google Shape;64;g104b31ce5f5_0_7: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213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b31ce5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104b31ce5f5_0_7: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From the DC motor lab, we calculated the approximated rpm for the motor, 30T gear, and 24t gear by applying the weight(712.5g) of the walker as the load. </a:t>
            </a:r>
          </a:p>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Then calculated the actual speed of the walker.  However, the actual speed of the walker differs quite significantly due to slipping and imbalance of the u-base creating the foot path to lose or make contact earlier than expected. </a:t>
            </a:r>
            <a:endParaRPr i="0" u="none" strike="noStrike" cap="none">
              <a:solidFill>
                <a:schemeClr val="dk1"/>
              </a:solidFill>
              <a:latin typeface="Times New Roman"/>
              <a:ea typeface="Times New Roman"/>
              <a:cs typeface="Times New Roman"/>
              <a:sym typeface="Times New Roman"/>
            </a:endParaRPr>
          </a:p>
        </p:txBody>
      </p:sp>
      <p:sp>
        <p:nvSpPr>
          <p:cNvPr id="64" name="Google Shape;64;g104b31ce5f5_0_7: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95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b31ce5f5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g104b31ce5f5_0_110: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endParaRPr i="0" u="none" strike="noStrike" cap="none">
              <a:solidFill>
                <a:schemeClr val="dk1"/>
              </a:solidFill>
              <a:latin typeface="Times New Roman"/>
              <a:ea typeface="Times New Roman"/>
              <a:cs typeface="Times New Roman"/>
              <a:sym typeface="Times New Roman"/>
            </a:endParaRPr>
          </a:p>
        </p:txBody>
      </p:sp>
      <p:sp>
        <p:nvSpPr>
          <p:cNvPr id="84" name="Google Shape;84;g104b31ce5f5_0_110: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4b31ce5f5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104b31ce5f5_0_101: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endParaRPr i="0" u="none" strike="noStrike" cap="none">
              <a:solidFill>
                <a:schemeClr val="dk1"/>
              </a:solidFill>
              <a:latin typeface="Times New Roman"/>
              <a:ea typeface="Times New Roman"/>
              <a:cs typeface="Times New Roman"/>
              <a:sym typeface="Times New Roman"/>
            </a:endParaRPr>
          </a:p>
        </p:txBody>
      </p:sp>
      <p:sp>
        <p:nvSpPr>
          <p:cNvPr id="94" name="Google Shape;94;g104b31ce5f5_0_101: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4b31ce5f5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104b31ce5f5_0_101: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Acceleration was abnormally high for some unknown reason. The torque was very low except for the spikes which can be ignored.</a:t>
            </a:r>
            <a:endParaRPr i="0" u="none" strike="noStrike" cap="none">
              <a:solidFill>
                <a:schemeClr val="dk1"/>
              </a:solidFill>
              <a:latin typeface="Times New Roman"/>
              <a:ea typeface="Times New Roman"/>
              <a:cs typeface="Times New Roman"/>
              <a:sym typeface="Times New Roman"/>
            </a:endParaRPr>
          </a:p>
        </p:txBody>
      </p:sp>
      <p:sp>
        <p:nvSpPr>
          <p:cNvPr id="94" name="Google Shape;94;g104b31ce5f5_0_101: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169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b31ce5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104b31ce5f5_0_7:notes"/>
          <p:cNvSpPr txBox="1">
            <a:spLocks noGrp="1"/>
          </p:cNvSpPr>
          <p:nvPr>
            <p:ph type="body" idx="1"/>
          </p:nvPr>
        </p:nvSpPr>
        <p:spPr>
          <a:xfrm>
            <a:off x="686269" y="4400136"/>
            <a:ext cx="5485500" cy="3600900"/>
          </a:xfrm>
          <a:prstGeom prst="rect">
            <a:avLst/>
          </a:prstGeom>
          <a:noFill/>
          <a:ln>
            <a:noFill/>
          </a:ln>
        </p:spPr>
        <p:txBody>
          <a:bodyPr spcFirstLastPara="1" wrap="square" lIns="89600" tIns="44800" rIns="89600" bIns="44800" anchor="t" anchorCtr="0">
            <a:noAutofit/>
          </a:bodyPr>
          <a:lstStyle/>
          <a:p>
            <a:pPr marL="0" marR="0" lvl="0" indent="0" algn="l" rtl="0">
              <a:lnSpc>
                <a:spcPct val="100000"/>
              </a:lnSpc>
              <a:spcBef>
                <a:spcPts val="0"/>
              </a:spcBef>
              <a:spcAft>
                <a:spcPts val="0"/>
              </a:spcAft>
              <a:buSzPts val="1400"/>
              <a:buNone/>
            </a:pPr>
            <a:r>
              <a:rPr lang="en-US" i="0" u="none" strike="noStrike" cap="none">
                <a:solidFill>
                  <a:schemeClr val="dk1"/>
                </a:solidFill>
                <a:latin typeface="Times New Roman"/>
                <a:ea typeface="Times New Roman"/>
                <a:cs typeface="Times New Roman"/>
                <a:sym typeface="Times New Roman"/>
              </a:rPr>
              <a:t>The transmission unit consists of one 30t gear, two 24t gears, two belts that transmit the rotational movement to the end of the u-base, and four shafts. </a:t>
            </a:r>
          </a:p>
          <a:p>
            <a:pPr marL="0" marR="0" lvl="0" indent="0" algn="l" rtl="0">
              <a:lnSpc>
                <a:spcPct val="100000"/>
              </a:lnSpc>
              <a:spcBef>
                <a:spcPts val="0"/>
              </a:spcBef>
              <a:spcAft>
                <a:spcPts val="0"/>
              </a:spcAft>
              <a:buSzPts val="1400"/>
              <a:buNone/>
            </a:pPr>
            <a:endParaRPr lang="en-US" i="0" u="none" strike="noStrike" cap="none">
              <a:solidFill>
                <a:schemeClr val="dk1"/>
              </a:solidFill>
              <a:latin typeface="Times New Roman"/>
              <a:ea typeface="Times New Roman"/>
              <a:cs typeface="Times New Roman"/>
              <a:sym typeface="Times New Roman"/>
            </a:endParaRPr>
          </a:p>
        </p:txBody>
      </p:sp>
      <p:sp>
        <p:nvSpPr>
          <p:cNvPr id="64" name="Google Shape;64;g104b31ce5f5_0_7:notes"/>
          <p:cNvSpPr txBox="1">
            <a:spLocks noGrp="1"/>
          </p:cNvSpPr>
          <p:nvPr>
            <p:ph type="sldNum" idx="12"/>
          </p:nvPr>
        </p:nvSpPr>
        <p:spPr>
          <a:xfrm>
            <a:off x="3884562" y="8686386"/>
            <a:ext cx="29724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496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drive.google.com/file/d/1e48WqrADJp_-YnRn2FuT256TExa1mEri/view?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0" y="-551500"/>
            <a:ext cx="11976780" cy="5871598"/>
            <a:chOff x="0" y="-551500"/>
            <a:chExt cx="11976780" cy="5871598"/>
          </a:xfrm>
        </p:grpSpPr>
        <p:sp>
          <p:nvSpPr>
            <p:cNvPr id="55" name="Google Shape;55;p13"/>
            <p:cNvSpPr/>
            <p:nvPr/>
          </p:nvSpPr>
          <p:spPr>
            <a:xfrm>
              <a:off x="0" y="3876600"/>
              <a:ext cx="9144000" cy="1266900"/>
            </a:xfrm>
            <a:prstGeom prst="rect">
              <a:avLst/>
            </a:prstGeom>
            <a:gradFill>
              <a:gsLst>
                <a:gs pos="0">
                  <a:srgbClr val="F57E21"/>
                </a:gs>
                <a:gs pos="33000">
                  <a:srgbClr val="F57E21"/>
                </a:gs>
                <a:gs pos="69000">
                  <a:srgbClr val="FFE3D9"/>
                </a:gs>
                <a:gs pos="100000">
                  <a:srgbClr val="FFE3D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57E21"/>
                </a:solidFill>
                <a:latin typeface="Calibri"/>
                <a:ea typeface="Calibri"/>
                <a:cs typeface="Calibri"/>
                <a:sym typeface="Calibri"/>
              </a:endParaRPr>
            </a:p>
          </p:txBody>
        </p:sp>
        <p:pic>
          <p:nvPicPr>
            <p:cNvPr id="56" name="Google Shape;56;p13"/>
            <p:cNvPicPr preferRelativeResize="0"/>
            <p:nvPr/>
          </p:nvPicPr>
          <p:blipFill rotWithShape="1">
            <a:blip r:embed="rId3">
              <a:alphaModFix/>
            </a:blip>
            <a:srcRect/>
            <a:stretch/>
          </p:blipFill>
          <p:spPr>
            <a:xfrm>
              <a:off x="6281795" y="-551500"/>
              <a:ext cx="5694985" cy="5694999"/>
            </a:xfrm>
            <a:prstGeom prst="rect">
              <a:avLst/>
            </a:prstGeom>
            <a:noFill/>
            <a:ln>
              <a:noFill/>
            </a:ln>
          </p:spPr>
        </p:pic>
        <p:pic>
          <p:nvPicPr>
            <p:cNvPr id="57" name="Google Shape;57;p13"/>
            <p:cNvPicPr preferRelativeResize="0"/>
            <p:nvPr/>
          </p:nvPicPr>
          <p:blipFill rotWithShape="1">
            <a:blip r:embed="rId4">
              <a:alphaModFix/>
            </a:blip>
            <a:srcRect/>
            <a:stretch/>
          </p:blipFill>
          <p:spPr>
            <a:xfrm>
              <a:off x="91058" y="3737575"/>
              <a:ext cx="4665170" cy="1582523"/>
            </a:xfrm>
            <a:prstGeom prst="rect">
              <a:avLst/>
            </a:prstGeom>
            <a:noFill/>
            <a:ln>
              <a:noFill/>
            </a:ln>
          </p:spPr>
        </p:pic>
      </p:grpSp>
      <p:sp>
        <p:nvSpPr>
          <p:cNvPr id="58" name="Google Shape;58;p13"/>
          <p:cNvSpPr txBox="1">
            <a:spLocks noGrp="1"/>
          </p:cNvSpPr>
          <p:nvPr>
            <p:ph type="subTitle" idx="1"/>
          </p:nvPr>
        </p:nvSpPr>
        <p:spPr>
          <a:xfrm>
            <a:off x="254100" y="1645925"/>
            <a:ext cx="8520600" cy="20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rgbClr val="002060"/>
                </a:solidFill>
                <a:latin typeface="Calibri"/>
                <a:ea typeface="Calibri"/>
                <a:cs typeface="Calibri"/>
                <a:sym typeface="Calibri"/>
              </a:rPr>
              <a:t>Team 12:</a:t>
            </a:r>
            <a:endParaRPr sz="2500">
              <a:solidFill>
                <a:srgbClr val="002060"/>
              </a:solidFill>
              <a:latin typeface="Calibri"/>
              <a:ea typeface="Calibri"/>
              <a:cs typeface="Calibri"/>
              <a:sym typeface="Calibri"/>
            </a:endParaRPr>
          </a:p>
          <a:p>
            <a:pPr marL="0" lvl="0" indent="0" algn="l" rtl="0">
              <a:spcBef>
                <a:spcPts val="0"/>
              </a:spcBef>
              <a:spcAft>
                <a:spcPts val="0"/>
              </a:spcAft>
              <a:buNone/>
            </a:pPr>
            <a:r>
              <a:rPr lang="en" sz="2500">
                <a:solidFill>
                  <a:srgbClr val="002060"/>
                </a:solidFill>
                <a:latin typeface="Calibri"/>
                <a:ea typeface="Calibri"/>
                <a:cs typeface="Calibri"/>
                <a:sym typeface="Calibri"/>
              </a:rPr>
              <a:t>Josh Stutzman, Marco Gasca, Brian Lee, Shubh Taneja</a:t>
            </a:r>
            <a:endParaRPr sz="2500">
              <a:solidFill>
                <a:srgbClr val="002060"/>
              </a:solidFill>
              <a:latin typeface="Calibri"/>
              <a:ea typeface="Calibri"/>
              <a:cs typeface="Calibri"/>
              <a:sym typeface="Calibri"/>
            </a:endParaRPr>
          </a:p>
          <a:p>
            <a:pPr marL="0" lvl="0" indent="0" algn="l" rtl="0">
              <a:spcBef>
                <a:spcPts val="0"/>
              </a:spcBef>
              <a:spcAft>
                <a:spcPts val="0"/>
              </a:spcAft>
              <a:buNone/>
            </a:pPr>
            <a:r>
              <a:rPr lang="en" sz="2500">
                <a:solidFill>
                  <a:srgbClr val="002060"/>
                </a:solidFill>
                <a:latin typeface="Calibri"/>
                <a:ea typeface="Calibri"/>
                <a:cs typeface="Calibri"/>
                <a:sym typeface="Calibri"/>
              </a:rPr>
              <a:t>Section:</a:t>
            </a:r>
            <a:endParaRPr sz="2500">
              <a:solidFill>
                <a:srgbClr val="002060"/>
              </a:solidFill>
              <a:latin typeface="Calibri"/>
              <a:ea typeface="Calibri"/>
              <a:cs typeface="Calibri"/>
              <a:sym typeface="Calibri"/>
            </a:endParaRPr>
          </a:p>
          <a:p>
            <a:pPr marL="0" lvl="0" indent="0" algn="l" rtl="0">
              <a:spcBef>
                <a:spcPts val="0"/>
              </a:spcBef>
              <a:spcAft>
                <a:spcPts val="0"/>
              </a:spcAft>
              <a:buNone/>
            </a:pPr>
            <a:r>
              <a:rPr lang="en" sz="2500">
                <a:solidFill>
                  <a:srgbClr val="002060"/>
                </a:solidFill>
                <a:latin typeface="Calibri"/>
                <a:ea typeface="Calibri"/>
                <a:cs typeface="Calibri"/>
                <a:sym typeface="Calibri"/>
              </a:rPr>
              <a:t>Date: 12/3/2021</a:t>
            </a:r>
            <a:endParaRPr sz="2500">
              <a:solidFill>
                <a:srgbClr val="002060"/>
              </a:solidFill>
              <a:latin typeface="Calibri"/>
              <a:ea typeface="Calibri"/>
              <a:cs typeface="Calibri"/>
              <a:sym typeface="Calibri"/>
            </a:endParaRPr>
          </a:p>
        </p:txBody>
      </p:sp>
      <p:sp>
        <p:nvSpPr>
          <p:cNvPr id="59" name="Google Shape;59;p13"/>
          <p:cNvSpPr txBox="1"/>
          <p:nvPr/>
        </p:nvSpPr>
        <p:spPr>
          <a:xfrm>
            <a:off x="311700" y="199700"/>
            <a:ext cx="6920700" cy="132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 sz="4000" b="1" i="0" u="none" strike="noStrike" cap="none">
                <a:solidFill>
                  <a:srgbClr val="002060"/>
                </a:solidFill>
                <a:latin typeface="Calibri"/>
                <a:ea typeface="Calibri"/>
                <a:cs typeface="Calibri"/>
                <a:sym typeface="Calibri"/>
              </a:rPr>
              <a:t>ME370 </a:t>
            </a:r>
            <a:endParaRPr sz="4000" b="1" i="0" u="none" strike="noStrike" cap="none">
              <a:solidFill>
                <a:srgbClr val="00206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r>
              <a:rPr lang="en" sz="4000">
                <a:solidFill>
                  <a:srgbClr val="002060"/>
                </a:solidFill>
                <a:latin typeface="Calibri"/>
                <a:ea typeface="Calibri"/>
                <a:cs typeface="Calibri"/>
                <a:sym typeface="Calibri"/>
              </a:rPr>
              <a:t>4-Legged Walker Final Report</a:t>
            </a:r>
            <a:endParaRPr sz="4000">
              <a:solidFill>
                <a:srgbClr val="00206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1">
              <a:solidFill>
                <a:srgbClr val="002060"/>
              </a:solidFill>
              <a:latin typeface="Calibri"/>
              <a:ea typeface="Calibri"/>
              <a:cs typeface="Calibri"/>
              <a:sym typeface="Calibri"/>
            </a:endParaRPr>
          </a:p>
        </p:txBody>
      </p:sp>
      <p:sp>
        <p:nvSpPr>
          <p:cNvPr id="60" name="Google Shape;60;p13"/>
          <p:cNvSpPr txBox="1">
            <a:spLocks noGrp="1"/>
          </p:cNvSpPr>
          <p:nvPr>
            <p:ph type="sldNum" idx="12"/>
          </p:nvPr>
        </p:nvSpPr>
        <p:spPr>
          <a:xfrm>
            <a:off x="7836665" y="4663217"/>
            <a:ext cx="1184493" cy="393600"/>
          </a:xfrm>
          <a:prstGeom prst="rect">
            <a:avLst/>
          </a:prstGeom>
        </p:spPr>
        <p:txBody>
          <a:bodyPr spcFirstLastPara="1" wrap="square" lIns="91425" tIns="91425" rIns="91425" bIns="91425" anchor="ctr" anchorCtr="0">
            <a:normAutofit/>
          </a:bodyPr>
          <a:lstStyle/>
          <a:p>
            <a:r>
              <a:rPr lang="en-US"/>
              <a:t>Shubh Taneja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7" name="Google Shape;77;p15"/>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lt1"/>
                </a:solidFill>
                <a:latin typeface="Calibri"/>
                <a:ea typeface="Calibri"/>
                <a:cs typeface="Calibri"/>
                <a:sym typeface="Calibri"/>
              </a:rPr>
              <a:t>Budget and Bill of Materials</a:t>
            </a:r>
            <a:endParaRPr sz="1100" b="0" i="0" u="none" strike="noStrike" cap="none" baseline="30000">
              <a:solidFill>
                <a:schemeClr val="lt1"/>
              </a:solidFill>
              <a:latin typeface="Arial"/>
              <a:ea typeface="Arial"/>
              <a:cs typeface="Arial"/>
              <a:sym typeface="Arial"/>
            </a:endParaRPr>
          </a:p>
        </p:txBody>
      </p:sp>
      <p:cxnSp>
        <p:nvCxnSpPr>
          <p:cNvPr id="78" name="Google Shape;78;p15"/>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79" name="Google Shape;79;p15"/>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80" name="Google Shape;80;p15"/>
          <p:cNvSpPr txBox="1">
            <a:spLocks noGrp="1"/>
          </p:cNvSpPr>
          <p:nvPr>
            <p:ph type="sldNum" idx="12"/>
          </p:nvPr>
        </p:nvSpPr>
        <p:spPr>
          <a:xfrm>
            <a:off x="7656286" y="4802829"/>
            <a:ext cx="1379672"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US" sz="1000">
                <a:effectLst/>
                <a:ea typeface="Calibri" panose="020F0502020204030204" pitchFamily="34" charset="0"/>
                <a:cs typeface="Times New Roman"/>
              </a:rPr>
              <a:t>Shubh Taneja</a:t>
            </a:r>
            <a:r>
              <a:rPr lang="en"/>
              <a:t> </a:t>
            </a:r>
            <a:fld id="{00000000-1234-1234-1234-123412341234}" type="slidenum">
              <a:rPr lang="en" smtClean="0"/>
              <a:pPr marL="0" lvl="0" indent="0" algn="r" rtl="0">
                <a:spcBef>
                  <a:spcPts val="0"/>
                </a:spcBef>
                <a:spcAft>
                  <a:spcPts val="0"/>
                </a:spcAft>
                <a:buNone/>
              </a:pPr>
              <a:t>10</a:t>
            </a:fld>
            <a:endParaRPr lang="en-US"/>
          </a:p>
        </p:txBody>
      </p:sp>
      <p:graphicFrame>
        <p:nvGraphicFramePr>
          <p:cNvPr id="4" name="Table 3">
            <a:extLst>
              <a:ext uri="{FF2B5EF4-FFF2-40B4-BE49-F238E27FC236}">
                <a16:creationId xmlns:a16="http://schemas.microsoft.com/office/drawing/2014/main" id="{D21703E2-E0C8-48C7-AC34-94560EC43C7D}"/>
              </a:ext>
            </a:extLst>
          </p:cNvPr>
          <p:cNvGraphicFramePr>
            <a:graphicFrameLocks noGrp="1"/>
          </p:cNvGraphicFramePr>
          <p:nvPr>
            <p:extLst>
              <p:ext uri="{D42A27DB-BD31-4B8C-83A1-F6EECF244321}">
                <p14:modId xmlns:p14="http://schemas.microsoft.com/office/powerpoint/2010/main" val="3662117609"/>
              </p:ext>
            </p:extLst>
          </p:nvPr>
        </p:nvGraphicFramePr>
        <p:xfrm>
          <a:off x="367664" y="769369"/>
          <a:ext cx="8408672" cy="3927016"/>
        </p:xfrm>
        <a:graphic>
          <a:graphicData uri="http://schemas.openxmlformats.org/drawingml/2006/table">
            <a:tbl>
              <a:tblPr/>
              <a:tblGrid>
                <a:gridCol w="1730544">
                  <a:extLst>
                    <a:ext uri="{9D8B030D-6E8A-4147-A177-3AD203B41FA5}">
                      <a16:colId xmlns:a16="http://schemas.microsoft.com/office/drawing/2014/main" val="961040246"/>
                    </a:ext>
                  </a:extLst>
                </a:gridCol>
                <a:gridCol w="643408">
                  <a:extLst>
                    <a:ext uri="{9D8B030D-6E8A-4147-A177-3AD203B41FA5}">
                      <a16:colId xmlns:a16="http://schemas.microsoft.com/office/drawing/2014/main" val="2556597080"/>
                    </a:ext>
                  </a:extLst>
                </a:gridCol>
                <a:gridCol w="887458">
                  <a:extLst>
                    <a:ext uri="{9D8B030D-6E8A-4147-A177-3AD203B41FA5}">
                      <a16:colId xmlns:a16="http://schemas.microsoft.com/office/drawing/2014/main" val="3182267402"/>
                    </a:ext>
                  </a:extLst>
                </a:gridCol>
                <a:gridCol w="942926">
                  <a:extLst>
                    <a:ext uri="{9D8B030D-6E8A-4147-A177-3AD203B41FA5}">
                      <a16:colId xmlns:a16="http://schemas.microsoft.com/office/drawing/2014/main" val="311288707"/>
                    </a:ext>
                  </a:extLst>
                </a:gridCol>
                <a:gridCol w="1730544">
                  <a:extLst>
                    <a:ext uri="{9D8B030D-6E8A-4147-A177-3AD203B41FA5}">
                      <a16:colId xmlns:a16="http://schemas.microsoft.com/office/drawing/2014/main" val="1986465176"/>
                    </a:ext>
                  </a:extLst>
                </a:gridCol>
                <a:gridCol w="643408">
                  <a:extLst>
                    <a:ext uri="{9D8B030D-6E8A-4147-A177-3AD203B41FA5}">
                      <a16:colId xmlns:a16="http://schemas.microsoft.com/office/drawing/2014/main" val="884246693"/>
                    </a:ext>
                  </a:extLst>
                </a:gridCol>
                <a:gridCol w="887458">
                  <a:extLst>
                    <a:ext uri="{9D8B030D-6E8A-4147-A177-3AD203B41FA5}">
                      <a16:colId xmlns:a16="http://schemas.microsoft.com/office/drawing/2014/main" val="2042231652"/>
                    </a:ext>
                  </a:extLst>
                </a:gridCol>
                <a:gridCol w="942926">
                  <a:extLst>
                    <a:ext uri="{9D8B030D-6E8A-4147-A177-3AD203B41FA5}">
                      <a16:colId xmlns:a16="http://schemas.microsoft.com/office/drawing/2014/main" val="621984744"/>
                    </a:ext>
                  </a:extLst>
                </a:gridCol>
              </a:tblGrid>
              <a:tr h="223841">
                <a:tc gridSpan="8">
                  <a:txBody>
                    <a:bodyPr/>
                    <a:lstStyle/>
                    <a:p>
                      <a:pPr algn="ctr" fontAlgn="b"/>
                      <a:r>
                        <a:rPr lang="en-US" sz="1100" b="1" i="0" u="none" strike="noStrike">
                          <a:solidFill>
                            <a:srgbClr val="000000"/>
                          </a:solidFill>
                          <a:effectLst/>
                          <a:latin typeface="Calibri" panose="020F0502020204030204" pitchFamily="34" charset="0"/>
                        </a:rPr>
                        <a:t>Cost Breakdown</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50851449"/>
                  </a:ext>
                </a:extLst>
              </a:tr>
              <a:tr h="223841">
                <a:tc>
                  <a:txBody>
                    <a:bodyPr/>
                    <a:lstStyle/>
                    <a:p>
                      <a:pPr algn="ctr" fontAlgn="b"/>
                      <a:r>
                        <a:rPr lang="en-US" sz="1100" b="1" i="0" u="none" strike="noStrike">
                          <a:solidFill>
                            <a:srgbClr val="000000"/>
                          </a:solidFill>
                          <a:effectLst/>
                          <a:latin typeface="Calibri" panose="020F0502020204030204" pitchFamily="34" charset="0"/>
                        </a:rPr>
                        <a:t>Part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Quantity</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Unit Cost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Total Cost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Part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Quantity</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Unit Cost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Total Cost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115759"/>
                  </a:ext>
                </a:extLst>
              </a:tr>
              <a:tr h="217729">
                <a:tc>
                  <a:txBody>
                    <a:bodyPr/>
                    <a:lstStyle/>
                    <a:p>
                      <a:pPr algn="ctr" fontAlgn="b"/>
                      <a:r>
                        <a:rPr lang="en-US" sz="1100" b="0" i="0" u="none" strike="noStrike">
                          <a:solidFill>
                            <a:srgbClr val="000000"/>
                          </a:solidFill>
                          <a:effectLst/>
                          <a:latin typeface="Calibri" panose="020F0502020204030204" pitchFamily="34" charset="0"/>
                        </a:rPr>
                        <a:t>U-base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Allen Wrench 1.27 mm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5596024"/>
                  </a:ext>
                </a:extLst>
              </a:tr>
              <a:tr h="217729">
                <a:tc>
                  <a:txBody>
                    <a:bodyPr/>
                    <a:lstStyle/>
                    <a:p>
                      <a:pPr algn="ctr" fontAlgn="b"/>
                      <a:r>
                        <a:rPr lang="en-US" sz="1100" b="0" i="0" u="none" strike="noStrike">
                          <a:solidFill>
                            <a:srgbClr val="000000"/>
                          </a:solidFill>
                          <a:effectLst/>
                          <a:latin typeface="Calibri" panose="020F0502020204030204" pitchFamily="34" charset="0"/>
                        </a:rPr>
                        <a:t>DC Motor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Allen Wrench 1.5 mm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1946844"/>
                  </a:ext>
                </a:extLst>
              </a:tr>
              <a:tr h="217729">
                <a:tc>
                  <a:txBody>
                    <a:bodyPr/>
                    <a:lstStyle/>
                    <a:p>
                      <a:pPr algn="ctr" fontAlgn="b"/>
                      <a:r>
                        <a:rPr lang="en-US" sz="1100" b="0" i="0" u="none" strike="noStrike">
                          <a:solidFill>
                            <a:srgbClr val="000000"/>
                          </a:solidFill>
                          <a:effectLst/>
                          <a:latin typeface="Calibri" panose="020F0502020204030204" pitchFamily="34" charset="0"/>
                        </a:rPr>
                        <a:t>24 Tooth Gear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46.8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Sleeve Bearing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8918201"/>
                  </a:ext>
                </a:extLst>
              </a:tr>
              <a:tr h="217729">
                <a:tc>
                  <a:txBody>
                    <a:bodyPr/>
                    <a:lstStyle/>
                    <a:p>
                      <a:pPr algn="ctr" fontAlgn="b"/>
                      <a:r>
                        <a:rPr lang="en-US" sz="1100" b="0" i="0" u="none" strike="noStrike">
                          <a:solidFill>
                            <a:srgbClr val="000000"/>
                          </a:solidFill>
                          <a:effectLst/>
                          <a:latin typeface="Calibri" panose="020F0502020204030204" pitchFamily="34" charset="0"/>
                        </a:rPr>
                        <a:t>30 Tooth Gear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#6-32 Coarse Nut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0.32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060514"/>
                  </a:ext>
                </a:extLst>
              </a:tr>
              <a:tr h="217729">
                <a:tc>
                  <a:txBody>
                    <a:bodyPr/>
                    <a:lstStyle/>
                    <a:p>
                      <a:pPr algn="ctr" fontAlgn="b"/>
                      <a:r>
                        <a:rPr lang="en-US" sz="1100" b="0" i="0" u="none" strike="noStrike">
                          <a:solidFill>
                            <a:srgbClr val="000000"/>
                          </a:solidFill>
                          <a:effectLst/>
                          <a:latin typeface="Calibri" panose="020F0502020204030204" pitchFamily="34" charset="0"/>
                        </a:rPr>
                        <a:t>Batteries and Accessories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#6-32  ½” Machine Screw</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133496"/>
                  </a:ext>
                </a:extLst>
              </a:tr>
              <a:tr h="217729">
                <a:tc>
                  <a:txBody>
                    <a:bodyPr/>
                    <a:lstStyle/>
                    <a:p>
                      <a:pPr algn="ctr" fontAlgn="b"/>
                      <a:r>
                        <a:rPr lang="en-US" sz="1100" b="0" i="0" u="none" strike="noStrike">
                          <a:solidFill>
                            <a:srgbClr val="000000"/>
                          </a:solidFill>
                          <a:effectLst/>
                          <a:latin typeface="Calibri" panose="020F0502020204030204" pitchFamily="34" charset="0"/>
                        </a:rPr>
                        <a:t>Belt Gear 15 Tooth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58.4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#6-32 ¾” Machine Screw</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0.85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581400"/>
                  </a:ext>
                </a:extLst>
              </a:tr>
              <a:tr h="217729">
                <a:tc>
                  <a:txBody>
                    <a:bodyPr/>
                    <a:lstStyle/>
                    <a:p>
                      <a:pPr algn="ctr" fontAlgn="b"/>
                      <a:r>
                        <a:rPr lang="en-US" sz="1100" b="0" i="0" u="none" strike="noStrike">
                          <a:solidFill>
                            <a:srgbClr val="000000"/>
                          </a:solidFill>
                          <a:effectLst/>
                          <a:latin typeface="Calibri" panose="020F0502020204030204" pitchFamily="34" charset="0"/>
                        </a:rPr>
                        <a:t>182 mm Belt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Barrel Nut and Screw ⅞”</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88764"/>
                  </a:ext>
                </a:extLst>
              </a:tr>
              <a:tr h="409102">
                <a:tc>
                  <a:txBody>
                    <a:bodyPr/>
                    <a:lstStyle/>
                    <a:p>
                      <a:pPr algn="ctr" fontAlgn="b"/>
                      <a:r>
                        <a:rPr lang="en-US" sz="1100" b="0" i="0" u="none" strike="noStrike">
                          <a:solidFill>
                            <a:srgbClr val="000000"/>
                          </a:solidFill>
                          <a:effectLst/>
                          <a:latin typeface="Calibri" panose="020F0502020204030204" pitchFamily="34" charset="0"/>
                        </a:rPr>
                        <a:t>Shaft Collar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Acrylic Sheet 24” x 12” x ¼”</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203367"/>
                  </a:ext>
                </a:extLst>
              </a:tr>
              <a:tr h="217729">
                <a:tc>
                  <a:txBody>
                    <a:bodyPr/>
                    <a:lstStyle/>
                    <a:p>
                      <a:pPr algn="ctr" fontAlgn="b"/>
                      <a:r>
                        <a:rPr lang="en-US" sz="1100" b="0" i="0" u="none" strike="noStrike">
                          <a:solidFill>
                            <a:srgbClr val="000000"/>
                          </a:solidFill>
                          <a:effectLst/>
                          <a:latin typeface="Calibri" panose="020F0502020204030204" pitchFamily="34" charset="0"/>
                        </a:rPr>
                        <a:t>150 mm Shaft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¼” x 36” steel rod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8370"/>
                  </a:ext>
                </a:extLst>
              </a:tr>
              <a:tr h="217729">
                <a:tc>
                  <a:txBody>
                    <a:bodyPr/>
                    <a:lstStyle/>
                    <a:p>
                      <a:pPr algn="ctr" fontAlgn="b"/>
                      <a:r>
                        <a:rPr lang="en-US" sz="1100" b="0" i="0" u="none" strike="noStrike">
                          <a:solidFill>
                            <a:srgbClr val="000000"/>
                          </a:solidFill>
                          <a:effectLst/>
                          <a:latin typeface="Calibri" panose="020F0502020204030204" pitchFamily="34" charset="0"/>
                        </a:rPr>
                        <a:t>50 mm Shaft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⅞” Clear Leg Tip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50679"/>
                  </a:ext>
                </a:extLst>
              </a:tr>
              <a:tr h="217729">
                <a:tc>
                  <a:txBody>
                    <a:bodyPr/>
                    <a:lstStyle/>
                    <a:p>
                      <a:pPr algn="ctr" fontAlgn="b"/>
                      <a:r>
                        <a:rPr lang="en-US" sz="1100" b="0" i="0" u="none" strike="noStrike">
                          <a:solidFill>
                            <a:srgbClr val="000000"/>
                          </a:solidFill>
                          <a:effectLst/>
                          <a:latin typeface="Calibri" panose="020F0502020204030204" pitchFamily="34" charset="0"/>
                        </a:rPr>
                        <a:t>73 mm Shaft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3D Printed Leg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63g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2241829"/>
                  </a:ext>
                </a:extLst>
              </a:tr>
              <a:tr h="217729">
                <a:tc>
                  <a:txBody>
                    <a:bodyPr/>
                    <a:lstStyle/>
                    <a:p>
                      <a:pPr algn="ctr" fontAlgn="b"/>
                      <a:r>
                        <a:rPr lang="en-US" sz="1100" b="0" i="0" u="none" strike="noStrike">
                          <a:solidFill>
                            <a:srgbClr val="000000"/>
                          </a:solidFill>
                          <a:effectLst/>
                          <a:latin typeface="Calibri" panose="020F0502020204030204" pitchFamily="34" charset="0"/>
                        </a:rPr>
                        <a:t>#10 Washers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3D Printed U-base Extension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17g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0.03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0.51 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768288"/>
                  </a:ext>
                </a:extLst>
              </a:tr>
              <a:tr h="239755">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52472"/>
                  </a:ext>
                </a:extLst>
              </a:tr>
              <a:tr h="217729">
                <a:tc>
                  <a:txBody>
                    <a:bodyPr/>
                    <a:lstStyle/>
                    <a:p>
                      <a:pPr algn="ctr" fontAlgn="b"/>
                      <a:r>
                        <a:rPr lang="en-US" sz="1100" b="1" i="0" u="none" strike="noStrike">
                          <a:solidFill>
                            <a:srgbClr val="000000"/>
                          </a:solidFill>
                          <a:effectLst/>
                          <a:latin typeface="Calibri" panose="020F0502020204030204" pitchFamily="34" charset="0"/>
                        </a:rPr>
                        <a:t>Sum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220.96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2 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33.41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174391"/>
                  </a:ext>
                </a:extLst>
              </a:tr>
              <a:tr h="217729">
                <a:tc>
                  <a:txBody>
                    <a:bodyPr/>
                    <a:lstStyle/>
                    <a:p>
                      <a:pPr algn="ctr" fontAlgn="b"/>
                      <a:r>
                        <a:rPr lang="en-US" sz="1100" b="1" i="0" u="none" strike="noStrike">
                          <a:solidFill>
                            <a:srgbClr val="000000"/>
                          </a:solidFill>
                          <a:effectLst/>
                          <a:latin typeface="Calibri" panose="020F0502020204030204" pitchFamily="34" charset="0"/>
                        </a:rPr>
                        <a:t>Total Cost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 + 2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highlight>
                            <a:srgbClr val="FFFF00"/>
                          </a:highlight>
                          <a:latin typeface="Calibri" panose="020F0502020204030204" pitchFamily="34" charset="0"/>
                        </a:rPr>
                        <a:t>254.37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37082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14"/>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endParaRPr sz="1100" b="0" i="0" u="none" strike="noStrike" cap="none" baseline="30000">
              <a:solidFill>
                <a:schemeClr val="lt1"/>
              </a:solidFill>
              <a:latin typeface="Arial"/>
              <a:ea typeface="Arial"/>
              <a:cs typeface="Arial"/>
              <a:sym typeface="Arial"/>
            </a:endParaRPr>
          </a:p>
        </p:txBody>
      </p:sp>
      <p:cxnSp>
        <p:nvCxnSpPr>
          <p:cNvPr id="68" name="Google Shape;68;p14"/>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70" name="Google Shape;70;p14"/>
          <p:cNvSpPr txBox="1">
            <a:spLocks noGrp="1"/>
          </p:cNvSpPr>
          <p:nvPr>
            <p:ph type="sldNum" idx="12"/>
          </p:nvPr>
        </p:nvSpPr>
        <p:spPr>
          <a:xfrm>
            <a:off x="8091287" y="4802829"/>
            <a:ext cx="922471"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Brian Lee </a:t>
            </a:r>
            <a:fld id="{00000000-1234-1234-1234-123412341234}" type="slidenum">
              <a:rPr lang="en"/>
              <a:t>11</a:t>
            </a:fld>
            <a:endParaRPr/>
          </a:p>
        </p:txBody>
      </p:sp>
      <p:sp>
        <p:nvSpPr>
          <p:cNvPr id="11" name="Google Shape;77;p15">
            <a:extLst>
              <a:ext uri="{FF2B5EF4-FFF2-40B4-BE49-F238E27FC236}">
                <a16:creationId xmlns:a16="http://schemas.microsoft.com/office/drawing/2014/main" id="{07589C9C-8F75-49E7-B821-15D1452BEDB0}"/>
              </a:ext>
            </a:extLst>
          </p:cNvPr>
          <p:cNvSpPr/>
          <p:nvPr/>
        </p:nvSpPr>
        <p:spPr>
          <a:xfrm>
            <a:off x="210031" y="64718"/>
            <a:ext cx="8933969"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lt1"/>
                </a:solidFill>
                <a:latin typeface="Calibri"/>
                <a:ea typeface="Calibri"/>
                <a:cs typeface="Calibri"/>
                <a:sym typeface="Calibri"/>
              </a:rPr>
              <a:t>Design Failures / Lesson Learned</a:t>
            </a:r>
            <a:endParaRPr sz="1100" b="0" i="0" u="none" strike="noStrike" cap="none" baseline="30000">
              <a:solidFill>
                <a:schemeClr val="lt1"/>
              </a:solidFill>
              <a:latin typeface="Arial"/>
              <a:ea typeface="Arial"/>
              <a:cs typeface="Arial"/>
              <a:sym typeface="Arial"/>
            </a:endParaRPr>
          </a:p>
        </p:txBody>
      </p:sp>
      <p:pic>
        <p:nvPicPr>
          <p:cNvPr id="5122" name="Picture 2">
            <a:extLst>
              <a:ext uri="{FF2B5EF4-FFF2-40B4-BE49-F238E27FC236}">
                <a16:creationId xmlns:a16="http://schemas.microsoft.com/office/drawing/2014/main" id="{82B52F5C-9795-478C-B1A3-A29D6A313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80" y="829427"/>
            <a:ext cx="2244684" cy="219808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F8BB769-5C7C-4F1A-A5D3-F4F090179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5949" y="829427"/>
            <a:ext cx="2334564" cy="21980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ground, floor&#10;&#10;Description automatically generated">
            <a:extLst>
              <a:ext uri="{FF2B5EF4-FFF2-40B4-BE49-F238E27FC236}">
                <a16:creationId xmlns:a16="http://schemas.microsoft.com/office/drawing/2014/main" id="{4D6F6F73-211F-44CA-AB54-AA7FA948D8E5}"/>
              </a:ext>
            </a:extLst>
          </p:cNvPr>
          <p:cNvPicPr>
            <a:picLocks noChangeAspect="1"/>
          </p:cNvPicPr>
          <p:nvPr/>
        </p:nvPicPr>
        <p:blipFill>
          <a:blip r:embed="rId6"/>
          <a:stretch>
            <a:fillRect/>
          </a:stretch>
        </p:blipFill>
        <p:spPr>
          <a:xfrm>
            <a:off x="311809" y="836627"/>
            <a:ext cx="3033247" cy="2198081"/>
          </a:xfrm>
          <a:prstGeom prst="rect">
            <a:avLst/>
          </a:prstGeom>
        </p:spPr>
      </p:pic>
      <p:sp>
        <p:nvSpPr>
          <p:cNvPr id="4" name="TextBox 3">
            <a:extLst>
              <a:ext uri="{FF2B5EF4-FFF2-40B4-BE49-F238E27FC236}">
                <a16:creationId xmlns:a16="http://schemas.microsoft.com/office/drawing/2014/main" id="{FCB50F70-AE02-4F19-81D9-F2A4CCC0BE2A}"/>
              </a:ext>
            </a:extLst>
          </p:cNvPr>
          <p:cNvSpPr txBox="1"/>
          <p:nvPr/>
        </p:nvSpPr>
        <p:spPr>
          <a:xfrm>
            <a:off x="1355863" y="3074908"/>
            <a:ext cx="1687013" cy="307777"/>
          </a:xfrm>
          <a:prstGeom prst="rect">
            <a:avLst/>
          </a:prstGeom>
          <a:noFill/>
        </p:spPr>
        <p:txBody>
          <a:bodyPr wrap="square" rtlCol="0">
            <a:spAutoFit/>
          </a:bodyPr>
          <a:lstStyle/>
          <a:p>
            <a:r>
              <a:rPr lang="en-US"/>
              <a:t>Linkage Design 1</a:t>
            </a:r>
          </a:p>
        </p:txBody>
      </p:sp>
      <p:sp>
        <p:nvSpPr>
          <p:cNvPr id="14" name="TextBox 13">
            <a:extLst>
              <a:ext uri="{FF2B5EF4-FFF2-40B4-BE49-F238E27FC236}">
                <a16:creationId xmlns:a16="http://schemas.microsoft.com/office/drawing/2014/main" id="{B2816D08-94B0-4C92-AB34-7F213F7137B4}"/>
              </a:ext>
            </a:extLst>
          </p:cNvPr>
          <p:cNvSpPr txBox="1"/>
          <p:nvPr/>
        </p:nvSpPr>
        <p:spPr>
          <a:xfrm>
            <a:off x="4545554" y="3056965"/>
            <a:ext cx="1455676" cy="307777"/>
          </a:xfrm>
          <a:prstGeom prst="rect">
            <a:avLst/>
          </a:prstGeom>
          <a:noFill/>
        </p:spPr>
        <p:txBody>
          <a:bodyPr wrap="square" rtlCol="0">
            <a:spAutoFit/>
          </a:bodyPr>
          <a:lstStyle/>
          <a:p>
            <a:r>
              <a:rPr lang="en-US"/>
              <a:t>Cam Design 1</a:t>
            </a:r>
          </a:p>
        </p:txBody>
      </p:sp>
      <p:sp>
        <p:nvSpPr>
          <p:cNvPr id="15" name="TextBox 14">
            <a:extLst>
              <a:ext uri="{FF2B5EF4-FFF2-40B4-BE49-F238E27FC236}">
                <a16:creationId xmlns:a16="http://schemas.microsoft.com/office/drawing/2014/main" id="{971356EE-6971-453E-A78F-714EACD52EF4}"/>
              </a:ext>
            </a:extLst>
          </p:cNvPr>
          <p:cNvSpPr txBox="1"/>
          <p:nvPr/>
        </p:nvSpPr>
        <p:spPr>
          <a:xfrm>
            <a:off x="7005393" y="3056964"/>
            <a:ext cx="1455676" cy="307777"/>
          </a:xfrm>
          <a:prstGeom prst="rect">
            <a:avLst/>
          </a:prstGeom>
          <a:noFill/>
        </p:spPr>
        <p:txBody>
          <a:bodyPr wrap="square" rtlCol="0">
            <a:spAutoFit/>
          </a:bodyPr>
          <a:lstStyle/>
          <a:p>
            <a:r>
              <a:rPr lang="en-US"/>
              <a:t>Cam Design 2</a:t>
            </a:r>
          </a:p>
        </p:txBody>
      </p:sp>
    </p:spTree>
    <p:extLst>
      <p:ext uri="{BB962C8B-B14F-4D97-AF65-F5344CB8AC3E}">
        <p14:creationId xmlns:p14="http://schemas.microsoft.com/office/powerpoint/2010/main" val="139498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7" name="Google Shape;97;p17"/>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1">
                <a:solidFill>
                  <a:schemeClr val="lt1"/>
                </a:solidFill>
                <a:latin typeface="Calibri"/>
                <a:ea typeface="Calibri"/>
                <a:cs typeface="Calibri"/>
                <a:sym typeface="Calibri"/>
              </a:rPr>
              <a:t>Progression</a:t>
            </a:r>
            <a:r>
              <a:rPr lang="en-US" sz="2700" b="1" i="0" u="none" strike="noStrike" cap="none">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V</a:t>
            </a:r>
            <a:r>
              <a:rPr lang="en-US" sz="2700" b="1" i="0" u="none" strike="noStrike" cap="none">
                <a:solidFill>
                  <a:schemeClr val="lt1"/>
                </a:solidFill>
                <a:latin typeface="Calibri"/>
                <a:ea typeface="Calibri"/>
                <a:cs typeface="Calibri"/>
                <a:sym typeface="Calibri"/>
              </a:rPr>
              <a:t>ideo</a:t>
            </a:r>
            <a:endParaRPr lang="en-US" sz="1100" b="0" i="0" u="none" strike="noStrike" cap="none" baseline="30000">
              <a:solidFill>
                <a:schemeClr val="lt1"/>
              </a:solidFill>
              <a:latin typeface="Arial"/>
              <a:ea typeface="Arial"/>
              <a:cs typeface="Arial"/>
              <a:sym typeface="Arial"/>
            </a:endParaRPr>
          </a:p>
        </p:txBody>
      </p:sp>
      <p:cxnSp>
        <p:nvCxnSpPr>
          <p:cNvPr id="98" name="Google Shape;98;p17"/>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99" name="Google Shape;99;p17"/>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100" name="Google Shape;100;p17"/>
          <p:cNvSpPr txBox="1">
            <a:spLocks noGrp="1"/>
          </p:cNvSpPr>
          <p:nvPr>
            <p:ph type="sldNum" idx="12"/>
          </p:nvPr>
        </p:nvSpPr>
        <p:spPr>
          <a:xfrm>
            <a:off x="7550915" y="4809972"/>
            <a:ext cx="1470243" cy="386457"/>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Shubh Taneja </a:t>
            </a:r>
            <a:fld id="{00000000-1234-1234-1234-123412341234}" type="slidenum">
              <a:rPr lang="en" smtClean="0"/>
              <a:t>12</a:t>
            </a:fld>
            <a:endParaRPr/>
          </a:p>
        </p:txBody>
      </p:sp>
      <p:sp>
        <p:nvSpPr>
          <p:cNvPr id="2" name="TextBox 1">
            <a:extLst>
              <a:ext uri="{FF2B5EF4-FFF2-40B4-BE49-F238E27FC236}">
                <a16:creationId xmlns:a16="http://schemas.microsoft.com/office/drawing/2014/main" id="{D94E831F-8F30-4A24-8616-5B4B8CBB587F}"/>
              </a:ext>
            </a:extLst>
          </p:cNvPr>
          <p:cNvSpPr txBox="1"/>
          <p:nvPr/>
        </p:nvSpPr>
        <p:spPr>
          <a:xfrm>
            <a:off x="1112838" y="731838"/>
            <a:ext cx="69183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a:p>
        </p:txBody>
      </p:sp>
      <p:sp>
        <p:nvSpPr>
          <p:cNvPr id="9" name="TextBox 8">
            <a:extLst>
              <a:ext uri="{FF2B5EF4-FFF2-40B4-BE49-F238E27FC236}">
                <a16:creationId xmlns:a16="http://schemas.microsoft.com/office/drawing/2014/main" id="{D35367A8-658F-487E-8A19-4FEEE23746B8}"/>
              </a:ext>
            </a:extLst>
          </p:cNvPr>
          <p:cNvSpPr txBox="1"/>
          <p:nvPr/>
        </p:nvSpPr>
        <p:spPr>
          <a:xfrm>
            <a:off x="0" y="555390"/>
            <a:ext cx="9021158" cy="307777"/>
          </a:xfrm>
          <a:prstGeom prst="rect">
            <a:avLst/>
          </a:prstGeom>
          <a:noFill/>
        </p:spPr>
        <p:txBody>
          <a:bodyPr wrap="square">
            <a:spAutoFit/>
          </a:bodyPr>
          <a:lstStyle/>
          <a:p>
            <a:r>
              <a:rPr lang="en-US">
                <a:hlinkClick r:id="rId4"/>
              </a:rPr>
              <a:t>https://drive.google.com/file/d/1e48WqrADJp_-YnRn2FuT256TExa1mEri/view?usp=sharing</a:t>
            </a:r>
            <a:r>
              <a:rPr lang="en-US"/>
              <a:t> </a:t>
            </a:r>
          </a:p>
        </p:txBody>
      </p:sp>
    </p:spTree>
    <p:extLst>
      <p:ext uri="{BB962C8B-B14F-4D97-AF65-F5344CB8AC3E}">
        <p14:creationId xmlns:p14="http://schemas.microsoft.com/office/powerpoint/2010/main" val="77767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7" name="Google Shape;97;p17"/>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1" i="0" u="none" strike="noStrike" cap="none">
                <a:solidFill>
                  <a:schemeClr val="lt1"/>
                </a:solidFill>
                <a:latin typeface="Calibri"/>
                <a:ea typeface="Calibri"/>
                <a:cs typeface="Calibri"/>
                <a:sym typeface="Calibri"/>
              </a:rPr>
              <a:t>Team Contributions</a:t>
            </a:r>
            <a:endParaRPr lang="en-US" sz="1100" b="0" i="0" u="none" strike="noStrike" cap="none" baseline="30000">
              <a:solidFill>
                <a:schemeClr val="lt1"/>
              </a:solidFill>
              <a:latin typeface="Arial"/>
              <a:ea typeface="Arial"/>
              <a:cs typeface="Arial"/>
              <a:sym typeface="Arial"/>
            </a:endParaRPr>
          </a:p>
        </p:txBody>
      </p:sp>
      <p:cxnSp>
        <p:nvCxnSpPr>
          <p:cNvPr id="98" name="Google Shape;98;p17"/>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99" name="Google Shape;99;p17"/>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100" name="Google Shape;100;p17"/>
          <p:cNvSpPr txBox="1">
            <a:spLocks noGrp="1"/>
          </p:cNvSpPr>
          <p:nvPr>
            <p:ph type="sldNum" idx="12"/>
          </p:nvPr>
        </p:nvSpPr>
        <p:spPr>
          <a:xfrm>
            <a:off x="8472458" y="480282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648C696D-C21A-4D2F-97E0-17EF2B4D4589}"/>
              </a:ext>
            </a:extLst>
          </p:cNvPr>
          <p:cNvSpPr txBox="1"/>
          <p:nvPr/>
        </p:nvSpPr>
        <p:spPr>
          <a:xfrm>
            <a:off x="0" y="543000"/>
            <a:ext cx="9144000" cy="4363502"/>
          </a:xfrm>
          <a:prstGeom prst="rect">
            <a:avLst/>
          </a:prstGeom>
          <a:noFill/>
        </p:spPr>
        <p:txBody>
          <a:bodyPr wrap="square" lIns="91440" tIns="45720" rIns="91440" bIns="45720" rtlCol="0" anchor="t">
            <a:spAutoFit/>
          </a:bodyPr>
          <a:lstStyle/>
          <a:p>
            <a:pPr marL="342900" marR="0" lvl="0" indent="-342900">
              <a:lnSpc>
                <a:spcPct val="107000"/>
              </a:lnSpc>
              <a:spcBef>
                <a:spcPts val="0"/>
              </a:spcBef>
              <a:spcAft>
                <a:spcPts val="0"/>
              </a:spcAft>
              <a:buFont typeface="Symbol" panose="05050102010706020507" pitchFamily="18" charset="2"/>
              <a:buChar char=""/>
            </a:pPr>
            <a:r>
              <a:rPr lang="en-US" sz="1300" b="1">
                <a:effectLst/>
                <a:latin typeface="Ariel"/>
                <a:ea typeface="Calibri" panose="020F0502020204030204" pitchFamily="34" charset="0"/>
                <a:cs typeface="Times New Roman"/>
              </a:rPr>
              <a:t>Design Review:</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Marco Gasca: Measured possible hole to be utilized </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Brian Lee: 3d modeling of the entire walker with the chosen design, Calculated the linkage </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Josh Stutzman: Path generation for both legs</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Shubh Taneja: Assisted in path generation</a:t>
            </a:r>
          </a:p>
          <a:p>
            <a:pPr marL="342900" marR="0" lvl="0" indent="-342900">
              <a:lnSpc>
                <a:spcPct val="107000"/>
              </a:lnSpc>
              <a:spcBef>
                <a:spcPts val="0"/>
              </a:spcBef>
              <a:spcAft>
                <a:spcPts val="0"/>
              </a:spcAft>
              <a:buFont typeface="Symbol" panose="05050102010706020507" pitchFamily="18" charset="2"/>
              <a:buChar char=""/>
            </a:pPr>
            <a:r>
              <a:rPr lang="en-US" sz="1300" b="1">
                <a:effectLst/>
                <a:latin typeface="Ariel"/>
                <a:ea typeface="Calibri" panose="020F0502020204030204" pitchFamily="34" charset="0"/>
                <a:cs typeface="Times New Roman"/>
              </a:rPr>
              <a:t>Milestone 1:</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Marco Gasca: 3D printed the CAD parts</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Brian Lee: Create CAD model of all the linkage parts and designed linkage</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Josh Stutzman: Assembled the linkage design, and tested</a:t>
            </a:r>
          </a:p>
          <a:p>
            <a:pPr marL="742950" lvl="1" indent="-285750">
              <a:lnSpc>
                <a:spcPct val="107000"/>
              </a:lnSpc>
              <a:buFont typeface="Courier New" panose="02070309020205020404" pitchFamily="49" charset="0"/>
              <a:buChar char="o"/>
            </a:pPr>
            <a:r>
              <a:rPr lang="en-US" sz="1300">
                <a:effectLst/>
                <a:latin typeface="Ariel"/>
                <a:ea typeface="Calibri" panose="020F0502020204030204" pitchFamily="34" charset="0"/>
                <a:cs typeface="Times New Roman"/>
              </a:rPr>
              <a:t>Shubh Taneja: </a:t>
            </a:r>
            <a:r>
              <a:rPr lang="en-US" sz="1300">
                <a:latin typeface="Ariel"/>
                <a:ea typeface="Calibri" panose="020F0502020204030204" pitchFamily="34" charset="0"/>
                <a:cs typeface="Times New Roman"/>
              </a:rPr>
              <a:t>Brainstormed and suggested </a:t>
            </a:r>
            <a:r>
              <a:rPr lang="en-US" sz="1300">
                <a:effectLst/>
                <a:latin typeface="Ariel"/>
                <a:ea typeface="Calibri" panose="020F0502020204030204" pitchFamily="34" charset="0"/>
                <a:cs typeface="Times New Roman"/>
              </a:rPr>
              <a:t>possible linkage </a:t>
            </a:r>
            <a:r>
              <a:rPr lang="en-US" sz="1300">
                <a:latin typeface="Ariel"/>
                <a:ea typeface="Calibri" panose="020F0502020204030204" pitchFamily="34" charset="0"/>
                <a:cs typeface="Times New Roman"/>
              </a:rPr>
              <a:t>designs</a:t>
            </a:r>
            <a:endParaRPr lang="en-US" sz="1300">
              <a:effectLst/>
              <a:latin typeface="Ariel"/>
              <a:ea typeface="Calibri" panose="020F0502020204030204" pitchFamily="34" charset="0"/>
              <a:cs typeface="Times New Roman"/>
            </a:endParaRPr>
          </a:p>
          <a:p>
            <a:pPr marL="342900" marR="0" lvl="0" indent="-342900">
              <a:lnSpc>
                <a:spcPct val="107000"/>
              </a:lnSpc>
              <a:spcBef>
                <a:spcPts val="0"/>
              </a:spcBef>
              <a:spcAft>
                <a:spcPts val="0"/>
              </a:spcAft>
              <a:buFont typeface="Symbol" panose="05050102010706020507" pitchFamily="18" charset="2"/>
              <a:buChar char=""/>
            </a:pPr>
            <a:r>
              <a:rPr lang="en-US" sz="1300" b="1">
                <a:effectLst/>
                <a:latin typeface="Ariel"/>
                <a:ea typeface="Calibri" panose="020F0502020204030204" pitchFamily="34" charset="0"/>
                <a:cs typeface="Times New Roman"/>
              </a:rPr>
              <a:t>Milestone 2:</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Marco Gasca: Create CAD model for the cam-follower design</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Brian Lee: Assisted in creating cam-follower design, laser cut the parts, and tested the walker</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Josh Stutzman: Assembled the cam-follower design, tested the walker, and assisted in design</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Shubh Taneja: No contribution</a:t>
            </a:r>
          </a:p>
          <a:p>
            <a:pPr marL="342900" marR="0" lvl="0" indent="-342900">
              <a:lnSpc>
                <a:spcPct val="107000"/>
              </a:lnSpc>
              <a:spcBef>
                <a:spcPts val="0"/>
              </a:spcBef>
              <a:spcAft>
                <a:spcPts val="0"/>
              </a:spcAft>
              <a:buFont typeface="Symbol" panose="05050102010706020507" pitchFamily="18" charset="2"/>
              <a:buChar char=""/>
            </a:pPr>
            <a:r>
              <a:rPr lang="en-US" sz="1300" b="1">
                <a:effectLst/>
                <a:latin typeface="Ariel"/>
                <a:ea typeface="Calibri" panose="020F0502020204030204" pitchFamily="34" charset="0"/>
                <a:cs typeface="Times New Roman"/>
              </a:rPr>
              <a:t>Deliverables 2 &amp; 3:</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Marco Gasca: CAD rendering and assembly engineering drawings (Part 4)</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Brian Lee: Design description and analysis (Part 1)</a:t>
            </a:r>
          </a:p>
          <a:p>
            <a:pPr marL="742950" marR="0" lvl="1" indent="-285750">
              <a:lnSpc>
                <a:spcPct val="107000"/>
              </a:lnSpc>
              <a:spcBef>
                <a:spcPts val="0"/>
              </a:spcBef>
              <a:spcAft>
                <a:spcPts val="0"/>
              </a:spcAft>
              <a:buFont typeface="Courier New" panose="02070309020205020404" pitchFamily="49" charset="0"/>
              <a:buChar char="o"/>
            </a:pPr>
            <a:r>
              <a:rPr lang="en-US" sz="1300">
                <a:effectLst/>
                <a:latin typeface="Ariel"/>
                <a:ea typeface="Calibri" panose="020F0502020204030204" pitchFamily="34" charset="0"/>
                <a:cs typeface="Times New Roman"/>
              </a:rPr>
              <a:t>Josh Stutzman: PVA and DFA analysis and budget and BOM (Parts 2 &amp; 3)</a:t>
            </a:r>
          </a:p>
          <a:p>
            <a:pPr marL="742950" marR="0" lvl="1" indent="-285750">
              <a:lnSpc>
                <a:spcPct val="107000"/>
              </a:lnSpc>
              <a:spcBef>
                <a:spcPts val="0"/>
              </a:spcBef>
              <a:spcAft>
                <a:spcPts val="800"/>
              </a:spcAft>
              <a:buFont typeface="Courier New" panose="02070309020205020404" pitchFamily="49" charset="0"/>
              <a:buChar char="o"/>
            </a:pPr>
            <a:r>
              <a:rPr lang="en-US" sz="1300">
                <a:effectLst/>
                <a:latin typeface="Ariel"/>
                <a:ea typeface="Calibri" panose="020F0502020204030204" pitchFamily="34" charset="0"/>
                <a:cs typeface="Times New Roman"/>
              </a:rPr>
              <a:t>Shubh Taneja: 1-minute video</a:t>
            </a:r>
          </a:p>
        </p:txBody>
      </p:sp>
    </p:spTree>
    <p:extLst>
      <p:ext uri="{BB962C8B-B14F-4D97-AF65-F5344CB8AC3E}">
        <p14:creationId xmlns:p14="http://schemas.microsoft.com/office/powerpoint/2010/main" val="363401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14"/>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endParaRPr sz="1100" b="0" i="0" u="none" strike="noStrike" cap="none" baseline="30000">
              <a:solidFill>
                <a:schemeClr val="lt1"/>
              </a:solidFill>
              <a:latin typeface="Arial"/>
              <a:ea typeface="Arial"/>
              <a:cs typeface="Arial"/>
              <a:sym typeface="Arial"/>
            </a:endParaRPr>
          </a:p>
        </p:txBody>
      </p:sp>
      <p:cxnSp>
        <p:nvCxnSpPr>
          <p:cNvPr id="68" name="Google Shape;68;p14"/>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70" name="Google Shape;70;p14"/>
          <p:cNvSpPr txBox="1">
            <a:spLocks noGrp="1"/>
          </p:cNvSpPr>
          <p:nvPr>
            <p:ph type="sldNum" idx="12"/>
          </p:nvPr>
        </p:nvSpPr>
        <p:spPr>
          <a:xfrm>
            <a:off x="7976027" y="4802829"/>
            <a:ext cx="1037731"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Brian Lee </a:t>
            </a:r>
            <a:fld id="{00000000-1234-1234-1234-123412341234}" type="slidenum">
              <a:rPr lang="en"/>
              <a:t>2</a:t>
            </a:fld>
            <a:endParaRPr/>
          </a:p>
        </p:txBody>
      </p:sp>
      <p:sp>
        <p:nvSpPr>
          <p:cNvPr id="11" name="Google Shape;77;p15">
            <a:extLst>
              <a:ext uri="{FF2B5EF4-FFF2-40B4-BE49-F238E27FC236}">
                <a16:creationId xmlns:a16="http://schemas.microsoft.com/office/drawing/2014/main" id="{07589C9C-8F75-49E7-B821-15D1452BEDB0}"/>
              </a:ext>
            </a:extLst>
          </p:cNvPr>
          <p:cNvSpPr/>
          <p:nvPr/>
        </p:nvSpPr>
        <p:spPr>
          <a:xfrm>
            <a:off x="210031" y="64718"/>
            <a:ext cx="8933969"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lt1"/>
                </a:solidFill>
                <a:latin typeface="Calibri"/>
                <a:ea typeface="Calibri"/>
                <a:cs typeface="Calibri"/>
                <a:sym typeface="Calibri"/>
              </a:rPr>
              <a:t>Overview</a:t>
            </a:r>
            <a:endParaRPr sz="1100" b="0" i="0" u="none" strike="noStrike" cap="none" baseline="30000">
              <a:solidFill>
                <a:schemeClr val="lt1"/>
              </a:solidFill>
              <a:latin typeface="Arial"/>
              <a:ea typeface="Arial"/>
              <a:cs typeface="Arial"/>
              <a:sym typeface="Arial"/>
            </a:endParaRPr>
          </a:p>
        </p:txBody>
      </p:sp>
      <p:pic>
        <p:nvPicPr>
          <p:cNvPr id="2050" name="Picture 2">
            <a:extLst>
              <a:ext uri="{FF2B5EF4-FFF2-40B4-BE49-F238E27FC236}">
                <a16:creationId xmlns:a16="http://schemas.microsoft.com/office/drawing/2014/main" id="{5FCC35E2-9D1C-4F8F-A01F-3EC2AF2C3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24" y="935839"/>
            <a:ext cx="4336178" cy="2589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47C169-E328-4054-A28A-5B96C8603162}"/>
              </a:ext>
            </a:extLst>
          </p:cNvPr>
          <p:cNvSpPr txBox="1"/>
          <p:nvPr/>
        </p:nvSpPr>
        <p:spPr>
          <a:xfrm>
            <a:off x="4728064" y="815237"/>
            <a:ext cx="4094927" cy="3328874"/>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rgbClr val="002060"/>
                </a:solidFill>
              </a:rPr>
              <a:t>4 bar Linkage Design</a:t>
            </a:r>
          </a:p>
          <a:p>
            <a:pPr marL="285750" indent="-285750">
              <a:buFont typeface="Arial" panose="020B0604020202020204" pitchFamily="34" charset="0"/>
              <a:buChar char="•"/>
            </a:pPr>
            <a:r>
              <a:rPr lang="en-US" sz="2400">
                <a:solidFill>
                  <a:srgbClr val="002060"/>
                </a:solidFill>
              </a:rPr>
              <a:t>Slot Cam Design   </a:t>
            </a:r>
          </a:p>
          <a:p>
            <a:pPr marL="285750" indent="-285750">
              <a:buFont typeface="Arial" panose="020B0604020202020204" pitchFamily="34" charset="0"/>
              <a:buChar char="•"/>
            </a:pPr>
            <a:r>
              <a:rPr lang="en-US" sz="2400">
                <a:solidFill>
                  <a:srgbClr val="002060"/>
                </a:solidFill>
              </a:rPr>
              <a:t>Power Source: 4 AA Batteries &amp; DC Motor</a:t>
            </a:r>
          </a:p>
          <a:p>
            <a:pPr marL="285750" indent="-285750">
              <a:buFont typeface="Arial" panose="020B0604020202020204" pitchFamily="34" charset="0"/>
              <a:buChar char="•"/>
            </a:pPr>
            <a:r>
              <a:rPr lang="en-US" sz="2400">
                <a:solidFill>
                  <a:srgbClr val="002060"/>
                </a:solidFill>
              </a:rPr>
              <a:t>2 Belts Transmit power</a:t>
            </a:r>
          </a:p>
          <a:p>
            <a:pPr marL="285750" indent="-285750">
              <a:buFont typeface="Arial" panose="020B0604020202020204" pitchFamily="34" charset="0"/>
              <a:buChar char="•"/>
            </a:pPr>
            <a:r>
              <a:rPr lang="en-US" sz="2400">
                <a:solidFill>
                  <a:srgbClr val="002060"/>
                </a:solidFill>
              </a:rPr>
              <a:t>3 Gears in Total </a:t>
            </a:r>
          </a:p>
          <a:p>
            <a:r>
              <a:rPr lang="en-US" sz="2400">
                <a:solidFill>
                  <a:srgbClr val="002060"/>
                </a:solidFill>
              </a:rPr>
              <a:t>  ( 30T Gear, 24T Gear ) </a:t>
            </a:r>
          </a:p>
          <a:p>
            <a:pPr marL="285750" indent="-285750">
              <a:buFont typeface="Arial" panose="020B0604020202020204" pitchFamily="34" charset="0"/>
              <a:buChar char="•"/>
            </a:pPr>
            <a:endParaRPr lang="en-US">
              <a:solidFill>
                <a:srgbClr val="002060"/>
              </a:solidFill>
            </a:endParaRPr>
          </a:p>
          <a:p>
            <a:pPr marL="285750" indent="-285750">
              <a:buFont typeface="Arial" panose="020B0604020202020204" pitchFamily="34" charset="0"/>
              <a:buChar char="•"/>
            </a:pPr>
            <a:endParaRPr lang="en-US">
              <a:solidFill>
                <a:srgbClr val="002060"/>
              </a:solidFill>
            </a:endParaRPr>
          </a:p>
          <a:p>
            <a:pPr marL="285750" indent="-285750">
              <a:buFont typeface="Arial" panose="020B0604020202020204" pitchFamily="34" charset="0"/>
              <a:buChar char="•"/>
            </a:pPr>
            <a:endParaRPr lang="en-US">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14"/>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endParaRPr sz="1100" b="0" i="0" u="none" strike="noStrike" cap="none" baseline="30000">
              <a:solidFill>
                <a:schemeClr val="lt1"/>
              </a:solidFill>
              <a:latin typeface="Arial"/>
              <a:ea typeface="Arial"/>
              <a:cs typeface="Arial"/>
              <a:sym typeface="Arial"/>
            </a:endParaRPr>
          </a:p>
        </p:txBody>
      </p:sp>
      <p:cxnSp>
        <p:nvCxnSpPr>
          <p:cNvPr id="68" name="Google Shape;68;p14"/>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70" name="Google Shape;70;p14"/>
          <p:cNvSpPr txBox="1">
            <a:spLocks noGrp="1"/>
          </p:cNvSpPr>
          <p:nvPr>
            <p:ph type="sldNum" idx="12"/>
          </p:nvPr>
        </p:nvSpPr>
        <p:spPr>
          <a:xfrm>
            <a:off x="8064181" y="4802829"/>
            <a:ext cx="949577"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Brian Lee </a:t>
            </a:r>
            <a:fld id="{00000000-1234-1234-1234-123412341234}" type="slidenum">
              <a:rPr lang="en"/>
              <a:t>3</a:t>
            </a:fld>
            <a:endParaRPr/>
          </a:p>
        </p:txBody>
      </p:sp>
      <p:sp>
        <p:nvSpPr>
          <p:cNvPr id="11" name="Google Shape;77;p15">
            <a:extLst>
              <a:ext uri="{FF2B5EF4-FFF2-40B4-BE49-F238E27FC236}">
                <a16:creationId xmlns:a16="http://schemas.microsoft.com/office/drawing/2014/main" id="{07589C9C-8F75-49E7-B821-15D1452BEDB0}"/>
              </a:ext>
            </a:extLst>
          </p:cNvPr>
          <p:cNvSpPr/>
          <p:nvPr/>
        </p:nvSpPr>
        <p:spPr>
          <a:xfrm>
            <a:off x="210031" y="64718"/>
            <a:ext cx="8933969"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lt1"/>
                </a:solidFill>
                <a:latin typeface="Calibri"/>
                <a:ea typeface="Calibri"/>
                <a:cs typeface="Calibri"/>
                <a:sym typeface="Calibri"/>
              </a:rPr>
              <a:t>Power Transmission Unit</a:t>
            </a:r>
            <a:endParaRPr sz="1100" b="0" i="0" u="none" strike="noStrike" cap="none" baseline="30000">
              <a:solidFill>
                <a:schemeClr val="lt1"/>
              </a:solidFill>
              <a:latin typeface="Arial"/>
              <a:ea typeface="Arial"/>
              <a:cs typeface="Arial"/>
              <a:sym typeface="Arial"/>
            </a:endParaRPr>
          </a:p>
        </p:txBody>
      </p:sp>
      <p:grpSp>
        <p:nvGrpSpPr>
          <p:cNvPr id="9" name="Group 8">
            <a:extLst>
              <a:ext uri="{FF2B5EF4-FFF2-40B4-BE49-F238E27FC236}">
                <a16:creationId xmlns:a16="http://schemas.microsoft.com/office/drawing/2014/main" id="{6EBDDEDC-B5C8-4484-8733-A04346A4B152}"/>
              </a:ext>
            </a:extLst>
          </p:cNvPr>
          <p:cNvGrpSpPr/>
          <p:nvPr/>
        </p:nvGrpSpPr>
        <p:grpSpPr>
          <a:xfrm>
            <a:off x="450332" y="806020"/>
            <a:ext cx="3334656" cy="2036831"/>
            <a:chOff x="450332" y="806020"/>
            <a:chExt cx="3334656" cy="2036831"/>
          </a:xfrm>
        </p:grpSpPr>
        <p:pic>
          <p:nvPicPr>
            <p:cNvPr id="10" name="Picture 2">
              <a:extLst>
                <a:ext uri="{FF2B5EF4-FFF2-40B4-BE49-F238E27FC236}">
                  <a16:creationId xmlns:a16="http://schemas.microsoft.com/office/drawing/2014/main" id="{34351058-7D6E-41F6-B5A7-B0639E5F36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737" b="3900"/>
            <a:stretch/>
          </p:blipFill>
          <p:spPr bwMode="auto">
            <a:xfrm>
              <a:off x="450332" y="806020"/>
              <a:ext cx="3334656" cy="1759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C028B0-751D-437F-9174-B04708E70133}"/>
                </a:ext>
              </a:extLst>
            </p:cNvPr>
            <p:cNvSpPr txBox="1"/>
            <p:nvPr/>
          </p:nvSpPr>
          <p:spPr>
            <a:xfrm>
              <a:off x="863855" y="2565852"/>
              <a:ext cx="2674276" cy="276999"/>
            </a:xfrm>
            <a:prstGeom prst="rect">
              <a:avLst/>
            </a:prstGeom>
            <a:noFill/>
          </p:spPr>
          <p:txBody>
            <a:bodyPr wrap="square" rtlCol="0">
              <a:spAutoFit/>
            </a:bodyPr>
            <a:lstStyle/>
            <a:p>
              <a:pPr algn="ctr"/>
              <a:r>
                <a:rPr lang="en-US" sz="1200">
                  <a:latin typeface="Times New Roman" panose="02020603050405020304" pitchFamily="18" charset="0"/>
                  <a:cs typeface="Times New Roman" panose="02020603050405020304" pitchFamily="18" charset="0"/>
                </a:rPr>
                <a:t>Side View</a:t>
              </a:r>
            </a:p>
          </p:txBody>
        </p:sp>
      </p:grpSp>
      <p:grpSp>
        <p:nvGrpSpPr>
          <p:cNvPr id="8" name="Group 7">
            <a:extLst>
              <a:ext uri="{FF2B5EF4-FFF2-40B4-BE49-F238E27FC236}">
                <a16:creationId xmlns:a16="http://schemas.microsoft.com/office/drawing/2014/main" id="{BFA55C10-BAF0-480C-B508-FD629EC02E9D}"/>
              </a:ext>
            </a:extLst>
          </p:cNvPr>
          <p:cNvGrpSpPr/>
          <p:nvPr/>
        </p:nvGrpSpPr>
        <p:grpSpPr>
          <a:xfrm>
            <a:off x="6110027" y="781719"/>
            <a:ext cx="3200398" cy="2026358"/>
            <a:chOff x="4396101" y="801103"/>
            <a:chExt cx="3200398" cy="2026358"/>
          </a:xfrm>
        </p:grpSpPr>
        <p:pic>
          <p:nvPicPr>
            <p:cNvPr id="3" name="Picture 2" descr="A picture containing indoor, wall&#10;&#10;Description automatically generated">
              <a:extLst>
                <a:ext uri="{FF2B5EF4-FFF2-40B4-BE49-F238E27FC236}">
                  <a16:creationId xmlns:a16="http://schemas.microsoft.com/office/drawing/2014/main" id="{DF2DD330-07EE-47FC-B564-C6B5E807172D}"/>
                </a:ext>
              </a:extLst>
            </p:cNvPr>
            <p:cNvPicPr>
              <a:picLocks noChangeAspect="1"/>
            </p:cNvPicPr>
            <p:nvPr/>
          </p:nvPicPr>
          <p:blipFill rotWithShape="1">
            <a:blip r:embed="rId5"/>
            <a:srcRect l="3399" r="10988"/>
            <a:stretch/>
          </p:blipFill>
          <p:spPr>
            <a:xfrm>
              <a:off x="4530645" y="801103"/>
              <a:ext cx="2692656" cy="1769666"/>
            </a:xfrm>
            <a:prstGeom prst="rect">
              <a:avLst/>
            </a:prstGeom>
          </p:spPr>
        </p:pic>
        <p:sp>
          <p:nvSpPr>
            <p:cNvPr id="16" name="TextBox 15">
              <a:extLst>
                <a:ext uri="{FF2B5EF4-FFF2-40B4-BE49-F238E27FC236}">
                  <a16:creationId xmlns:a16="http://schemas.microsoft.com/office/drawing/2014/main" id="{688D0060-8C20-4C6D-9CEB-1EC629491B0D}"/>
                </a:ext>
              </a:extLst>
            </p:cNvPr>
            <p:cNvSpPr txBox="1"/>
            <p:nvPr/>
          </p:nvSpPr>
          <p:spPr>
            <a:xfrm>
              <a:off x="4396101" y="2550462"/>
              <a:ext cx="3200398" cy="276999"/>
            </a:xfrm>
            <a:prstGeom prst="rect">
              <a:avLst/>
            </a:prstGeom>
            <a:noFill/>
          </p:spPr>
          <p:txBody>
            <a:bodyPr wrap="square">
              <a:spAutoFit/>
            </a:bodyPr>
            <a:lstStyle/>
            <a:p>
              <a:pPr algn="ctr"/>
              <a:r>
                <a:rPr lang="en-US" sz="1200">
                  <a:latin typeface="Times New Roman" panose="02020603050405020304" pitchFamily="18" charset="0"/>
                  <a:cs typeface="Times New Roman" panose="02020603050405020304" pitchFamily="18" charset="0"/>
                </a:rPr>
                <a:t>Bottom View 1</a:t>
              </a:r>
            </a:p>
          </p:txBody>
        </p:sp>
      </p:grpSp>
      <p:grpSp>
        <p:nvGrpSpPr>
          <p:cNvPr id="18" name="Group 17">
            <a:extLst>
              <a:ext uri="{FF2B5EF4-FFF2-40B4-BE49-F238E27FC236}">
                <a16:creationId xmlns:a16="http://schemas.microsoft.com/office/drawing/2014/main" id="{6908B91D-119A-41FA-BD0F-0C144C59EF52}"/>
              </a:ext>
            </a:extLst>
          </p:cNvPr>
          <p:cNvGrpSpPr/>
          <p:nvPr/>
        </p:nvGrpSpPr>
        <p:grpSpPr>
          <a:xfrm>
            <a:off x="3657206" y="859552"/>
            <a:ext cx="2674276" cy="3855700"/>
            <a:chOff x="3657206" y="859552"/>
            <a:chExt cx="2674276" cy="3855700"/>
          </a:xfrm>
        </p:grpSpPr>
        <p:sp>
          <p:nvSpPr>
            <p:cNvPr id="23" name="TextBox 22">
              <a:extLst>
                <a:ext uri="{FF2B5EF4-FFF2-40B4-BE49-F238E27FC236}">
                  <a16:creationId xmlns:a16="http://schemas.microsoft.com/office/drawing/2014/main" id="{A584D770-F02A-400C-BA98-404AD77AF8C8}"/>
                </a:ext>
              </a:extLst>
            </p:cNvPr>
            <p:cNvSpPr txBox="1"/>
            <p:nvPr/>
          </p:nvSpPr>
          <p:spPr>
            <a:xfrm>
              <a:off x="3657206" y="4438253"/>
              <a:ext cx="2674276" cy="276999"/>
            </a:xfrm>
            <a:prstGeom prst="rect">
              <a:avLst/>
            </a:prstGeom>
            <a:noFill/>
          </p:spPr>
          <p:txBody>
            <a:bodyPr wrap="square" rtlCol="0">
              <a:spAutoFit/>
            </a:bodyPr>
            <a:lstStyle/>
            <a:p>
              <a:pPr algn="ctr"/>
              <a:r>
                <a:rPr lang="en-US" sz="1200">
                  <a:latin typeface="Times New Roman" panose="02020603050405020304" pitchFamily="18" charset="0"/>
                  <a:cs typeface="Times New Roman" panose="02020603050405020304" pitchFamily="18" charset="0"/>
                </a:rPr>
                <a:t>Front Leg</a:t>
              </a:r>
            </a:p>
          </p:txBody>
        </p:sp>
        <p:pic>
          <p:nvPicPr>
            <p:cNvPr id="17" name="Picture 16" descr="A picture containing indoor, floor, yellow&#10;&#10;Description automatically generated">
              <a:extLst>
                <a:ext uri="{FF2B5EF4-FFF2-40B4-BE49-F238E27FC236}">
                  <a16:creationId xmlns:a16="http://schemas.microsoft.com/office/drawing/2014/main" id="{A1F6DA3B-8E91-4DCB-BF26-889183883515}"/>
                </a:ext>
              </a:extLst>
            </p:cNvPr>
            <p:cNvPicPr>
              <a:picLocks noChangeAspect="1"/>
            </p:cNvPicPr>
            <p:nvPr/>
          </p:nvPicPr>
          <p:blipFill rotWithShape="1">
            <a:blip r:embed="rId6"/>
            <a:srcRect t="14350"/>
            <a:stretch/>
          </p:blipFill>
          <p:spPr>
            <a:xfrm>
              <a:off x="3990974" y="859552"/>
              <a:ext cx="2006740" cy="3552420"/>
            </a:xfrm>
            <a:prstGeom prst="rect">
              <a:avLst/>
            </a:prstGeom>
          </p:spPr>
        </p:pic>
      </p:grpSp>
      <p:grpSp>
        <p:nvGrpSpPr>
          <p:cNvPr id="20" name="Group 19">
            <a:extLst>
              <a:ext uri="{FF2B5EF4-FFF2-40B4-BE49-F238E27FC236}">
                <a16:creationId xmlns:a16="http://schemas.microsoft.com/office/drawing/2014/main" id="{1DA6EA8E-D404-4504-BC92-262D1EB88434}"/>
              </a:ext>
            </a:extLst>
          </p:cNvPr>
          <p:cNvGrpSpPr/>
          <p:nvPr/>
        </p:nvGrpSpPr>
        <p:grpSpPr>
          <a:xfrm>
            <a:off x="450332" y="2838855"/>
            <a:ext cx="3334656" cy="1886382"/>
            <a:chOff x="450332" y="2838855"/>
            <a:chExt cx="3334656" cy="1886382"/>
          </a:xfrm>
        </p:grpSpPr>
        <p:pic>
          <p:nvPicPr>
            <p:cNvPr id="5" name="Picture 4" descr="A drawing on a piece of paper&#10;&#10;Description automatically generated with low confidence">
              <a:extLst>
                <a:ext uri="{FF2B5EF4-FFF2-40B4-BE49-F238E27FC236}">
                  <a16:creationId xmlns:a16="http://schemas.microsoft.com/office/drawing/2014/main" id="{849E0040-3CEA-48DC-B6F6-19014642EC3D}"/>
                </a:ext>
              </a:extLst>
            </p:cNvPr>
            <p:cNvPicPr>
              <a:picLocks noChangeAspect="1"/>
            </p:cNvPicPr>
            <p:nvPr/>
          </p:nvPicPr>
          <p:blipFill>
            <a:blip r:embed="rId7"/>
            <a:stretch>
              <a:fillRect/>
            </a:stretch>
          </p:blipFill>
          <p:spPr>
            <a:xfrm>
              <a:off x="450332" y="2838855"/>
              <a:ext cx="3334656" cy="1588927"/>
            </a:xfrm>
            <a:prstGeom prst="rect">
              <a:avLst/>
            </a:prstGeom>
          </p:spPr>
        </p:pic>
        <p:sp>
          <p:nvSpPr>
            <p:cNvPr id="19" name="TextBox 18">
              <a:extLst>
                <a:ext uri="{FF2B5EF4-FFF2-40B4-BE49-F238E27FC236}">
                  <a16:creationId xmlns:a16="http://schemas.microsoft.com/office/drawing/2014/main" id="{E0829A91-4B9B-4FD9-99EE-CF88CDB7E0BE}"/>
                </a:ext>
              </a:extLst>
            </p:cNvPr>
            <p:cNvSpPr txBox="1"/>
            <p:nvPr/>
          </p:nvSpPr>
          <p:spPr>
            <a:xfrm>
              <a:off x="450332" y="4448238"/>
              <a:ext cx="3334656" cy="276999"/>
            </a:xfrm>
            <a:prstGeom prst="rect">
              <a:avLst/>
            </a:prstGeom>
            <a:noFill/>
          </p:spPr>
          <p:txBody>
            <a:bodyPr wrap="square" rtlCol="0">
              <a:spAutoFit/>
            </a:bodyPr>
            <a:lstStyle/>
            <a:p>
              <a:pPr algn="ctr"/>
              <a:r>
                <a:rPr lang="en-US" sz="1200">
                  <a:latin typeface="Times New Roman" panose="02020603050405020304" pitchFamily="18" charset="0"/>
                  <a:cs typeface="Times New Roman" panose="02020603050405020304" pitchFamily="18" charset="0"/>
                </a:rPr>
                <a:t>Rear Leg (Axial Translating Flat Form Closure)</a:t>
              </a:r>
            </a:p>
          </p:txBody>
        </p:sp>
      </p:grpSp>
      <p:grpSp>
        <p:nvGrpSpPr>
          <p:cNvPr id="26" name="Group 25">
            <a:extLst>
              <a:ext uri="{FF2B5EF4-FFF2-40B4-BE49-F238E27FC236}">
                <a16:creationId xmlns:a16="http://schemas.microsoft.com/office/drawing/2014/main" id="{CE84AFD1-C140-4F2D-96B8-74B2235F6D7C}"/>
              </a:ext>
            </a:extLst>
          </p:cNvPr>
          <p:cNvGrpSpPr/>
          <p:nvPr/>
        </p:nvGrpSpPr>
        <p:grpSpPr>
          <a:xfrm>
            <a:off x="6206305" y="2808744"/>
            <a:ext cx="2769187" cy="1826585"/>
            <a:chOff x="6206305" y="2808744"/>
            <a:chExt cx="2769187" cy="1826585"/>
          </a:xfrm>
        </p:grpSpPr>
        <p:pic>
          <p:nvPicPr>
            <p:cNvPr id="14" name="Picture 13" descr="A picture containing indoor, floor&#10;&#10;Description automatically generated">
              <a:extLst>
                <a:ext uri="{FF2B5EF4-FFF2-40B4-BE49-F238E27FC236}">
                  <a16:creationId xmlns:a16="http://schemas.microsoft.com/office/drawing/2014/main" id="{9FC1AD8C-D349-43B1-A29F-4A5AF47B8747}"/>
                </a:ext>
              </a:extLst>
            </p:cNvPr>
            <p:cNvPicPr>
              <a:picLocks noChangeAspect="1"/>
            </p:cNvPicPr>
            <p:nvPr/>
          </p:nvPicPr>
          <p:blipFill rotWithShape="1">
            <a:blip r:embed="rId8"/>
            <a:srcRect l="6516" r="7036" b="8861"/>
            <a:stretch/>
          </p:blipFill>
          <p:spPr>
            <a:xfrm>
              <a:off x="6218273" y="2808744"/>
              <a:ext cx="2692657" cy="1588927"/>
            </a:xfrm>
            <a:prstGeom prst="rect">
              <a:avLst/>
            </a:prstGeom>
          </p:spPr>
        </p:pic>
        <p:sp>
          <p:nvSpPr>
            <p:cNvPr id="24" name="TextBox 23">
              <a:extLst>
                <a:ext uri="{FF2B5EF4-FFF2-40B4-BE49-F238E27FC236}">
                  <a16:creationId xmlns:a16="http://schemas.microsoft.com/office/drawing/2014/main" id="{170227FC-0915-42D0-9AC9-1B36AAAD0505}"/>
                </a:ext>
              </a:extLst>
            </p:cNvPr>
            <p:cNvSpPr txBox="1"/>
            <p:nvPr/>
          </p:nvSpPr>
          <p:spPr>
            <a:xfrm>
              <a:off x="6206305" y="4358330"/>
              <a:ext cx="2769187" cy="276999"/>
            </a:xfrm>
            <a:prstGeom prst="rect">
              <a:avLst/>
            </a:prstGeom>
            <a:noFill/>
          </p:spPr>
          <p:txBody>
            <a:bodyPr wrap="square" rtlCol="0">
              <a:spAutoFit/>
            </a:bodyPr>
            <a:lstStyle/>
            <a:p>
              <a:pPr algn="ctr"/>
              <a:r>
                <a:rPr lang="en-US" sz="1200">
                  <a:latin typeface="Times New Roman" panose="02020603050405020304" pitchFamily="18" charset="0"/>
                  <a:cs typeface="Times New Roman" panose="02020603050405020304" pitchFamily="18" charset="0"/>
                </a:rPr>
                <a:t>Bottom View 2</a:t>
              </a:r>
            </a:p>
          </p:txBody>
        </p:sp>
      </p:grpSp>
    </p:spTree>
    <p:extLst>
      <p:ext uri="{BB962C8B-B14F-4D97-AF65-F5344CB8AC3E}">
        <p14:creationId xmlns:p14="http://schemas.microsoft.com/office/powerpoint/2010/main" val="139194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14"/>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endParaRPr sz="1100" b="0" i="0" u="none" strike="noStrike" cap="none" baseline="30000">
              <a:solidFill>
                <a:schemeClr val="lt1"/>
              </a:solidFill>
              <a:latin typeface="Arial"/>
              <a:ea typeface="Arial"/>
              <a:cs typeface="Arial"/>
              <a:sym typeface="Arial"/>
            </a:endParaRPr>
          </a:p>
        </p:txBody>
      </p:sp>
      <p:cxnSp>
        <p:nvCxnSpPr>
          <p:cNvPr id="68" name="Google Shape;68;p14"/>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70" name="Google Shape;70;p14"/>
          <p:cNvSpPr txBox="1">
            <a:spLocks noGrp="1"/>
          </p:cNvSpPr>
          <p:nvPr>
            <p:ph type="sldNum" idx="12"/>
          </p:nvPr>
        </p:nvSpPr>
        <p:spPr>
          <a:xfrm>
            <a:off x="7914979" y="4809474"/>
            <a:ext cx="1098779" cy="386955"/>
          </a:xfrm>
          <a:prstGeom prst="rect">
            <a:avLst/>
          </a:prstGeom>
        </p:spPr>
        <p:txBody>
          <a:bodyPr spcFirstLastPara="1" wrap="square" lIns="91425" tIns="91425" rIns="91425" bIns="91425" anchor="ctr" anchorCtr="0">
            <a:normAutofit/>
          </a:bodyPr>
          <a:lstStyle/>
          <a:p>
            <a:r>
              <a:rPr lang="en"/>
              <a:t>Marco Gasca 4</a:t>
            </a:r>
            <a:endParaRPr lang="en-US"/>
          </a:p>
        </p:txBody>
      </p:sp>
      <p:sp>
        <p:nvSpPr>
          <p:cNvPr id="11" name="Google Shape;77;p15">
            <a:extLst>
              <a:ext uri="{FF2B5EF4-FFF2-40B4-BE49-F238E27FC236}">
                <a16:creationId xmlns:a16="http://schemas.microsoft.com/office/drawing/2014/main" id="{07589C9C-8F75-49E7-B821-15D1452BEDB0}"/>
              </a:ext>
            </a:extLst>
          </p:cNvPr>
          <p:cNvSpPr/>
          <p:nvPr/>
        </p:nvSpPr>
        <p:spPr>
          <a:xfrm>
            <a:off x="210031" y="64718"/>
            <a:ext cx="8933969"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lt1"/>
                </a:solidFill>
                <a:latin typeface="Calibri"/>
                <a:ea typeface="Calibri"/>
                <a:cs typeface="Calibri"/>
                <a:sym typeface="Calibri"/>
              </a:rPr>
              <a:t>Foot Path </a:t>
            </a:r>
            <a:endParaRPr sz="1100" b="0" i="0" u="none" strike="noStrike" cap="none" baseline="30000">
              <a:solidFill>
                <a:schemeClr val="lt1"/>
              </a:solidFill>
              <a:latin typeface="Arial"/>
              <a:ea typeface="Arial"/>
              <a:cs typeface="Arial"/>
              <a:sym typeface="Arial"/>
            </a:endParaRPr>
          </a:p>
        </p:txBody>
      </p:sp>
      <p:pic>
        <p:nvPicPr>
          <p:cNvPr id="3074" name="Picture 2">
            <a:extLst>
              <a:ext uri="{FF2B5EF4-FFF2-40B4-BE49-F238E27FC236}">
                <a16:creationId xmlns:a16="http://schemas.microsoft.com/office/drawing/2014/main" id="{9A3B47CB-4732-4DEC-8FB0-F8CCDE675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99" y="1232471"/>
            <a:ext cx="3546948" cy="26785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diagram&#10;&#10;Description automatically generated">
            <a:extLst>
              <a:ext uri="{FF2B5EF4-FFF2-40B4-BE49-F238E27FC236}">
                <a16:creationId xmlns:a16="http://schemas.microsoft.com/office/drawing/2014/main" id="{A9F3F63E-6519-4B22-9AC9-CCE0A1D8DBB0}"/>
              </a:ext>
            </a:extLst>
          </p:cNvPr>
          <p:cNvPicPr>
            <a:picLocks noChangeAspect="1"/>
          </p:cNvPicPr>
          <p:nvPr/>
        </p:nvPicPr>
        <p:blipFill>
          <a:blip r:embed="rId5"/>
          <a:stretch>
            <a:fillRect/>
          </a:stretch>
        </p:blipFill>
        <p:spPr>
          <a:xfrm>
            <a:off x="4125265" y="1256814"/>
            <a:ext cx="4295582" cy="2669397"/>
          </a:xfrm>
          <a:prstGeom prst="rect">
            <a:avLst/>
          </a:prstGeom>
        </p:spPr>
      </p:pic>
    </p:spTree>
    <p:extLst>
      <p:ext uri="{BB962C8B-B14F-4D97-AF65-F5344CB8AC3E}">
        <p14:creationId xmlns:p14="http://schemas.microsoft.com/office/powerpoint/2010/main" val="277366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14"/>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endParaRPr sz="1100" b="0" i="0" u="none" strike="noStrike" cap="none" baseline="30000">
              <a:solidFill>
                <a:schemeClr val="lt1"/>
              </a:solidFill>
              <a:latin typeface="Arial"/>
              <a:ea typeface="Arial"/>
              <a:cs typeface="Arial"/>
              <a:sym typeface="Arial"/>
            </a:endParaRPr>
          </a:p>
        </p:txBody>
      </p:sp>
      <p:cxnSp>
        <p:nvCxnSpPr>
          <p:cNvPr id="68" name="Google Shape;68;p14"/>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70" name="Google Shape;70;p14"/>
          <p:cNvSpPr txBox="1">
            <a:spLocks noGrp="1"/>
          </p:cNvSpPr>
          <p:nvPr>
            <p:ph type="sldNum" idx="12"/>
          </p:nvPr>
        </p:nvSpPr>
        <p:spPr>
          <a:xfrm>
            <a:off x="8168128" y="4802829"/>
            <a:ext cx="84563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Brian Lee </a:t>
            </a:r>
            <a:fld id="{00000000-1234-1234-1234-123412341234}" type="slidenum">
              <a:rPr lang="en"/>
              <a:t>5</a:t>
            </a:fld>
            <a:endParaRPr/>
          </a:p>
        </p:txBody>
      </p:sp>
      <p:sp>
        <p:nvSpPr>
          <p:cNvPr id="11" name="Google Shape;77;p15">
            <a:extLst>
              <a:ext uri="{FF2B5EF4-FFF2-40B4-BE49-F238E27FC236}">
                <a16:creationId xmlns:a16="http://schemas.microsoft.com/office/drawing/2014/main" id="{07589C9C-8F75-49E7-B821-15D1452BEDB0}"/>
              </a:ext>
            </a:extLst>
          </p:cNvPr>
          <p:cNvSpPr/>
          <p:nvPr/>
        </p:nvSpPr>
        <p:spPr>
          <a:xfrm>
            <a:off x="210031" y="64718"/>
            <a:ext cx="8933969"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lt1"/>
                </a:solidFill>
                <a:latin typeface="Calibri"/>
                <a:ea typeface="Calibri"/>
                <a:cs typeface="Calibri"/>
                <a:sym typeface="Calibri"/>
              </a:rPr>
              <a:t>Speed of the Walker</a:t>
            </a:r>
            <a:endParaRPr sz="1100" b="0" i="0" u="none" strike="noStrike" cap="none" baseline="30000">
              <a:solidFill>
                <a:schemeClr val="lt1"/>
              </a:solidFill>
              <a:latin typeface="Arial"/>
              <a:ea typeface="Arial"/>
              <a:cs typeface="Arial"/>
              <a:sym typeface="Arial"/>
            </a:endParaRPr>
          </a:p>
        </p:txBody>
      </p:sp>
      <p:graphicFrame>
        <p:nvGraphicFramePr>
          <p:cNvPr id="12" name="Chart 11">
            <a:extLst>
              <a:ext uri="{FF2B5EF4-FFF2-40B4-BE49-F238E27FC236}">
                <a16:creationId xmlns:a16="http://schemas.microsoft.com/office/drawing/2014/main" id="{02497EE0-7BE0-4022-81AF-B03BACC9E28E}"/>
              </a:ext>
            </a:extLst>
          </p:cNvPr>
          <p:cNvGraphicFramePr>
            <a:graphicFrameLocks/>
          </p:cNvGraphicFramePr>
          <p:nvPr>
            <p:extLst>
              <p:ext uri="{D42A27DB-BD31-4B8C-83A1-F6EECF244321}">
                <p14:modId xmlns:p14="http://schemas.microsoft.com/office/powerpoint/2010/main" val="902726199"/>
              </p:ext>
            </p:extLst>
          </p:nvPr>
        </p:nvGraphicFramePr>
        <p:xfrm>
          <a:off x="105015" y="78363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1AB9C0FD-D123-47D1-AD3A-8C191308F646}"/>
              </a:ext>
            </a:extLst>
          </p:cNvPr>
          <p:cNvGraphicFramePr>
            <a:graphicFrameLocks noGrp="1"/>
          </p:cNvGraphicFramePr>
          <p:nvPr>
            <p:extLst>
              <p:ext uri="{D42A27DB-BD31-4B8C-83A1-F6EECF244321}">
                <p14:modId xmlns:p14="http://schemas.microsoft.com/office/powerpoint/2010/main" val="4140693948"/>
              </p:ext>
            </p:extLst>
          </p:nvPr>
        </p:nvGraphicFramePr>
        <p:xfrm>
          <a:off x="4677015" y="1214077"/>
          <a:ext cx="4292600" cy="725314"/>
        </p:xfrm>
        <a:graphic>
          <a:graphicData uri="http://schemas.openxmlformats.org/drawingml/2006/table">
            <a:tbl>
              <a:tblPr/>
              <a:tblGrid>
                <a:gridCol w="1054100">
                  <a:extLst>
                    <a:ext uri="{9D8B030D-6E8A-4147-A177-3AD203B41FA5}">
                      <a16:colId xmlns:a16="http://schemas.microsoft.com/office/drawing/2014/main" val="1645065349"/>
                    </a:ext>
                  </a:extLst>
                </a:gridCol>
                <a:gridCol w="647700">
                  <a:extLst>
                    <a:ext uri="{9D8B030D-6E8A-4147-A177-3AD203B41FA5}">
                      <a16:colId xmlns:a16="http://schemas.microsoft.com/office/drawing/2014/main" val="2796844248"/>
                    </a:ext>
                  </a:extLst>
                </a:gridCol>
                <a:gridCol w="647700">
                  <a:extLst>
                    <a:ext uri="{9D8B030D-6E8A-4147-A177-3AD203B41FA5}">
                      <a16:colId xmlns:a16="http://schemas.microsoft.com/office/drawing/2014/main" val="2325785079"/>
                    </a:ext>
                  </a:extLst>
                </a:gridCol>
                <a:gridCol w="647700">
                  <a:extLst>
                    <a:ext uri="{9D8B030D-6E8A-4147-A177-3AD203B41FA5}">
                      <a16:colId xmlns:a16="http://schemas.microsoft.com/office/drawing/2014/main" val="3312688734"/>
                    </a:ext>
                  </a:extLst>
                </a:gridCol>
                <a:gridCol w="647700">
                  <a:extLst>
                    <a:ext uri="{9D8B030D-6E8A-4147-A177-3AD203B41FA5}">
                      <a16:colId xmlns:a16="http://schemas.microsoft.com/office/drawing/2014/main" val="270411456"/>
                    </a:ext>
                  </a:extLst>
                </a:gridCol>
                <a:gridCol w="647700">
                  <a:extLst>
                    <a:ext uri="{9D8B030D-6E8A-4147-A177-3AD203B41FA5}">
                      <a16:colId xmlns:a16="http://schemas.microsoft.com/office/drawing/2014/main" val="1032777740"/>
                    </a:ext>
                  </a:extLst>
                </a:gridCol>
              </a:tblGrid>
              <a:tr h="182389">
                <a:tc>
                  <a:txBody>
                    <a:bodyPr/>
                    <a:lstStyle/>
                    <a:p>
                      <a:pPr algn="ctr" fontAlgn="b"/>
                      <a:r>
                        <a:rPr lang="en-US" sz="1100" b="0" i="0" u="none" strike="noStrike">
                          <a:solidFill>
                            <a:srgbClr val="000000"/>
                          </a:solidFill>
                          <a:effectLst/>
                          <a:latin typeface="Calibri" panose="020F0502020204030204" pitchFamily="34" charset="0"/>
                        </a:rPr>
                        <a:t>Load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300g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450g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600g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712.5g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825149"/>
                  </a:ext>
                </a:extLst>
              </a:tr>
              <a:tr h="180975">
                <a:tc>
                  <a:txBody>
                    <a:bodyPr/>
                    <a:lstStyle/>
                    <a:p>
                      <a:pPr algn="ctr" fontAlgn="b"/>
                      <a:r>
                        <a:rPr lang="en-US" sz="1100" b="0" i="0" u="none" strike="noStrike">
                          <a:solidFill>
                            <a:srgbClr val="000000"/>
                          </a:solidFill>
                          <a:effectLst/>
                          <a:latin typeface="Calibri" panose="020F0502020204030204" pitchFamily="34" charset="0"/>
                        </a:rPr>
                        <a:t>RPM of DC Motor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116.86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106.58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101.94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98.19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94.07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15636"/>
                  </a:ext>
                </a:extLst>
              </a:tr>
              <a:tr h="180975">
                <a:tc>
                  <a:txBody>
                    <a:bodyPr/>
                    <a:lstStyle/>
                    <a:p>
                      <a:pPr algn="ctr" fontAlgn="b"/>
                      <a:r>
                        <a:rPr lang="en-US" sz="1100" b="0" i="0" u="none" strike="noStrike">
                          <a:solidFill>
                            <a:srgbClr val="000000"/>
                          </a:solidFill>
                          <a:effectLst/>
                          <a:latin typeface="Calibri" panose="020F0502020204030204" pitchFamily="34" charset="0"/>
                        </a:rPr>
                        <a:t>RPM 30T Gear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94.07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7223314"/>
                  </a:ext>
                </a:extLst>
              </a:tr>
              <a:tr h="180975">
                <a:tc>
                  <a:txBody>
                    <a:bodyPr/>
                    <a:lstStyle/>
                    <a:p>
                      <a:pPr algn="ctr" fontAlgn="b"/>
                      <a:r>
                        <a:rPr lang="en-US" sz="1100" b="0" i="0" u="none" strike="noStrike">
                          <a:solidFill>
                            <a:srgbClr val="000000"/>
                          </a:solidFill>
                          <a:effectLst/>
                          <a:latin typeface="Calibri" panose="020F0502020204030204" pitchFamily="34" charset="0"/>
                        </a:rPr>
                        <a:t>RPM 24T Gear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117.5828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278621"/>
                  </a:ext>
                </a:extLst>
              </a:tr>
            </a:tbl>
          </a:graphicData>
        </a:graphic>
      </p:graphicFrame>
      <p:sp>
        <p:nvSpPr>
          <p:cNvPr id="6" name="TextBox 5">
            <a:extLst>
              <a:ext uri="{FF2B5EF4-FFF2-40B4-BE49-F238E27FC236}">
                <a16:creationId xmlns:a16="http://schemas.microsoft.com/office/drawing/2014/main" id="{9A564AE1-AB12-4989-96E0-24761EA444F8}"/>
              </a:ext>
            </a:extLst>
          </p:cNvPr>
          <p:cNvSpPr txBox="1"/>
          <p:nvPr/>
        </p:nvSpPr>
        <p:spPr>
          <a:xfrm>
            <a:off x="4887044" y="2155239"/>
            <a:ext cx="3765293" cy="954107"/>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002060"/>
                </a:solidFill>
              </a:rPr>
              <a:t>Step Size : Approximately 8 cm/rotation</a:t>
            </a:r>
          </a:p>
          <a:p>
            <a:pPr marL="285750" indent="-285750">
              <a:buFont typeface="Arial" panose="020B0604020202020204" pitchFamily="34" charset="0"/>
              <a:buChar char="•"/>
            </a:pPr>
            <a:r>
              <a:rPr lang="en-US">
                <a:solidFill>
                  <a:srgbClr val="002060"/>
                </a:solidFill>
              </a:rPr>
              <a:t>Calculated Speed :  13.7 cm/s</a:t>
            </a:r>
          </a:p>
          <a:p>
            <a:pPr marL="285750" indent="-285750">
              <a:buFont typeface="Arial" panose="020B0604020202020204" pitchFamily="34" charset="0"/>
              <a:buChar char="•"/>
            </a:pPr>
            <a:r>
              <a:rPr lang="en-US">
                <a:solidFill>
                  <a:srgbClr val="002060"/>
                </a:solidFill>
              </a:rPr>
              <a:t>Approximately 90s to complete 12m</a:t>
            </a:r>
          </a:p>
          <a:p>
            <a:endParaRPr lang="en-US">
              <a:solidFill>
                <a:srgbClr val="002060"/>
              </a:solidFill>
            </a:endParaRPr>
          </a:p>
        </p:txBody>
      </p:sp>
    </p:spTree>
    <p:extLst>
      <p:ext uri="{BB962C8B-B14F-4D97-AF65-F5344CB8AC3E}">
        <p14:creationId xmlns:p14="http://schemas.microsoft.com/office/powerpoint/2010/main" val="225693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7" name="Google Shape;87;p16"/>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lt1"/>
                </a:solidFill>
                <a:latin typeface="Calibri"/>
                <a:ea typeface="Calibri"/>
                <a:cs typeface="Calibri"/>
                <a:sym typeface="Calibri"/>
              </a:rPr>
              <a:t>PVA and DFA Analysis of Rigid Linkage Leg Animation</a:t>
            </a:r>
            <a:endParaRPr sz="1100" b="0" i="0" u="none" strike="noStrike" cap="none" baseline="30000">
              <a:solidFill>
                <a:schemeClr val="lt1"/>
              </a:solidFill>
              <a:latin typeface="Arial"/>
              <a:ea typeface="Arial"/>
              <a:cs typeface="Arial"/>
              <a:sym typeface="Arial"/>
            </a:endParaRPr>
          </a:p>
        </p:txBody>
      </p:sp>
      <p:cxnSp>
        <p:nvCxnSpPr>
          <p:cNvPr id="88" name="Google Shape;88;p16"/>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89" name="Google Shape;89;p16"/>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90" name="Google Shape;90;p16"/>
          <p:cNvSpPr txBox="1">
            <a:spLocks noGrp="1"/>
          </p:cNvSpPr>
          <p:nvPr>
            <p:ph type="sldNum" idx="12"/>
          </p:nvPr>
        </p:nvSpPr>
        <p:spPr>
          <a:xfrm>
            <a:off x="7837715" y="4802829"/>
            <a:ext cx="1198244"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Josh Stutzman </a:t>
            </a:r>
            <a:fld id="{00000000-1234-1234-1234-123412341234}" type="slidenum">
              <a:rPr lang="en" smtClean="0"/>
              <a:t>6</a:t>
            </a:fld>
            <a:endParaRPr/>
          </a:p>
        </p:txBody>
      </p:sp>
      <p:pic>
        <p:nvPicPr>
          <p:cNvPr id="3" name="Picture 2" descr="Chart, radar chart&#10;&#10;Description automatically generated">
            <a:extLst>
              <a:ext uri="{FF2B5EF4-FFF2-40B4-BE49-F238E27FC236}">
                <a16:creationId xmlns:a16="http://schemas.microsoft.com/office/drawing/2014/main" id="{C40FDFC6-FFA7-4BBE-8201-A19F00782BAF}"/>
              </a:ext>
            </a:extLst>
          </p:cNvPr>
          <p:cNvPicPr>
            <a:picLocks noChangeAspect="1"/>
          </p:cNvPicPr>
          <p:nvPr/>
        </p:nvPicPr>
        <p:blipFill>
          <a:blip r:embed="rId4"/>
          <a:stretch>
            <a:fillRect/>
          </a:stretch>
        </p:blipFill>
        <p:spPr>
          <a:xfrm>
            <a:off x="300850" y="696253"/>
            <a:ext cx="3372829" cy="3993523"/>
          </a:xfrm>
          <a:prstGeom prst="rect">
            <a:avLst/>
          </a:prstGeom>
        </p:spPr>
      </p:pic>
      <p:sp>
        <p:nvSpPr>
          <p:cNvPr id="4" name="TextBox 3">
            <a:extLst>
              <a:ext uri="{FF2B5EF4-FFF2-40B4-BE49-F238E27FC236}">
                <a16:creationId xmlns:a16="http://schemas.microsoft.com/office/drawing/2014/main" id="{CF7AD54C-C0B9-4754-B982-B8F969AA5C72}"/>
              </a:ext>
            </a:extLst>
          </p:cNvPr>
          <p:cNvSpPr txBox="1"/>
          <p:nvPr/>
        </p:nvSpPr>
        <p:spPr>
          <a:xfrm>
            <a:off x="4216400" y="631371"/>
            <a:ext cx="4441371" cy="830997"/>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sz="2400">
                <a:solidFill>
                  <a:srgbClr val="002060"/>
                </a:solidFill>
              </a:rPr>
              <a:t>Contact time- 60%</a:t>
            </a:r>
          </a:p>
          <a:p>
            <a:pPr marL="342900" indent="-342900">
              <a:buClr>
                <a:schemeClr val="tx1"/>
              </a:buClr>
              <a:buFont typeface="Arial" panose="020B0604020202020204" pitchFamily="34" charset="0"/>
              <a:buChar char="•"/>
            </a:pPr>
            <a:r>
              <a:rPr lang="en-US" sz="2400">
                <a:solidFill>
                  <a:srgbClr val="002060"/>
                </a:solidFill>
              </a:rPr>
              <a:t>Stride Length L</a:t>
            </a:r>
            <a:r>
              <a:rPr lang="en-US" sz="2400" baseline="-25000">
                <a:solidFill>
                  <a:srgbClr val="002060"/>
                </a:solidFill>
              </a:rPr>
              <a:t>s </a:t>
            </a:r>
            <a:r>
              <a:rPr lang="en-US" sz="2400">
                <a:solidFill>
                  <a:srgbClr val="002060"/>
                </a:solidFill>
              </a:rPr>
              <a:t>– 8cm</a:t>
            </a:r>
          </a:p>
        </p:txBody>
      </p:sp>
      <p:sp>
        <p:nvSpPr>
          <p:cNvPr id="5" name="Rectangle 4">
            <a:extLst>
              <a:ext uri="{FF2B5EF4-FFF2-40B4-BE49-F238E27FC236}">
                <a16:creationId xmlns:a16="http://schemas.microsoft.com/office/drawing/2014/main" id="{142C53D5-C7C0-4851-88DE-DE35517FB89F}"/>
              </a:ext>
            </a:extLst>
          </p:cNvPr>
          <p:cNvSpPr/>
          <p:nvPr/>
        </p:nvSpPr>
        <p:spPr>
          <a:xfrm>
            <a:off x="1937657" y="4122057"/>
            <a:ext cx="1262743" cy="152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12FE5-4CF3-4E1D-8AD4-8D7EC2696E2F}"/>
              </a:ext>
            </a:extLst>
          </p:cNvPr>
          <p:cNvSpPr/>
          <p:nvPr/>
        </p:nvSpPr>
        <p:spPr>
          <a:xfrm>
            <a:off x="747486" y="3214914"/>
            <a:ext cx="3011714" cy="8565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E7E5E73-038B-4A3D-8E8F-2C73C1F59826}"/>
              </a:ext>
            </a:extLst>
          </p:cNvPr>
          <p:cNvSpPr txBox="1"/>
          <p:nvPr/>
        </p:nvSpPr>
        <p:spPr>
          <a:xfrm>
            <a:off x="1480457" y="3454400"/>
            <a:ext cx="1349829" cy="307777"/>
          </a:xfrm>
          <a:prstGeom prst="rect">
            <a:avLst/>
          </a:prstGeom>
          <a:noFill/>
        </p:spPr>
        <p:txBody>
          <a:bodyPr wrap="square" rtlCol="0">
            <a:spAutoFit/>
          </a:bodyPr>
          <a:lstStyle/>
          <a:p>
            <a:r>
              <a:rPr lang="en-US"/>
              <a:t>Lift Phase</a:t>
            </a:r>
          </a:p>
        </p:txBody>
      </p:sp>
      <p:sp>
        <p:nvSpPr>
          <p:cNvPr id="8" name="TextBox 7">
            <a:extLst>
              <a:ext uri="{FF2B5EF4-FFF2-40B4-BE49-F238E27FC236}">
                <a16:creationId xmlns:a16="http://schemas.microsoft.com/office/drawing/2014/main" id="{8B556E97-3F7F-4751-91A4-5DDC8D77941F}"/>
              </a:ext>
            </a:extLst>
          </p:cNvPr>
          <p:cNvSpPr txBox="1"/>
          <p:nvPr/>
        </p:nvSpPr>
        <p:spPr>
          <a:xfrm>
            <a:off x="3962400" y="3969657"/>
            <a:ext cx="1507923" cy="307777"/>
          </a:xfrm>
          <a:prstGeom prst="rect">
            <a:avLst/>
          </a:prstGeom>
          <a:noFill/>
        </p:spPr>
        <p:txBody>
          <a:bodyPr wrap="square" rtlCol="0">
            <a:spAutoFit/>
          </a:bodyPr>
          <a:lstStyle/>
          <a:p>
            <a:r>
              <a:rPr lang="en-US"/>
              <a:t>Contact Phase</a:t>
            </a:r>
          </a:p>
        </p:txBody>
      </p:sp>
      <p:cxnSp>
        <p:nvCxnSpPr>
          <p:cNvPr id="10" name="Straight Arrow Connector 9">
            <a:extLst>
              <a:ext uri="{FF2B5EF4-FFF2-40B4-BE49-F238E27FC236}">
                <a16:creationId xmlns:a16="http://schemas.microsoft.com/office/drawing/2014/main" id="{07FF4B8C-ECB6-41C8-A6A2-0286F03572CA}"/>
              </a:ext>
            </a:extLst>
          </p:cNvPr>
          <p:cNvCxnSpPr>
            <a:stCxn id="8" idx="1"/>
            <a:endCxn id="5" idx="3"/>
          </p:cNvCxnSpPr>
          <p:nvPr/>
        </p:nvCxnSpPr>
        <p:spPr>
          <a:xfrm flipH="1">
            <a:off x="3200400" y="4123546"/>
            <a:ext cx="762000" cy="747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7" name="Google Shape;97;p17"/>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1" i="0" u="none" strike="noStrike" cap="none">
                <a:solidFill>
                  <a:schemeClr val="lt1"/>
                </a:solidFill>
                <a:latin typeface="Calibri"/>
                <a:ea typeface="Calibri"/>
                <a:cs typeface="Calibri"/>
                <a:sym typeface="Calibri"/>
              </a:rPr>
              <a:t>PVA and DFA Analysis of Rigid Linkage Leg </a:t>
            </a:r>
            <a:endParaRPr lang="en-US" sz="1100" b="0" i="0" u="none" strike="noStrike" cap="none" baseline="30000">
              <a:solidFill>
                <a:schemeClr val="lt1"/>
              </a:solidFill>
              <a:latin typeface="Arial"/>
              <a:ea typeface="Arial"/>
              <a:cs typeface="Arial"/>
              <a:sym typeface="Arial"/>
            </a:endParaRPr>
          </a:p>
        </p:txBody>
      </p:sp>
      <p:cxnSp>
        <p:nvCxnSpPr>
          <p:cNvPr id="98" name="Google Shape;98;p17"/>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99" name="Google Shape;99;p17"/>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100" name="Google Shape;100;p17"/>
          <p:cNvSpPr txBox="1">
            <a:spLocks noGrp="1"/>
          </p:cNvSpPr>
          <p:nvPr>
            <p:ph type="sldNum" idx="12"/>
          </p:nvPr>
        </p:nvSpPr>
        <p:spPr>
          <a:xfrm>
            <a:off x="7967382" y="4802829"/>
            <a:ext cx="1053776"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r>
              <a:rPr lang="en"/>
              <a:t>Josh Stutzman </a:t>
            </a:r>
            <a:fld id="{00000000-1234-1234-1234-123412341234}" type="slidenum">
              <a:rPr lang="en"/>
              <a:t>7</a:t>
            </a:fld>
            <a:endParaRPr/>
          </a:p>
        </p:txBody>
      </p:sp>
      <p:pic>
        <p:nvPicPr>
          <p:cNvPr id="4" name="Picture 3" descr="Chart, line chart&#10;&#10;Description automatically generated">
            <a:extLst>
              <a:ext uri="{FF2B5EF4-FFF2-40B4-BE49-F238E27FC236}">
                <a16:creationId xmlns:a16="http://schemas.microsoft.com/office/drawing/2014/main" id="{7B6A553F-4280-412C-9DD8-85761D7EFD2B}"/>
              </a:ext>
            </a:extLst>
          </p:cNvPr>
          <p:cNvPicPr>
            <a:picLocks noChangeAspect="1"/>
          </p:cNvPicPr>
          <p:nvPr/>
        </p:nvPicPr>
        <p:blipFill>
          <a:blip r:embed="rId4"/>
          <a:stretch>
            <a:fillRect/>
          </a:stretch>
        </p:blipFill>
        <p:spPr>
          <a:xfrm>
            <a:off x="122842" y="983023"/>
            <a:ext cx="4683228" cy="3912326"/>
          </a:xfrm>
          <a:prstGeom prst="rect">
            <a:avLst/>
          </a:prstGeom>
        </p:spPr>
      </p:pic>
      <p:pic>
        <p:nvPicPr>
          <p:cNvPr id="6" name="Picture 5" descr="Chart, line chart&#10;&#10;Description automatically generated">
            <a:extLst>
              <a:ext uri="{FF2B5EF4-FFF2-40B4-BE49-F238E27FC236}">
                <a16:creationId xmlns:a16="http://schemas.microsoft.com/office/drawing/2014/main" id="{A6593BE2-5D10-4975-B2EF-360E93227E88}"/>
              </a:ext>
            </a:extLst>
          </p:cNvPr>
          <p:cNvPicPr>
            <a:picLocks noChangeAspect="1"/>
          </p:cNvPicPr>
          <p:nvPr/>
        </p:nvPicPr>
        <p:blipFill>
          <a:blip r:embed="rId5"/>
          <a:stretch>
            <a:fillRect/>
          </a:stretch>
        </p:blipFill>
        <p:spPr>
          <a:xfrm>
            <a:off x="4572000" y="1023912"/>
            <a:ext cx="4449158" cy="3651425"/>
          </a:xfrm>
          <a:prstGeom prst="rect">
            <a:avLst/>
          </a:prstGeom>
        </p:spPr>
      </p:pic>
      <p:sp>
        <p:nvSpPr>
          <p:cNvPr id="13" name="Rectangle 12">
            <a:extLst>
              <a:ext uri="{FF2B5EF4-FFF2-40B4-BE49-F238E27FC236}">
                <a16:creationId xmlns:a16="http://schemas.microsoft.com/office/drawing/2014/main" id="{C6D9B150-7AD4-4D45-ADF9-F7F44200C24C}"/>
              </a:ext>
            </a:extLst>
          </p:cNvPr>
          <p:cNvSpPr/>
          <p:nvPr/>
        </p:nvSpPr>
        <p:spPr>
          <a:xfrm>
            <a:off x="1538513" y="1415143"/>
            <a:ext cx="965201" cy="29748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E206FC5-A4D4-410C-B692-7618365A37FE}"/>
              </a:ext>
            </a:extLst>
          </p:cNvPr>
          <p:cNvSpPr txBox="1"/>
          <p:nvPr/>
        </p:nvSpPr>
        <p:spPr>
          <a:xfrm>
            <a:off x="1538513" y="1704827"/>
            <a:ext cx="957485" cy="954107"/>
          </a:xfrm>
          <a:prstGeom prst="rect">
            <a:avLst/>
          </a:prstGeom>
          <a:noFill/>
        </p:spPr>
        <p:txBody>
          <a:bodyPr wrap="square" rtlCol="0">
            <a:spAutoFit/>
          </a:bodyPr>
          <a:lstStyle/>
          <a:p>
            <a:r>
              <a:rPr lang="en-US" b="1"/>
              <a:t>Contact Phase </a:t>
            </a:r>
          </a:p>
          <a:p>
            <a:endParaRPr lang="en-US" b="1"/>
          </a:p>
          <a:p>
            <a:endParaRPr lang="en-US" b="1"/>
          </a:p>
        </p:txBody>
      </p:sp>
      <p:sp>
        <p:nvSpPr>
          <p:cNvPr id="15" name="Rectangle 14">
            <a:extLst>
              <a:ext uri="{FF2B5EF4-FFF2-40B4-BE49-F238E27FC236}">
                <a16:creationId xmlns:a16="http://schemas.microsoft.com/office/drawing/2014/main" id="{304BBE99-EA94-4960-854E-3E22A083B003}"/>
              </a:ext>
            </a:extLst>
          </p:cNvPr>
          <p:cNvSpPr/>
          <p:nvPr/>
        </p:nvSpPr>
        <p:spPr>
          <a:xfrm>
            <a:off x="2538863" y="1415143"/>
            <a:ext cx="574451" cy="29748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1519420-891A-4A1F-B606-F5C8DDC77C3B}"/>
              </a:ext>
            </a:extLst>
          </p:cNvPr>
          <p:cNvSpPr txBox="1"/>
          <p:nvPr/>
        </p:nvSpPr>
        <p:spPr>
          <a:xfrm>
            <a:off x="2538863" y="1704827"/>
            <a:ext cx="726174" cy="523220"/>
          </a:xfrm>
          <a:prstGeom prst="rect">
            <a:avLst/>
          </a:prstGeom>
          <a:noFill/>
        </p:spPr>
        <p:txBody>
          <a:bodyPr wrap="square" rtlCol="0">
            <a:spAutoFit/>
          </a:bodyPr>
          <a:lstStyle/>
          <a:p>
            <a:r>
              <a:rPr lang="en-US" b="1"/>
              <a:t>Lift Phase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7" name="Google Shape;97;p17"/>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1" i="0" u="none" strike="noStrike" cap="none">
                <a:solidFill>
                  <a:schemeClr val="lt1"/>
                </a:solidFill>
                <a:latin typeface="Calibri"/>
                <a:ea typeface="Calibri"/>
                <a:cs typeface="Calibri"/>
                <a:sym typeface="Calibri"/>
              </a:rPr>
              <a:t>PVA and DFA Analysis of Rigid Linkage Leg </a:t>
            </a:r>
            <a:endParaRPr lang="en-US" sz="1100" b="0" i="0" u="none" strike="noStrike" cap="none" baseline="30000">
              <a:solidFill>
                <a:schemeClr val="lt1"/>
              </a:solidFill>
              <a:latin typeface="Arial"/>
              <a:ea typeface="Arial"/>
              <a:cs typeface="Arial"/>
              <a:sym typeface="Arial"/>
            </a:endParaRPr>
          </a:p>
        </p:txBody>
      </p:sp>
      <p:cxnSp>
        <p:nvCxnSpPr>
          <p:cNvPr id="98" name="Google Shape;98;p17"/>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99" name="Google Shape;99;p17"/>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100" name="Google Shape;100;p17"/>
          <p:cNvSpPr txBox="1">
            <a:spLocks noGrp="1"/>
          </p:cNvSpPr>
          <p:nvPr>
            <p:ph type="sldNum" idx="12"/>
          </p:nvPr>
        </p:nvSpPr>
        <p:spPr>
          <a:xfrm>
            <a:off x="7913595" y="4802829"/>
            <a:ext cx="1107564"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r>
              <a:rPr lang="en"/>
              <a:t>Josh Stutzman </a:t>
            </a:r>
            <a:fld id="{00000000-1234-1234-1234-123412341234}" type="slidenum">
              <a:rPr lang="en"/>
              <a:t>8</a:t>
            </a:fld>
            <a:endParaRPr/>
          </a:p>
        </p:txBody>
      </p:sp>
      <p:pic>
        <p:nvPicPr>
          <p:cNvPr id="3" name="Picture 2">
            <a:extLst>
              <a:ext uri="{FF2B5EF4-FFF2-40B4-BE49-F238E27FC236}">
                <a16:creationId xmlns:a16="http://schemas.microsoft.com/office/drawing/2014/main" id="{431A4207-CA1C-4B87-86C9-C847721E126F}"/>
              </a:ext>
            </a:extLst>
          </p:cNvPr>
          <p:cNvPicPr>
            <a:picLocks noChangeAspect="1"/>
          </p:cNvPicPr>
          <p:nvPr/>
        </p:nvPicPr>
        <p:blipFill>
          <a:blip r:embed="rId4"/>
          <a:stretch>
            <a:fillRect/>
          </a:stretch>
        </p:blipFill>
        <p:spPr>
          <a:xfrm>
            <a:off x="64326" y="825318"/>
            <a:ext cx="4178006" cy="3734010"/>
          </a:xfrm>
          <a:prstGeom prst="rect">
            <a:avLst/>
          </a:prstGeom>
        </p:spPr>
      </p:pic>
      <p:pic>
        <p:nvPicPr>
          <p:cNvPr id="6" name="Picture 5" descr="Chart, line chart&#10;&#10;Description automatically generated">
            <a:extLst>
              <a:ext uri="{FF2B5EF4-FFF2-40B4-BE49-F238E27FC236}">
                <a16:creationId xmlns:a16="http://schemas.microsoft.com/office/drawing/2014/main" id="{08AFD29E-F23F-4FCF-88DA-75BB9A46B4D7}"/>
              </a:ext>
            </a:extLst>
          </p:cNvPr>
          <p:cNvPicPr>
            <a:picLocks noChangeAspect="1"/>
          </p:cNvPicPr>
          <p:nvPr/>
        </p:nvPicPr>
        <p:blipFill>
          <a:blip r:embed="rId5"/>
          <a:stretch>
            <a:fillRect/>
          </a:stretch>
        </p:blipFill>
        <p:spPr>
          <a:xfrm>
            <a:off x="4242332" y="824942"/>
            <a:ext cx="4901668" cy="3741587"/>
          </a:xfrm>
          <a:prstGeom prst="rect">
            <a:avLst/>
          </a:prstGeom>
        </p:spPr>
      </p:pic>
      <p:sp>
        <p:nvSpPr>
          <p:cNvPr id="7" name="Rectangle 6">
            <a:extLst>
              <a:ext uri="{FF2B5EF4-FFF2-40B4-BE49-F238E27FC236}">
                <a16:creationId xmlns:a16="http://schemas.microsoft.com/office/drawing/2014/main" id="{C7FCB58B-A67A-4686-8ECE-B3D5536EF501}"/>
              </a:ext>
            </a:extLst>
          </p:cNvPr>
          <p:cNvSpPr/>
          <p:nvPr/>
        </p:nvSpPr>
        <p:spPr>
          <a:xfrm>
            <a:off x="6096000" y="1226457"/>
            <a:ext cx="1146629" cy="285205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7D0A35-B9D3-4D12-87E7-92175A291245}"/>
              </a:ext>
            </a:extLst>
          </p:cNvPr>
          <p:cNvSpPr/>
          <p:nvPr/>
        </p:nvSpPr>
        <p:spPr>
          <a:xfrm>
            <a:off x="7307943" y="1226457"/>
            <a:ext cx="798286" cy="2852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E647A5-D9EF-4E56-907C-038E11D879C1}"/>
              </a:ext>
            </a:extLst>
          </p:cNvPr>
          <p:cNvSpPr txBox="1"/>
          <p:nvPr/>
        </p:nvSpPr>
        <p:spPr>
          <a:xfrm>
            <a:off x="6270172" y="1393371"/>
            <a:ext cx="928914" cy="2246769"/>
          </a:xfrm>
          <a:prstGeom prst="rect">
            <a:avLst/>
          </a:prstGeom>
          <a:noFill/>
        </p:spPr>
        <p:txBody>
          <a:bodyPr wrap="square" rtlCol="0">
            <a:spAutoFit/>
          </a:bodyPr>
          <a:lstStyle/>
          <a:p>
            <a:r>
              <a:rPr lang="en-US" b="1"/>
              <a:t>Contact Phase </a:t>
            </a:r>
          </a:p>
          <a:p>
            <a:endParaRPr lang="en-US" b="1"/>
          </a:p>
          <a:p>
            <a:r>
              <a:rPr lang="en-US" b="1"/>
              <a:t>Valid</a:t>
            </a:r>
          </a:p>
          <a:p>
            <a:endParaRPr lang="en-US" b="1"/>
          </a:p>
          <a:p>
            <a:endParaRPr lang="en-US" b="1"/>
          </a:p>
          <a:p>
            <a:endParaRPr lang="en-US" b="1"/>
          </a:p>
          <a:p>
            <a:r>
              <a:rPr lang="en-US" b="1"/>
              <a:t>Max Torque = -0.5Nm</a:t>
            </a:r>
          </a:p>
        </p:txBody>
      </p:sp>
      <p:sp>
        <p:nvSpPr>
          <p:cNvPr id="15" name="TextBox 14">
            <a:extLst>
              <a:ext uri="{FF2B5EF4-FFF2-40B4-BE49-F238E27FC236}">
                <a16:creationId xmlns:a16="http://schemas.microsoft.com/office/drawing/2014/main" id="{667FFA01-88BF-4904-86D5-BFFA73113FF8}"/>
              </a:ext>
            </a:extLst>
          </p:cNvPr>
          <p:cNvSpPr txBox="1"/>
          <p:nvPr/>
        </p:nvSpPr>
        <p:spPr>
          <a:xfrm>
            <a:off x="7307943" y="2094696"/>
            <a:ext cx="941825" cy="954107"/>
          </a:xfrm>
          <a:prstGeom prst="rect">
            <a:avLst/>
          </a:prstGeom>
          <a:noFill/>
        </p:spPr>
        <p:txBody>
          <a:bodyPr wrap="square" rtlCol="0">
            <a:spAutoFit/>
          </a:bodyPr>
          <a:lstStyle/>
          <a:p>
            <a:r>
              <a:rPr lang="en-US" b="1"/>
              <a:t>Lift Phase </a:t>
            </a:r>
          </a:p>
          <a:p>
            <a:endParaRPr lang="en-US" b="1"/>
          </a:p>
          <a:p>
            <a:r>
              <a:rPr lang="en-US" b="1"/>
              <a:t>Invalid</a:t>
            </a:r>
          </a:p>
        </p:txBody>
      </p:sp>
    </p:spTree>
    <p:extLst>
      <p:ext uri="{BB962C8B-B14F-4D97-AF65-F5344CB8AC3E}">
        <p14:creationId xmlns:p14="http://schemas.microsoft.com/office/powerpoint/2010/main" val="317093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0"/>
            <a:ext cx="9144000" cy="543000"/>
          </a:xfrm>
          <a:prstGeom prst="rect">
            <a:avLst/>
          </a:prstGeom>
          <a:solidFill>
            <a:srgbClr val="F57E2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14"/>
          <p:cNvSpPr/>
          <p:nvPr/>
        </p:nvSpPr>
        <p:spPr>
          <a:xfrm>
            <a:off x="0" y="45164"/>
            <a:ext cx="9144000" cy="4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700"/>
              <a:buFont typeface="Arial"/>
              <a:buNone/>
            </a:pPr>
            <a:endParaRPr sz="1100" b="0" i="0" u="none" strike="noStrike" cap="none" baseline="30000">
              <a:solidFill>
                <a:schemeClr val="lt1"/>
              </a:solidFill>
              <a:latin typeface="Arial"/>
              <a:ea typeface="Arial"/>
              <a:cs typeface="Arial"/>
              <a:sym typeface="Arial"/>
            </a:endParaRPr>
          </a:p>
        </p:txBody>
      </p:sp>
      <p:cxnSp>
        <p:nvCxnSpPr>
          <p:cNvPr id="68" name="Google Shape;68;p14"/>
          <p:cNvCxnSpPr/>
          <p:nvPr/>
        </p:nvCxnSpPr>
        <p:spPr>
          <a:xfrm rot="10800000" flipH="1">
            <a:off x="0" y="4843029"/>
            <a:ext cx="9144000" cy="7200"/>
          </a:xfrm>
          <a:prstGeom prst="straightConnector1">
            <a:avLst/>
          </a:prstGeom>
          <a:noFill/>
          <a:ln w="9525" cap="flat" cmpd="sng">
            <a:solidFill>
              <a:srgbClr val="F57E21"/>
            </a:solidFill>
            <a:prstDash val="solid"/>
            <a:miter lim="8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3345056" y="4895349"/>
            <a:ext cx="2453888" cy="208581"/>
          </a:xfrm>
          <a:prstGeom prst="rect">
            <a:avLst/>
          </a:prstGeom>
          <a:noFill/>
          <a:ln>
            <a:noFill/>
          </a:ln>
        </p:spPr>
      </p:pic>
      <p:sp>
        <p:nvSpPr>
          <p:cNvPr id="70" name="Google Shape;70;p14"/>
          <p:cNvSpPr txBox="1">
            <a:spLocks noGrp="1"/>
          </p:cNvSpPr>
          <p:nvPr>
            <p:ph type="sldNum" idx="12"/>
          </p:nvPr>
        </p:nvSpPr>
        <p:spPr>
          <a:xfrm>
            <a:off x="7987553" y="4802829"/>
            <a:ext cx="1026205"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r>
              <a:rPr lang="en"/>
              <a:t>Marco Gasca </a:t>
            </a:r>
            <a:fld id="{00000000-1234-1234-1234-123412341234}" type="slidenum">
              <a:rPr lang="en"/>
              <a:t>9</a:t>
            </a:fld>
            <a:endParaRPr/>
          </a:p>
        </p:txBody>
      </p:sp>
      <p:sp>
        <p:nvSpPr>
          <p:cNvPr id="11" name="Google Shape;77;p15">
            <a:extLst>
              <a:ext uri="{FF2B5EF4-FFF2-40B4-BE49-F238E27FC236}">
                <a16:creationId xmlns:a16="http://schemas.microsoft.com/office/drawing/2014/main" id="{07589C9C-8F75-49E7-B821-15D1452BEDB0}"/>
              </a:ext>
            </a:extLst>
          </p:cNvPr>
          <p:cNvSpPr/>
          <p:nvPr/>
        </p:nvSpPr>
        <p:spPr>
          <a:xfrm>
            <a:off x="210031" y="64718"/>
            <a:ext cx="8933969" cy="484800"/>
          </a:xfrm>
          <a:prstGeom prst="rect">
            <a:avLst/>
          </a:prstGeom>
          <a:noFill/>
          <a:ln>
            <a:noFill/>
          </a:ln>
        </p:spPr>
        <p:txBody>
          <a:bodyPr spcFirstLastPara="1" wrap="square" lIns="68575" tIns="34275" rIns="68575" bIns="34275" anchor="t" anchorCtr="0">
            <a:noAutofit/>
          </a:bodyPr>
          <a:lstStyle/>
          <a:p>
            <a:pPr algn="ctr">
              <a:buSzPts val="2700"/>
            </a:pPr>
            <a:r>
              <a:rPr lang="en" sz="2700" b="1">
                <a:solidFill>
                  <a:schemeClr val="lt1"/>
                </a:solidFill>
                <a:latin typeface="Calibri"/>
                <a:cs typeface="Calibri"/>
                <a:sym typeface="Calibri"/>
              </a:rPr>
              <a:t>Exploded View and Engineering Drawings</a:t>
            </a:r>
            <a:endParaRPr lang="en" sz="2700" b="1" i="0" u="none" strike="noStrike" cap="none">
              <a:solidFill>
                <a:schemeClr val="lt1"/>
              </a:solidFill>
              <a:latin typeface="Calibri"/>
              <a:cs typeface="Calibri"/>
            </a:endParaRPr>
          </a:p>
        </p:txBody>
      </p:sp>
      <p:pic>
        <p:nvPicPr>
          <p:cNvPr id="3" name="Picture 4" descr="Diagram, engineering drawing&#10;&#10;Description automatically generated">
            <a:extLst>
              <a:ext uri="{FF2B5EF4-FFF2-40B4-BE49-F238E27FC236}">
                <a16:creationId xmlns:a16="http://schemas.microsoft.com/office/drawing/2014/main" id="{4A6348EA-F7F6-4EF0-AB07-D2A250B5136B}"/>
              </a:ext>
            </a:extLst>
          </p:cNvPr>
          <p:cNvPicPr>
            <a:picLocks noChangeAspect="1"/>
          </p:cNvPicPr>
          <p:nvPr/>
        </p:nvPicPr>
        <p:blipFill>
          <a:blip r:embed="rId4"/>
          <a:stretch>
            <a:fillRect/>
          </a:stretch>
        </p:blipFill>
        <p:spPr>
          <a:xfrm>
            <a:off x="276448" y="1037940"/>
            <a:ext cx="4185240" cy="3240399"/>
          </a:xfrm>
          <a:prstGeom prst="rect">
            <a:avLst/>
          </a:prstGeom>
        </p:spPr>
      </p:pic>
      <p:pic>
        <p:nvPicPr>
          <p:cNvPr id="5" name="Picture 5" descr="Diagram&#10;&#10;Description automatically generated">
            <a:extLst>
              <a:ext uri="{FF2B5EF4-FFF2-40B4-BE49-F238E27FC236}">
                <a16:creationId xmlns:a16="http://schemas.microsoft.com/office/drawing/2014/main" id="{5A092E94-C506-4817-9B7B-690358576CA3}"/>
              </a:ext>
            </a:extLst>
          </p:cNvPr>
          <p:cNvPicPr>
            <a:picLocks noChangeAspect="1"/>
          </p:cNvPicPr>
          <p:nvPr/>
        </p:nvPicPr>
        <p:blipFill>
          <a:blip r:embed="rId5"/>
          <a:stretch>
            <a:fillRect/>
          </a:stretch>
        </p:blipFill>
        <p:spPr>
          <a:xfrm>
            <a:off x="4675667" y="1039846"/>
            <a:ext cx="4185240" cy="3236586"/>
          </a:xfrm>
          <a:prstGeom prst="rect">
            <a:avLst/>
          </a:prstGeom>
        </p:spPr>
      </p:pic>
    </p:spTree>
    <p:extLst>
      <p:ext uri="{BB962C8B-B14F-4D97-AF65-F5344CB8AC3E}">
        <p14:creationId xmlns:p14="http://schemas.microsoft.com/office/powerpoint/2010/main" val="265564551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A57D387BD554784D1329CFF18B330" ma:contentTypeVersion="7" ma:contentTypeDescription="Create a new document." ma:contentTypeScope="" ma:versionID="3a341483886fc5d8ff695f2752cc270f">
  <xsd:schema xmlns:xsd="http://www.w3.org/2001/XMLSchema" xmlns:xs="http://www.w3.org/2001/XMLSchema" xmlns:p="http://schemas.microsoft.com/office/2006/metadata/properties" xmlns:ns3="0fe9b137-f6f5-4425-a088-dd15a46f114b" xmlns:ns4="2d0a2918-b53a-4013-9b5c-7c871ec41827" targetNamespace="http://schemas.microsoft.com/office/2006/metadata/properties" ma:root="true" ma:fieldsID="2bcfbaec6d8ef05a62d607ebc055aa2c" ns3:_="" ns4:_="">
    <xsd:import namespace="0fe9b137-f6f5-4425-a088-dd15a46f114b"/>
    <xsd:import namespace="2d0a2918-b53a-4013-9b5c-7c871ec4182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9b137-f6f5-4425-a088-dd15a46f11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0a2918-b53a-4013-9b5c-7c871ec4182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5121B-B3E1-46D8-857A-539FC82B18E0}">
  <ds:schemaRefs>
    <ds:schemaRef ds:uri="0fe9b137-f6f5-4425-a088-dd15a46f114b"/>
    <ds:schemaRef ds:uri="2d0a2918-b53a-4013-9b5c-7c871ec418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71648F5-8D7B-42E0-A9C5-F07A0DA655ED}">
  <ds:schemaRefs>
    <ds:schemaRef ds:uri="http://schemas.microsoft.com/sharepoint/v3/contenttype/forms"/>
  </ds:schemaRefs>
</ds:datastoreItem>
</file>

<file path=customXml/itemProps3.xml><?xml version="1.0" encoding="utf-8"?>
<ds:datastoreItem xmlns:ds="http://schemas.openxmlformats.org/officeDocument/2006/customXml" ds:itemID="{49AB4EB2-A891-47F5-84D6-A8E4829E3048}">
  <ds:schemaRefs>
    <ds:schemaRef ds:uri="0fe9b137-f6f5-4425-a088-dd15a46f114b"/>
    <ds:schemaRef ds:uri="2d0a2918-b53a-4013-9b5c-7c871ec418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2021-12-03T16:11:30Z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0x010100459A57D387BD554784D1329CFF18B330</vt:lpwstr>
  </property>
</Properties>
</file>