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lelogram 53">
            <a:extLst>
              <a:ext uri="{FF2B5EF4-FFF2-40B4-BE49-F238E27FC236}">
                <a16:creationId xmlns:a16="http://schemas.microsoft.com/office/drawing/2014/main" id="{BA6CF5B6-A364-4AB0-8D05-B1B35814A4BA}"/>
              </a:ext>
            </a:extLst>
          </p:cNvPr>
          <p:cNvSpPr/>
          <p:nvPr userDrawn="1"/>
        </p:nvSpPr>
        <p:spPr>
          <a:xfrm>
            <a:off x="7614458" y="-33252"/>
            <a:ext cx="4577542" cy="6883557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758106 w 4301085"/>
              <a:gd name="connsiteY2" fmla="*/ 343414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341893 w 3758106"/>
              <a:gd name="connsiteY3" fmla="*/ 4868350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2995294 w 3758106"/>
              <a:gd name="connsiteY3" fmla="*/ 4892532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019475 w 3758106"/>
              <a:gd name="connsiteY3" fmla="*/ 4715202 h 4965700"/>
              <a:gd name="connsiteX4" fmla="*/ 0 w 3758106"/>
              <a:gd name="connsiteY4" fmla="*/ 4965700 h 4965700"/>
              <a:gd name="connsiteX0" fmla="*/ 0 w 3019475"/>
              <a:gd name="connsiteY0" fmla="*/ 4965700 h 4965700"/>
              <a:gd name="connsiteX1" fmla="*/ 2647627 w 3019475"/>
              <a:gd name="connsiteY1" fmla="*/ 0 h 4965700"/>
              <a:gd name="connsiteX2" fmla="*/ 2839216 w 3019475"/>
              <a:gd name="connsiteY2" fmla="*/ 351475 h 4965700"/>
              <a:gd name="connsiteX3" fmla="*/ 3019475 w 3019475"/>
              <a:gd name="connsiteY3" fmla="*/ 4715202 h 4965700"/>
              <a:gd name="connsiteX4" fmla="*/ 0 w 3019475"/>
              <a:gd name="connsiteY4" fmla="*/ 4965700 h 4965700"/>
              <a:gd name="connsiteX0" fmla="*/ 0 w 3306722"/>
              <a:gd name="connsiteY0" fmla="*/ 4976945 h 4976945"/>
              <a:gd name="connsiteX1" fmla="*/ 2647627 w 3306722"/>
              <a:gd name="connsiteY1" fmla="*/ 11245 h 4976945"/>
              <a:gd name="connsiteX2" fmla="*/ 3306722 w 3306722"/>
              <a:gd name="connsiteY2" fmla="*/ 0 h 4976945"/>
              <a:gd name="connsiteX3" fmla="*/ 3019475 w 3306722"/>
              <a:gd name="connsiteY3" fmla="*/ 4726447 h 4976945"/>
              <a:gd name="connsiteX4" fmla="*/ 0 w 3306722"/>
              <a:gd name="connsiteY4" fmla="*/ 4976945 h 4976945"/>
              <a:gd name="connsiteX0" fmla="*/ 0 w 3309651"/>
              <a:gd name="connsiteY0" fmla="*/ 4976945 h 4976945"/>
              <a:gd name="connsiteX1" fmla="*/ 2647627 w 3309651"/>
              <a:gd name="connsiteY1" fmla="*/ 11245 h 4976945"/>
              <a:gd name="connsiteX2" fmla="*/ 3306722 w 3309651"/>
              <a:gd name="connsiteY2" fmla="*/ 0 h 4976945"/>
              <a:gd name="connsiteX3" fmla="*/ 3309651 w 3309651"/>
              <a:gd name="connsiteY3" fmla="*/ 4968261 h 4976945"/>
              <a:gd name="connsiteX4" fmla="*/ 0 w 3309651"/>
              <a:gd name="connsiteY4" fmla="*/ 4976945 h 497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51" h="4976945">
                <a:moveTo>
                  <a:pt x="0" y="4976945"/>
                </a:moveTo>
                <a:lnTo>
                  <a:pt x="2647627" y="11245"/>
                </a:lnTo>
                <a:lnTo>
                  <a:pt x="3306722" y="0"/>
                </a:lnTo>
                <a:cubicBezTo>
                  <a:pt x="3307698" y="1656087"/>
                  <a:pt x="3308675" y="3312174"/>
                  <a:pt x="3309651" y="4968261"/>
                </a:cubicBezTo>
                <a:lnTo>
                  <a:pt x="0" y="4976945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6BA179F-41D3-45D4-BF93-2FE9C6BD7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324" y="3804851"/>
            <a:ext cx="6863879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subtitle style</a:t>
            </a:r>
          </a:p>
          <a:p>
            <a:pPr lvl="0"/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459E1E3-CD11-4280-87B0-79B961EB4A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8" y="2788563"/>
            <a:ext cx="6864234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4DB77-BF9C-4FEB-A22E-23BE668B6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4305380" cy="1513682"/>
          </a:xfrm>
          <a:prstGeom prst="rect">
            <a:avLst/>
          </a:prstGeom>
        </p:spPr>
      </p:pic>
      <p:sp>
        <p:nvSpPr>
          <p:cNvPr id="17" name="Parallelogram 53">
            <a:extLst>
              <a:ext uri="{FF2B5EF4-FFF2-40B4-BE49-F238E27FC236}">
                <a16:creationId xmlns:a16="http://schemas.microsoft.com/office/drawing/2014/main" id="{3E549CFA-1658-4683-B2B9-2A7C6EB5D9F7}"/>
              </a:ext>
            </a:extLst>
          </p:cNvPr>
          <p:cNvSpPr/>
          <p:nvPr userDrawn="1"/>
        </p:nvSpPr>
        <p:spPr>
          <a:xfrm flipV="1">
            <a:off x="9183408" y="-11636"/>
            <a:ext cx="2998941" cy="5622446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2707423 w 4228795"/>
              <a:gd name="connsiteY3" fmla="*/ 6022880 h 6618452"/>
              <a:gd name="connsiteX4" fmla="*/ 0 w 4228795"/>
              <a:gd name="connsiteY4" fmla="*/ 6618452 h 6618452"/>
              <a:gd name="connsiteX0" fmla="*/ 0 w 4228795"/>
              <a:gd name="connsiteY0" fmla="*/ 6618452 h 6625887"/>
              <a:gd name="connsiteX1" fmla="*/ 3531945 w 4228795"/>
              <a:gd name="connsiteY1" fmla="*/ 0 h 6625887"/>
              <a:gd name="connsiteX2" fmla="*/ 4228795 w 4228795"/>
              <a:gd name="connsiteY2" fmla="*/ 8082 h 6625887"/>
              <a:gd name="connsiteX3" fmla="*/ 2890479 w 4228795"/>
              <a:gd name="connsiteY3" fmla="*/ 6625887 h 6625887"/>
              <a:gd name="connsiteX4" fmla="*/ 0 w 422879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732044 w 3531945"/>
              <a:gd name="connsiteY2" fmla="*/ 2075536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893564 w 3531945"/>
              <a:gd name="connsiteY2" fmla="*/ 2010928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2893564"/>
              <a:gd name="connsiteY0" fmla="*/ 5369364 h 5376799"/>
              <a:gd name="connsiteX1" fmla="*/ 2864330 w 2893564"/>
              <a:gd name="connsiteY1" fmla="*/ 0 h 5376799"/>
              <a:gd name="connsiteX2" fmla="*/ 2893564 w 2893564"/>
              <a:gd name="connsiteY2" fmla="*/ 761840 h 5376799"/>
              <a:gd name="connsiteX3" fmla="*/ 2890479 w 2893564"/>
              <a:gd name="connsiteY3" fmla="*/ 5376799 h 5376799"/>
              <a:gd name="connsiteX4" fmla="*/ 0 w 2893564"/>
              <a:gd name="connsiteY4" fmla="*/ 5369364 h 5376799"/>
              <a:gd name="connsiteX0" fmla="*/ 0 w 2896634"/>
              <a:gd name="connsiteY0" fmla="*/ 5423205 h 5430640"/>
              <a:gd name="connsiteX1" fmla="*/ 2896634 w 2896634"/>
              <a:gd name="connsiteY1" fmla="*/ 0 h 5430640"/>
              <a:gd name="connsiteX2" fmla="*/ 2893564 w 2896634"/>
              <a:gd name="connsiteY2" fmla="*/ 815681 h 5430640"/>
              <a:gd name="connsiteX3" fmla="*/ 2890479 w 2896634"/>
              <a:gd name="connsiteY3" fmla="*/ 5430640 h 5430640"/>
              <a:gd name="connsiteX4" fmla="*/ 0 w 2896634"/>
              <a:gd name="connsiteY4" fmla="*/ 5423205 h 54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34" h="5430640">
                <a:moveTo>
                  <a:pt x="0" y="5423205"/>
                </a:moveTo>
                <a:lnTo>
                  <a:pt x="2896634" y="0"/>
                </a:lnTo>
                <a:cubicBezTo>
                  <a:pt x="2895611" y="271894"/>
                  <a:pt x="2894587" y="543787"/>
                  <a:pt x="2893564" y="815681"/>
                </a:cubicBezTo>
                <a:cubicBezTo>
                  <a:pt x="2892536" y="2354001"/>
                  <a:pt x="2891507" y="3892320"/>
                  <a:pt x="2890479" y="5430640"/>
                </a:cubicBezTo>
                <a:lnTo>
                  <a:pt x="0" y="54232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1B72-5E4F-4651-8A65-E6D57DDD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E2CDE-15FC-4143-9D1D-8888EF6E4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67B40A-5117-4C6F-9367-7BEFF7F6F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BC51-9321-4B4F-9367-AB90F01C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6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1533B-BD8E-45BD-A396-BD5EFB615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6DCF7-5F96-45EF-8DF1-2B87495FD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B0E5ED-AB0A-4C98-9667-77D76EAED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BC51-9321-4B4F-9367-AB90F01C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4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B27E-D728-415B-9A73-7082ADE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9555-7F35-4056-8613-395C48F6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08FCE7-D23B-48AD-831F-D8FD01291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BC51-9321-4B4F-9367-AB90F01C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7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9618-B821-484A-B612-EBD65DA6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7CC16-E107-4298-A4FA-8C23E2D8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8F1A3-E46D-4528-A0FD-F3EB95E2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BC51-9321-4B4F-9367-AB90F01C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5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07A1-263E-48EA-A4EB-70929EA9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41EA-3D2D-40F9-93F5-016241F8B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D49BE-7D7E-4A7C-BF38-5675AA0C6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B0BF90A-E9C7-4F5B-95BA-44DBF07DA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BC51-9321-4B4F-9367-AB90F01C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22D2-31E4-4EA4-98FB-5AD47080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1B7F2-C533-4E3C-99DC-6CECD3994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2F8FF-AAD1-4755-ABA0-DA6431272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B3EAD-9337-4666-AC21-56564156B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22402-C721-4D00-BCFA-8B08CBD5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AC1ED7-4818-44FE-8C13-8111EACE9A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BC51-9321-4B4F-9367-AB90F01C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6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E7AA-7373-4DA6-A310-9852449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D6243-350C-4C66-A934-CAE619A2E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BC51-9321-4B4F-9367-AB90F01C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8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98CC68D-281E-4EE4-93F0-AC10ABD2B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BC51-9321-4B4F-9367-AB90F01C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2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E820-E9FD-4927-A25F-F49A6200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7288-0DBF-4F3D-9DD3-17F1EAA5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FAE28-53D0-403B-8C19-2C28FB627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CE6E8B-8C96-4F05-832C-ECA85496D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BC51-9321-4B4F-9367-AB90F01C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3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62D8-1B1C-4AF2-96E2-FC67D6F0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95513-BA08-4ADC-A4CD-160B5620A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199A9-4584-4E1D-9BDD-CE54DCC95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589E2-F5F9-4BBB-8AFB-69227868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24112E-0951-42A7-9B8C-FC9D54B18F9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09349-41B3-4F53-B9ED-A0547656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C765A-26E5-49FD-BE34-6CC29186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BC51-9321-4B4F-9367-AB90F01C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5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60FA2-CA8C-470D-AFF9-865DCA1A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06036-3767-410C-AE36-3C7CCBA9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97B06-D5C2-46AA-98D7-F3572C95E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BC51-9321-4B4F-9367-AB90F01C4EC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F5764-4F03-4D87-A55E-288D17A5DA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9419477" y="6173939"/>
            <a:ext cx="1934323" cy="6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5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>
        <p:nvSpPr>
          <p:cNvPr id="7" name="Subtitle 2">
            <a:extLst>
              <a:ext uri="{FF2B5EF4-FFF2-40B4-BE49-F238E27FC236}">
                <a16:creationId xmlns:a16="http://schemas.microsoft.com/office/drawing/2014/main" id="{F6BA179F-41D3-45D4-BF93-2FE9C6BD7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324" y="3804851"/>
            <a:ext cx="6863879" cy="453733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Jeff</a:t>
            </a:r>
            <a:r>
              <a:rPr/>
              <a:t> </a:t>
            </a:r>
            <a:r>
              <a:rPr/>
              <a:t>Renz,</a:t>
            </a:r>
            <a:r>
              <a:rPr/>
              <a:t> </a:t>
            </a:r>
            <a:r>
              <a:rPr/>
              <a:t>Brian</a:t>
            </a:r>
            <a:r>
              <a:rPr/>
              <a:t> </a:t>
            </a:r>
            <a:r>
              <a:rPr/>
              <a:t>Liberatore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B27E-D728-415B-9A73-7082ADE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COVID-19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Deaths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110465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Illinois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16323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Michigan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10426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California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Florida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Pennsylvania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Massachusetts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Connecticut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Louisiana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B27E-D728-415B-9A73-7082ADE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Market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9555-7F35-4056-8613-395C48F6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"temp"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07A1-263E-48EA-A4EB-70929EA9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State</a:t>
            </a:r>
            <a:r>
              <a:rPr/>
              <a:t> </a:t>
            </a:r>
            <a:r>
              <a:rPr/>
              <a:t>Information</a:t>
            </a:r>
          </a:p>
        </p:txBody>
      </p:sp>
      <p:pic>
        <p:nvPicPr>
          <p:cNvPr descr="By_State_PPT_files/figure-pptx/SemiconductorSal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By_State_PPT_files/figure-pptx/SemiconductorGM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PASS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33C0CD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_Template.potx" id="{A1B5B0F3-06F8-4310-9ED1-710195F708A4}" vid="{7EB7AE6A-C5D0-4160-9753-CA13C5D271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Contagion Overview by US State</dc:title>
  <dc:creator>Jeff Renz, Brian Liberatore</dc:creator>
  <cp:keywords/>
  <dcterms:created xsi:type="dcterms:W3CDTF">2020-04-15T18:59:05Z</dcterms:created>
  <dcterms:modified xsi:type="dcterms:W3CDTF">2020-04-15T18:59:05Z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2020-04-15</vt:lpwstr>
  </property>
  <property fmtid="{D5CDD505-2E9C-101B-9397-08002B2CF9AE}" pid="3" name="output">
    <vt:lpwstr/>
  </property>
</Properties>
</file>