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18"/>
  </p:notesMasterIdLst>
  <p:handoutMasterIdLst>
    <p:handoutMasterId r:id="rId19"/>
  </p:handoutMasterIdLst>
  <p:sldIdLst>
    <p:sldId id="321" r:id="rId2"/>
    <p:sldId id="310" r:id="rId3"/>
    <p:sldId id="323" r:id="rId4"/>
    <p:sldId id="296" r:id="rId5"/>
    <p:sldId id="303" r:id="rId6"/>
    <p:sldId id="324" r:id="rId7"/>
    <p:sldId id="312" r:id="rId8"/>
    <p:sldId id="325" r:id="rId9"/>
    <p:sldId id="326" r:id="rId10"/>
    <p:sldId id="327" r:id="rId11"/>
    <p:sldId id="299" r:id="rId12"/>
    <p:sldId id="329" r:id="rId13"/>
    <p:sldId id="330" r:id="rId14"/>
    <p:sldId id="331" r:id="rId15"/>
    <p:sldId id="335" r:id="rId16"/>
    <p:sldId id="334"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10"/>
          </p14:sldIdLst>
        </p14:section>
        <p14:section name="SUGGESTED - Fonts/Formatting/Styling" id="{21D69F56-C44C-4FD6-8B9D-E5F14498DADC}">
          <p14:sldIdLst>
            <p14:sldId id="323"/>
            <p14:sldId id="296"/>
            <p14:sldId id="303"/>
            <p14:sldId id="324"/>
            <p14:sldId id="312"/>
            <p14:sldId id="325"/>
            <p14:sldId id="326"/>
            <p14:sldId id="327"/>
            <p14:sldId id="299"/>
            <p14:sldId id="329"/>
            <p14:sldId id="330"/>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95226" autoAdjust="0"/>
  </p:normalViewPr>
  <p:slideViewPr>
    <p:cSldViewPr snapToGrid="0">
      <p:cViewPr varScale="1">
        <p:scale>
          <a:sx n="141" d="100"/>
          <a:sy n="141" d="100"/>
        </p:scale>
        <p:origin x="138" y="29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4/15/2020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4/15/2020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i="1" kern="1200" dirty="0">
                <a:solidFill>
                  <a:schemeClr val="tx1"/>
                </a:solidFill>
                <a:effectLst/>
                <a:latin typeface="+mn-lt"/>
                <a:ea typeface="+mn-ea"/>
                <a:cs typeface="+mn-cs"/>
              </a:rPr>
            </a:br>
            <a:r>
              <a:rPr lang="en-US" sz="2800" b="1" i="0" kern="1200" dirty="0">
                <a:solidFill>
                  <a:schemeClr val="tx1"/>
                </a:solidFill>
                <a:effectLst/>
                <a:latin typeface="+mn-lt"/>
                <a:ea typeface="+mn-ea"/>
                <a:cs typeface="+mn-cs"/>
              </a:rPr>
              <a:t>Moderator script </a:t>
            </a:r>
            <a:r>
              <a:rPr lang="en-US" sz="2800" b="0" i="0" kern="1200" dirty="0">
                <a:solidFill>
                  <a:schemeClr val="tx1"/>
                </a:solidFill>
                <a:effectLst/>
                <a:latin typeface="+mn-lt"/>
                <a:ea typeface="+mn-ea"/>
                <a:cs typeface="+mn-cs"/>
              </a:rPr>
              <a:t>will be added in this section after deck submission.</a:t>
            </a:r>
            <a:endParaRPr lang="en-CA" sz="28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An abstract of your </a:t>
            </a:r>
            <a:r>
              <a:rPr lang="en-US" b="1" i="1" dirty="0"/>
              <a:t>Speaker Profile </a:t>
            </a:r>
            <a:r>
              <a:rPr lang="en-US" b="0" i="0" dirty="0"/>
              <a:t>will be added to this section for the Moderator to read out loud.</a:t>
            </a:r>
            <a:br>
              <a:rPr lang="en-US" b="0" i="0" dirty="0"/>
            </a:br>
            <a:br>
              <a:rPr lang="en-US" b="1" i="0" dirty="0"/>
            </a:br>
            <a:r>
              <a:rPr lang="en-US" b="1" i="0" dirty="0"/>
              <a:t>Feel free to add your preferred Bio for your introduction.</a:t>
            </a:r>
            <a:endParaRPr lang="en-US" b="1" i="1"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161478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6A8D76FD-84BA-41FF-B683-159490456793}"/>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3DB3D83-AB27-4248-BCD2-89E144A46D4C}"/>
              </a:ext>
            </a:extLst>
          </p:cNvPr>
          <p:cNvSpPr/>
          <p:nvPr userDrawn="1"/>
        </p:nvSpPr>
        <p:spPr>
          <a:xfrm>
            <a:off x="6482624" y="4403367"/>
            <a:ext cx="2136739" cy="369332"/>
          </a:xfrm>
          <a:prstGeom prst="rect">
            <a:avLst/>
          </a:prstGeom>
        </p:spPr>
        <p:txBody>
          <a:bodyPr wrap="none">
            <a:spAutoFit/>
          </a:bodyPr>
          <a:lstStyle/>
          <a:p>
            <a:r>
              <a:rPr lang="en-CA" i="1" dirty="0">
                <a:solidFill>
                  <a:schemeClr val="bg2"/>
                </a:solidFill>
              </a:rPr>
              <a:t>Presenting Sponsor</a:t>
            </a:r>
          </a:p>
        </p:txBody>
      </p:sp>
      <p:pic>
        <p:nvPicPr>
          <p:cNvPr id="3" name="Picture 2" descr="A picture containing drawing&#10;&#10;Description automatically generated">
            <a:extLst>
              <a:ext uri="{FF2B5EF4-FFF2-40B4-BE49-F238E27FC236}">
                <a16:creationId xmlns:a16="http://schemas.microsoft.com/office/drawing/2014/main" id="{6088CAA5-CE71-4A96-93AB-F0C4735EB28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06" t="18503" r="15575" b="19700"/>
          <a:stretch/>
        </p:blipFill>
        <p:spPr>
          <a:xfrm>
            <a:off x="6865055" y="4768708"/>
            <a:ext cx="1371875" cy="379388"/>
          </a:xfrm>
          <a:prstGeom prst="rect">
            <a:avLst/>
          </a:prstGeom>
        </p:spPr>
      </p:pic>
    </p:spTree>
    <p:extLst>
      <p:ext uri="{BB962C8B-B14F-4D97-AF65-F5344CB8AC3E}">
        <p14:creationId xmlns:p14="http://schemas.microsoft.com/office/powerpoint/2010/main" val="124198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255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1127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96064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109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0E9F69-54E8-4564-8209-FD7C487812BA}"/>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11" name="Picture 10" descr="A picture containing drawing&#10;&#10;Description automatically generated">
            <a:extLst>
              <a:ext uri="{FF2B5EF4-FFF2-40B4-BE49-F238E27FC236}">
                <a16:creationId xmlns:a16="http://schemas.microsoft.com/office/drawing/2014/main" id="{E25A7801-73CE-42C7-B6C6-05FF702DBA0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456992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7" name="Rectangle 6">
            <a:extLst>
              <a:ext uri="{FF2B5EF4-FFF2-40B4-BE49-F238E27FC236}">
                <a16:creationId xmlns:a16="http://schemas.microsoft.com/office/drawing/2014/main" id="{D65A1618-FEFD-4F2E-AF4F-1883E6C9A39D}"/>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9" name="Picture 8" descr="A picture containing drawing&#10;&#10;Description automatically generated">
            <a:extLst>
              <a:ext uri="{FF2B5EF4-FFF2-40B4-BE49-F238E27FC236}">
                <a16:creationId xmlns:a16="http://schemas.microsoft.com/office/drawing/2014/main" id="{F528A138-58E4-41F1-8A79-CA7D4194714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331375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37971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92785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15269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1614135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495760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328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11139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83652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203372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8290427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2801565" y="4722452"/>
            <a:ext cx="6375089"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40338643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3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9406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44831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96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309787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7603973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6"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76888065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4" r:id="rId17"/>
    <p:sldLayoutId id="2147483695" r:id="rId18"/>
    <p:sldLayoutId id="2147483696" r:id="rId19"/>
    <p:sldLayoutId id="2147483697" r:id="rId20"/>
    <p:sldLayoutId id="2147483698" r:id="rId21"/>
    <p:sldLayoutId id="2147483699"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10" r:id="rId31"/>
    <p:sldLayoutId id="2147483711" r:id="rId32"/>
    <p:sldLayoutId id="2147483712" r:id="rId33"/>
    <p:sldLayoutId id="2147483713" r:id="rId34"/>
    <p:sldLayoutId id="2147483714" r:id="rId35"/>
    <p:sldLayoutId id="2147483738" r:id="rId36"/>
    <p:sldLayoutId id="2147483677" r:id="rId37"/>
    <p:sldLayoutId id="2147483667" r:id="rId38"/>
    <p:sldLayoutId id="2147483682" r:id="rId39"/>
    <p:sldLayoutId id="2147483689" r:id="rId40"/>
    <p:sldLayoutId id="2147483659" r:id="rId41"/>
    <p:sldLayoutId id="2147483663" r:id="rId42"/>
    <p:sldLayoutId id="2147483678" r:id="rId43"/>
    <p:sldLayoutId id="2147483684" r:id="rId44"/>
    <p:sldLayoutId id="2147483666" r:id="rId45"/>
    <p:sldLayoutId id="2147483657" r:id="rId46"/>
    <p:sldLayoutId id="2147483660" r:id="rId47"/>
    <p:sldLayoutId id="2147483693" r:id="rId48"/>
    <p:sldLayoutId id="2147483685" r:id="rId49"/>
    <p:sldLayoutId id="2147483687" r:id="rId50"/>
    <p:sldLayoutId id="2147483691" r:id="rId51"/>
    <p:sldLayoutId id="2147483674" r:id="rId52"/>
    <p:sldLayoutId id="2147483680" r:id="rId53"/>
    <p:sldLayoutId id="2147483715" r:id="rId5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1197" y="3472342"/>
            <a:ext cx="5638345" cy="453733"/>
          </a:xfrm>
        </p:spPr>
        <p:txBody>
          <a:bodyPr/>
          <a:lstStyle/>
          <a:p>
            <a:pPr marL="0" indent="0">
              <a:buNone/>
            </a:pPr>
            <a:endParaRPr lang="en-US" dirty="0"/>
          </a:p>
        </p:txBody>
      </p:sp>
      <p:sp>
        <p:nvSpPr>
          <p:cNvPr id="3" name="Text Placeholder 2"/>
          <p:cNvSpPr>
            <a:spLocks noGrp="1"/>
          </p:cNvSpPr>
          <p:nvPr>
            <p:ph type="body" sz="quarter" idx="10"/>
          </p:nvPr>
        </p:nvSpPr>
        <p:spPr/>
        <p:txBody>
          <a:bodyPr/>
          <a:lstStyle/>
          <a:p>
            <a:r>
              <a:rPr lang="en-US" dirty="0"/>
              <a:t>Speaker Name, Title, Company</a:t>
            </a:r>
            <a:br>
              <a:rPr lang="en-US" dirty="0"/>
            </a:br>
            <a:r>
              <a:rPr lang="en-US" i="1" dirty="0"/>
              <a:t>Moderated By: [To be added after deck submission]</a:t>
            </a:r>
          </a:p>
        </p:txBody>
      </p:sp>
      <p:sp>
        <p:nvSpPr>
          <p:cNvPr id="4" name="Text Placeholder 3"/>
          <p:cNvSpPr>
            <a:spLocks noGrp="1"/>
          </p:cNvSpPr>
          <p:nvPr>
            <p:ph type="body" sz="quarter" idx="11"/>
          </p:nvPr>
        </p:nvSpPr>
        <p:spPr>
          <a:xfrm>
            <a:off x="501080" y="1336432"/>
            <a:ext cx="5981544" cy="2086778"/>
          </a:xfrm>
        </p:spPr>
        <p:txBody>
          <a:bodyPr/>
          <a:lstStyle/>
          <a:p>
            <a:r>
              <a:rPr lang="en-US" dirty="0"/>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Heading One</a:t>
            </a:r>
          </a:p>
          <a:p>
            <a:pPr lvl="1"/>
            <a:r>
              <a:rPr lang="en-CA" dirty="0"/>
              <a:t>Heading Two</a:t>
            </a:r>
          </a:p>
          <a:p>
            <a:pPr lvl="2"/>
            <a:r>
              <a:rPr lang="en-CA" dirty="0"/>
              <a:t>Heading Three</a:t>
            </a:r>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Title here	</a:t>
            </a:r>
          </a:p>
        </p:txBody>
      </p:sp>
    </p:spTree>
    <p:extLst>
      <p:ext uri="{BB962C8B-B14F-4D97-AF65-F5344CB8AC3E}">
        <p14:creationId xmlns:p14="http://schemas.microsoft.com/office/powerpoint/2010/main" val="18428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6827874" cy="436576"/>
          </a:xfrm>
        </p:spPr>
        <p:txBody>
          <a:bodyPr/>
          <a:lstStyle/>
          <a:p>
            <a:r>
              <a:rPr lang="en-US" dirty="0"/>
              <a:t>Learn more from </a:t>
            </a:r>
            <a:r>
              <a:rPr lang="en-US" b="1" dirty="0"/>
              <a:t>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yourhandle</a:t>
            </a:r>
            <a:r>
              <a:rPr lang="en-US" dirty="0"/>
              <a:t> </a:t>
            </a:r>
            <a:r>
              <a:rPr lang="en-US" b="1" i="1" dirty="0"/>
              <a:t>– Optional </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email@company.com</a:t>
            </a:r>
            <a:r>
              <a:rPr lang="en-US" b="1" i="1" dirty="0"/>
              <a:t> – Optional </a:t>
            </a:r>
            <a:endParaRPr lang="en-US" dirty="0"/>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1886177"/>
            <a:ext cx="4397456" cy="470928"/>
          </a:xfrm>
        </p:spPr>
        <p:txBody>
          <a:bodyPr/>
          <a:lstStyle/>
          <a:p>
            <a:r>
              <a:rPr lang="en-US" dirty="0"/>
              <a:t>Speaker Name</a:t>
            </a:r>
          </a:p>
        </p:txBody>
      </p:sp>
      <p:sp>
        <p:nvSpPr>
          <p:cNvPr id="45" name="Text Placeholder 44"/>
          <p:cNvSpPr>
            <a:spLocks noGrp="1"/>
          </p:cNvSpPr>
          <p:nvPr>
            <p:ph type="body" sz="quarter" idx="10"/>
          </p:nvPr>
        </p:nvSpPr>
        <p:spPr/>
        <p:txBody>
          <a:bodyPr/>
          <a:lstStyle/>
          <a:p>
            <a:r>
              <a:rPr lang="en-US" dirty="0"/>
              <a:t>Title, Company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r>
              <a:rPr lang="en-US" b="1" i="1" dirty="0"/>
              <a:t>– Optional </a:t>
            </a:r>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r>
              <a:rPr lang="en-US" dirty="0"/>
              <a:t> </a:t>
            </a:r>
            <a:r>
              <a:rPr lang="en-US" b="1" i="1" dirty="0"/>
              <a:t>– Optional </a:t>
            </a:r>
            <a:endParaRPr lang="en-US" dirty="0"/>
          </a:p>
        </p:txBody>
      </p:sp>
      <p:sp>
        <p:nvSpPr>
          <p:cNvPr id="159" name="Text Placeholder 158"/>
          <p:cNvSpPr>
            <a:spLocks noGrp="1"/>
          </p:cNvSpPr>
          <p:nvPr>
            <p:ph type="body" sz="quarter" idx="20"/>
          </p:nvPr>
        </p:nvSpPr>
        <p:spPr>
          <a:xfrm>
            <a:off x="881084" y="4223867"/>
            <a:ext cx="2476069" cy="261938"/>
          </a:xfrm>
        </p:spPr>
        <p:txBody>
          <a:bodyPr/>
          <a:lstStyle/>
          <a:p>
            <a:r>
              <a:rPr lang="en-US" dirty="0"/>
              <a:t>Your name </a:t>
            </a:r>
            <a:r>
              <a:rPr lang="en-US" b="1" i="1" dirty="0"/>
              <a:t>– Optional </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CA" dirty="0"/>
              <a:t>Your email</a:t>
            </a:r>
            <a:r>
              <a:rPr lang="en-US" b="1" i="1" dirty="0"/>
              <a:t> – Optional </a:t>
            </a:r>
            <a:endParaRPr lang="en-CA" dirty="0"/>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Your URL </a:t>
            </a:r>
            <a:r>
              <a:rPr lang="en-US" b="1" i="1" dirty="0"/>
              <a:t>– Optional </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nvGrpSpPr>
          <p:cNvPr id="33" name="Group 32">
            <a:extLst>
              <a:ext uri="{FF2B5EF4-FFF2-40B4-BE49-F238E27FC236}">
                <a16:creationId xmlns:a16="http://schemas.microsoft.com/office/drawing/2014/main" id="{EFA83BA9-9F8B-473D-9B64-C65EF5057836}"/>
              </a:ext>
            </a:extLst>
          </p:cNvPr>
          <p:cNvGrpSpPr/>
          <p:nvPr/>
        </p:nvGrpSpPr>
        <p:grpSpPr>
          <a:xfrm>
            <a:off x="604679" y="4601007"/>
            <a:ext cx="229600" cy="229600"/>
            <a:chOff x="2145450" y="3478423"/>
            <a:chExt cx="229600" cy="229600"/>
          </a:xfrm>
        </p:grpSpPr>
        <p:sp>
          <p:nvSpPr>
            <p:cNvPr id="34" name="Rounded Rectangle 16">
              <a:extLst>
                <a:ext uri="{FF2B5EF4-FFF2-40B4-BE49-F238E27FC236}">
                  <a16:creationId xmlns:a16="http://schemas.microsoft.com/office/drawing/2014/main" id="{E851B15A-817F-438E-8A86-58D0B479DC24}"/>
                </a:ext>
              </a:extLst>
            </p:cNvPr>
            <p:cNvSpPr/>
            <p:nvPr/>
          </p:nvSpPr>
          <p:spPr>
            <a:xfrm>
              <a:off x="2145450" y="3478423"/>
              <a:ext cx="229600" cy="2296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35" name="Freeform 77">
              <a:extLst>
                <a:ext uri="{FF2B5EF4-FFF2-40B4-BE49-F238E27FC236}">
                  <a16:creationId xmlns:a16="http://schemas.microsoft.com/office/drawing/2014/main" id="{B2A84E4F-7E92-4A16-9F8D-C62C1A5FBC24}"/>
                </a:ext>
              </a:extLst>
            </p:cNvPr>
            <p:cNvSpPr>
              <a:spLocks noEditPoints="1"/>
            </p:cNvSpPr>
            <p:nvPr/>
          </p:nvSpPr>
          <p:spPr bwMode="auto">
            <a:xfrm>
              <a:off x="2200162" y="3546764"/>
              <a:ext cx="121895" cy="87688"/>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1">
                <a:lumMod val="20000"/>
                <a:lumOff val="80000"/>
              </a:schemeClr>
            </a:solidFill>
            <a:ln>
              <a:solidFill>
                <a:schemeClr val="tx1">
                  <a:lumMod val="50000"/>
                  <a:lumOff val="50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 name="Picture Placeholder 9">
            <a:extLst>
              <a:ext uri="{FF2B5EF4-FFF2-40B4-BE49-F238E27FC236}">
                <a16:creationId xmlns:a16="http://schemas.microsoft.com/office/drawing/2014/main" id="{181A8D91-2293-47F5-B3D7-1B8270E649B7}"/>
              </a:ext>
            </a:extLst>
          </p:cNvPr>
          <p:cNvSpPr>
            <a:spLocks noGrp="1"/>
          </p:cNvSpPr>
          <p:nvPr>
            <p:ph type="pic" sz="quarter" idx="12"/>
          </p:nvPr>
        </p:nvSpPr>
        <p:spPr/>
      </p:sp>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38" name="Text Placeholder 37"/>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Text Placeholder 37">
            <a:extLst>
              <a:ext uri="{FF2B5EF4-FFF2-40B4-BE49-F238E27FC236}">
                <a16:creationId xmlns:a16="http://schemas.microsoft.com/office/drawing/2014/main" id="{9B887A01-1F17-4A4C-92C4-5C1FA30DED70}"/>
              </a:ext>
            </a:extLst>
          </p:cNvPr>
          <p:cNvSpPr txBox="1">
            <a:spLocks/>
          </p:cNvSpPr>
          <p:nvPr/>
        </p:nvSpPr>
        <p:spPr>
          <a:xfrm>
            <a:off x="4952761" y="2160471"/>
            <a:ext cx="3680532" cy="2392075"/>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t>Lorem ipsum dolor sit amet, consectetur adipiscing elit. Aliquam porttitor felis at justo convallis, ut pretium felis posuere. Vestibulum ante ipsum primis in faucibus orci luctus et ultrices posuere cubilia Curae.</a:t>
            </a:r>
          </a:p>
          <a:p>
            <a:endParaRPr lang="en-CA"/>
          </a:p>
        </p:txBody>
      </p:sp>
    </p:spTree>
    <p:extLst>
      <p:ext uri="{BB962C8B-B14F-4D97-AF65-F5344CB8AC3E}">
        <p14:creationId xmlns:p14="http://schemas.microsoft.com/office/powerpoint/2010/main" val="383114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3"/>
          </p:nvPr>
        </p:nvSpPr>
        <p:spPr>
          <a:xfrm>
            <a:off x="317578" y="2166899"/>
            <a:ext cx="2601844" cy="2451156"/>
          </a:xfrm>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63634"/>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99C25F7C-20A4-42A0-8C95-E4CAF250F710}"/>
              </a:ext>
            </a:extLst>
          </p:cNvPr>
          <p:cNvSpPr txBox="1">
            <a:spLocks/>
          </p:cNvSpPr>
          <p:nvPr/>
        </p:nvSpPr>
        <p:spPr>
          <a:xfrm>
            <a:off x="3260510"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
        <p:nvSpPr>
          <p:cNvPr id="13" name="Text Placeholder 5">
            <a:extLst>
              <a:ext uri="{FF2B5EF4-FFF2-40B4-BE49-F238E27FC236}">
                <a16:creationId xmlns:a16="http://schemas.microsoft.com/office/drawing/2014/main" id="{7E487B72-5F65-4B34-99D3-2E8B349A1CD9}"/>
              </a:ext>
            </a:extLst>
          </p:cNvPr>
          <p:cNvSpPr txBox="1">
            <a:spLocks/>
          </p:cNvSpPr>
          <p:nvPr/>
        </p:nvSpPr>
        <p:spPr>
          <a:xfrm>
            <a:off x="6203442"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Tree>
    <p:extLst>
      <p:ext uri="{BB962C8B-B14F-4D97-AF65-F5344CB8AC3E}">
        <p14:creationId xmlns:p14="http://schemas.microsoft.com/office/powerpoint/2010/main" val="21431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theme/theme1.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3204</TotalTime>
  <Words>890</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Gill Sans</vt:lpstr>
      <vt:lpstr>Open Sans</vt:lpstr>
      <vt:lpstr>Segoe UI</vt:lpstr>
      <vt:lpstr>Segoe UI Light</vt:lpstr>
      <vt:lpstr>Segoe UI Semilight</vt:lpstr>
      <vt:lpstr>2_PASS 2013_SpeakerTemplate_16x9</vt:lpstr>
      <vt:lpstr>PowerPoint Presentation</vt:lpstr>
      <vt:lpstr>Speaker Name</vt:lpstr>
      <vt:lpstr>Agenda</vt:lpstr>
      <vt:lpstr>Titles are set 36 Segoe UI</vt:lpstr>
      <vt:lpstr>Slide for Developer’s Software Code</vt:lpstr>
      <vt:lpstr>Two column layout with icons</vt:lpstr>
      <vt:lpstr>Two column layout</vt:lpstr>
      <vt:lpstr>Three column layout with Icons</vt:lpstr>
      <vt:lpstr>Three column layout</vt:lpstr>
      <vt:lpstr>Your title</vt:lpstr>
      <vt:lpstr>Table Style</vt:lpstr>
      <vt:lpstr>Title here </vt:lpstr>
      <vt:lpstr>Section break</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Brian Liberatore</cp:lastModifiedBy>
  <cp:revision>692</cp:revision>
  <dcterms:created xsi:type="dcterms:W3CDTF">2013-07-12T18:23:55Z</dcterms:created>
  <dcterms:modified xsi:type="dcterms:W3CDTF">2020-04-15T18:48:27Z</dcterms:modified>
</cp:coreProperties>
</file>