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6" r:id="rId1"/>
  </p:sldMasterIdLst>
  <p:notesMasterIdLst>
    <p:notesMasterId r:id="rId18"/>
  </p:notesMasterIdLst>
  <p:handoutMasterIdLst>
    <p:handoutMasterId r:id="rId19"/>
  </p:handoutMasterIdLst>
  <p:sldIdLst>
    <p:sldId id="321" r:id="rId2"/>
    <p:sldId id="310" r:id="rId3"/>
    <p:sldId id="323" r:id="rId4"/>
    <p:sldId id="296" r:id="rId5"/>
    <p:sldId id="303" r:id="rId6"/>
    <p:sldId id="324" r:id="rId7"/>
    <p:sldId id="312" r:id="rId8"/>
    <p:sldId id="325" r:id="rId9"/>
    <p:sldId id="326" r:id="rId10"/>
    <p:sldId id="327" r:id="rId11"/>
    <p:sldId id="299" r:id="rId12"/>
    <p:sldId id="329" r:id="rId13"/>
    <p:sldId id="330" r:id="rId14"/>
    <p:sldId id="331" r:id="rId15"/>
    <p:sldId id="335" r:id="rId16"/>
    <p:sldId id="334"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QUIRED - Intro" id="{47D1EF46-29C3-479E-87CF-3155A8D3DF5E}">
          <p14:sldIdLst>
            <p14:sldId id="321"/>
            <p14:sldId id="310"/>
          </p14:sldIdLst>
        </p14:section>
        <p14:section name="SUGGESTED - Fonts/Formatting/Styling" id="{21D69F56-C44C-4FD6-8B9D-E5F14498DADC}">
          <p14:sldIdLst>
            <p14:sldId id="323"/>
            <p14:sldId id="296"/>
            <p14:sldId id="303"/>
            <p14:sldId id="324"/>
            <p14:sldId id="312"/>
            <p14:sldId id="325"/>
            <p14:sldId id="326"/>
            <p14:sldId id="327"/>
            <p14:sldId id="299"/>
            <p14:sldId id="329"/>
            <p14:sldId id="330"/>
          </p14:sldIdLst>
        </p14:section>
        <p14:section name="REQUIRED - Wrap-Up" id="{430E0B42-9B32-4107-AA8F-F87D6AA1F119}">
          <p14:sldIdLst>
            <p14:sldId id="331"/>
            <p14:sldId id="335"/>
            <p14:sldId id="33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den Ford" initials="BF"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3F3"/>
    <a:srgbClr val="F2F2F2"/>
    <a:srgbClr val="F2F2F1"/>
    <a:srgbClr val="FAFAFA"/>
    <a:srgbClr val="FCFCFC"/>
    <a:srgbClr val="F36E21"/>
    <a:srgbClr val="27BEC7"/>
    <a:srgbClr val="1DB14B"/>
    <a:srgbClr val="FFC20E"/>
    <a:srgbClr val="0090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88" autoAdjust="0"/>
    <p:restoredTop sz="95226" autoAdjust="0"/>
  </p:normalViewPr>
  <p:slideViewPr>
    <p:cSldViewPr snapToGrid="0">
      <p:cViewPr varScale="1">
        <p:scale>
          <a:sx n="95" d="100"/>
          <a:sy n="95" d="100"/>
        </p:scale>
        <p:origin x="1008" y="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319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E1E63A2-433C-2447-B893-859ADBD60160}" type="slidenum">
              <a:rPr lang="en-US" smtClean="0"/>
              <a:t>‹#›</a:t>
            </a:fld>
            <a:endParaRPr lang="en-US"/>
          </a:p>
        </p:txBody>
      </p:sp>
      <p:sp>
        <p:nvSpPr>
          <p:cNvPr id="6" name="Date Placeholder 5"/>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DEA226-1950-9346-BBCC-45D214247BC3}" type="datetimeFigureOut">
              <a:rPr lang="en-US" smtClean="0"/>
              <a:t>4/7/2020</a:t>
            </a:fld>
            <a:endParaRPr lang="en-US"/>
          </a:p>
        </p:txBody>
      </p:sp>
    </p:spTree>
    <p:extLst>
      <p:ext uri="{BB962C8B-B14F-4D97-AF65-F5344CB8AC3E}">
        <p14:creationId xmlns:p14="http://schemas.microsoft.com/office/powerpoint/2010/main" val="100172225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6353FC-0869-45D3-95AF-CC29198471C2}" type="datetimeFigureOut">
              <a:rPr lang="en-US" smtClean="0"/>
              <a:t>4/7/2020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D65AC4-17B0-4E19-8496-B264E70A18D3}" type="slidenum">
              <a:rPr lang="en-US" smtClean="0"/>
              <a:t>‹#›</a:t>
            </a:fld>
            <a:endParaRPr lang="en-US"/>
          </a:p>
        </p:txBody>
      </p:sp>
    </p:spTree>
    <p:extLst>
      <p:ext uri="{BB962C8B-B14F-4D97-AF65-F5344CB8AC3E}">
        <p14:creationId xmlns:p14="http://schemas.microsoft.com/office/powerpoint/2010/main" val="379893469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[Moderator’s Part]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i="1" kern="1200" dirty="0">
                <a:solidFill>
                  <a:schemeClr val="tx1"/>
                </a:solidFill>
                <a:effectLst/>
                <a:latin typeface="+mn-lt"/>
                <a:ea typeface="+mn-ea"/>
                <a:cs typeface="+mn-cs"/>
              </a:rPr>
            </a:br>
            <a:r>
              <a:rPr lang="en-US" sz="2800" b="1" i="0" kern="1200" dirty="0">
                <a:solidFill>
                  <a:schemeClr val="tx1"/>
                </a:solidFill>
                <a:effectLst/>
                <a:latin typeface="+mn-lt"/>
                <a:ea typeface="+mn-ea"/>
                <a:cs typeface="+mn-cs"/>
              </a:rPr>
              <a:t>Moderator script </a:t>
            </a:r>
            <a:r>
              <a:rPr lang="en-US" sz="2800" b="0" i="0" kern="1200" dirty="0">
                <a:solidFill>
                  <a:schemeClr val="tx1"/>
                </a:solidFill>
                <a:effectLst/>
                <a:latin typeface="+mn-lt"/>
                <a:ea typeface="+mn-ea"/>
                <a:cs typeface="+mn-cs"/>
              </a:rPr>
              <a:t>will be added in this section after deck submission.</a:t>
            </a:r>
            <a:endParaRPr lang="en-CA" sz="2800" b="0" i="0" baseline="0"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1</a:t>
            </a:fld>
            <a:endParaRPr lang="en-US"/>
          </a:p>
        </p:txBody>
      </p:sp>
    </p:spTree>
    <p:extLst>
      <p:ext uri="{BB962C8B-B14F-4D97-AF65-F5344CB8AC3E}">
        <p14:creationId xmlns:p14="http://schemas.microsoft.com/office/powerpoint/2010/main" val="35881434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10</a:t>
            </a:fld>
            <a:endParaRPr lang="en-US"/>
          </a:p>
        </p:txBody>
      </p:sp>
    </p:spTree>
    <p:extLst>
      <p:ext uri="{BB962C8B-B14F-4D97-AF65-F5344CB8AC3E}">
        <p14:creationId xmlns:p14="http://schemas.microsoft.com/office/powerpoint/2010/main" val="1024569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11</a:t>
            </a:fld>
            <a:endParaRPr lang="en-US"/>
          </a:p>
        </p:txBody>
      </p:sp>
    </p:spTree>
    <p:extLst>
      <p:ext uri="{BB962C8B-B14F-4D97-AF65-F5344CB8AC3E}">
        <p14:creationId xmlns:p14="http://schemas.microsoft.com/office/powerpoint/2010/main" val="2800007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12</a:t>
            </a:fld>
            <a:endParaRPr lang="en-US"/>
          </a:p>
        </p:txBody>
      </p:sp>
    </p:spTree>
    <p:extLst>
      <p:ext uri="{BB962C8B-B14F-4D97-AF65-F5344CB8AC3E}">
        <p14:creationId xmlns:p14="http://schemas.microsoft.com/office/powerpoint/2010/main" val="971643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13</a:t>
            </a:fld>
            <a:endParaRPr lang="en-US"/>
          </a:p>
        </p:txBody>
      </p:sp>
    </p:spTree>
    <p:extLst>
      <p:ext uri="{BB962C8B-B14F-4D97-AF65-F5344CB8AC3E}">
        <p14:creationId xmlns:p14="http://schemas.microsoft.com/office/powerpoint/2010/main" val="1320978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[Moderator’s Part]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800" i="1"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Moderator script </a:t>
            </a:r>
            <a:r>
              <a:rPr lang="en-US" sz="1200" b="0" i="0" kern="1200" dirty="0">
                <a:solidFill>
                  <a:schemeClr val="tx1"/>
                </a:solidFill>
                <a:effectLst/>
                <a:latin typeface="+mn-lt"/>
                <a:ea typeface="+mn-ea"/>
                <a:cs typeface="+mn-cs"/>
              </a:rPr>
              <a:t>will be added in this section after deck submission.</a:t>
            </a:r>
            <a:endParaRPr lang="en-CA" sz="1200" b="0" i="0" baseline="0"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14</a:t>
            </a:fld>
            <a:endParaRPr lang="en-US"/>
          </a:p>
        </p:txBody>
      </p:sp>
    </p:spTree>
    <p:extLst>
      <p:ext uri="{BB962C8B-B14F-4D97-AF65-F5344CB8AC3E}">
        <p14:creationId xmlns:p14="http://schemas.microsoft.com/office/powerpoint/2010/main" val="4081027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[Moderator’s Part]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800" i="1"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Moderator script </a:t>
            </a:r>
            <a:r>
              <a:rPr lang="en-US" sz="1200" b="0" i="0" kern="1200" dirty="0">
                <a:solidFill>
                  <a:schemeClr val="tx1"/>
                </a:solidFill>
                <a:effectLst/>
                <a:latin typeface="+mn-lt"/>
                <a:ea typeface="+mn-ea"/>
                <a:cs typeface="+mn-cs"/>
              </a:rPr>
              <a:t>will be added in this section after deck submission.</a:t>
            </a:r>
            <a:endParaRPr lang="en-CA" sz="1200" b="0" i="0" baseline="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D65AC4-17B0-4E19-8496-B264E70A18D3}"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89313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[Moderator’s Part]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800" i="1"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Moderator script </a:t>
            </a:r>
            <a:r>
              <a:rPr lang="en-US" sz="1200" b="0" i="0" kern="1200" dirty="0">
                <a:solidFill>
                  <a:schemeClr val="tx1"/>
                </a:solidFill>
                <a:effectLst/>
                <a:latin typeface="+mn-lt"/>
                <a:ea typeface="+mn-ea"/>
                <a:cs typeface="+mn-cs"/>
              </a:rPr>
              <a:t>will be added in this section after deck submission.</a:t>
            </a:r>
            <a:endParaRPr lang="en-CA" sz="1200" b="0" i="0" baseline="0"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16</a:t>
            </a:fld>
            <a:endParaRPr lang="en-US"/>
          </a:p>
        </p:txBody>
      </p:sp>
    </p:spTree>
    <p:extLst>
      <p:ext uri="{BB962C8B-B14F-4D97-AF65-F5344CB8AC3E}">
        <p14:creationId xmlns:p14="http://schemas.microsoft.com/office/powerpoint/2010/main" val="4012972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[Moderator’s Part]</a:t>
            </a:r>
          </a:p>
          <a:p>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An abstract of your </a:t>
            </a:r>
            <a:r>
              <a:rPr lang="en-US" b="1" i="1" dirty="0"/>
              <a:t>Speaker Profile </a:t>
            </a:r>
            <a:r>
              <a:rPr lang="en-US" b="0" i="0" dirty="0"/>
              <a:t>will be added to this section for the Moderator to read out loud.</a:t>
            </a:r>
            <a:br>
              <a:rPr lang="en-US" b="0" i="0" dirty="0"/>
            </a:br>
            <a:br>
              <a:rPr lang="en-US" b="1" i="0" dirty="0"/>
            </a:br>
            <a:r>
              <a:rPr lang="en-US" b="1" i="0" dirty="0"/>
              <a:t>Feel free to add your preferred Bio for your introduction.</a:t>
            </a:r>
            <a:endParaRPr lang="en-US" b="1" i="1" dirty="0"/>
          </a:p>
          <a:p>
            <a:endParaRPr lang="en-CA" dirty="0"/>
          </a:p>
        </p:txBody>
      </p:sp>
      <p:sp>
        <p:nvSpPr>
          <p:cNvPr id="4" name="Slide Number Placeholder 3"/>
          <p:cNvSpPr>
            <a:spLocks noGrp="1"/>
          </p:cNvSpPr>
          <p:nvPr>
            <p:ph type="sldNum" sz="quarter" idx="10"/>
          </p:nvPr>
        </p:nvSpPr>
        <p:spPr/>
        <p:txBody>
          <a:bodyPr/>
          <a:lstStyle/>
          <a:p>
            <a:fld id="{DDD65AC4-17B0-4E19-8496-B264E70A18D3}" type="slidenum">
              <a:rPr lang="en-US" smtClean="0"/>
              <a:t>2</a:t>
            </a:fld>
            <a:endParaRPr lang="en-US"/>
          </a:p>
        </p:txBody>
      </p:sp>
    </p:spTree>
    <p:extLst>
      <p:ext uri="{BB962C8B-B14F-4D97-AF65-F5344CB8AC3E}">
        <p14:creationId xmlns:p14="http://schemas.microsoft.com/office/powerpoint/2010/main" val="695250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3</a:t>
            </a:fld>
            <a:endParaRPr lang="en-US"/>
          </a:p>
        </p:txBody>
      </p:sp>
    </p:spTree>
    <p:extLst>
      <p:ext uri="{BB962C8B-B14F-4D97-AF65-F5344CB8AC3E}">
        <p14:creationId xmlns:p14="http://schemas.microsoft.com/office/powerpoint/2010/main" val="348657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4</a:t>
            </a:fld>
            <a:endParaRPr lang="en-US"/>
          </a:p>
        </p:txBody>
      </p:sp>
    </p:spTree>
    <p:extLst>
      <p:ext uri="{BB962C8B-B14F-4D97-AF65-F5344CB8AC3E}">
        <p14:creationId xmlns:p14="http://schemas.microsoft.com/office/powerpoint/2010/main" val="20743990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5</a:t>
            </a:fld>
            <a:endParaRPr lang="en-US"/>
          </a:p>
        </p:txBody>
      </p:sp>
    </p:spTree>
    <p:extLst>
      <p:ext uri="{BB962C8B-B14F-4D97-AF65-F5344CB8AC3E}">
        <p14:creationId xmlns:p14="http://schemas.microsoft.com/office/powerpoint/2010/main" val="2325946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6</a:t>
            </a:fld>
            <a:endParaRPr lang="en-US"/>
          </a:p>
        </p:txBody>
      </p:sp>
    </p:spTree>
    <p:extLst>
      <p:ext uri="{BB962C8B-B14F-4D97-AF65-F5344CB8AC3E}">
        <p14:creationId xmlns:p14="http://schemas.microsoft.com/office/powerpoint/2010/main" val="265881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7</a:t>
            </a:fld>
            <a:endParaRPr lang="en-US"/>
          </a:p>
        </p:txBody>
      </p:sp>
    </p:spTree>
    <p:extLst>
      <p:ext uri="{BB962C8B-B14F-4D97-AF65-F5344CB8AC3E}">
        <p14:creationId xmlns:p14="http://schemas.microsoft.com/office/powerpoint/2010/main" val="2342182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8</a:t>
            </a:fld>
            <a:endParaRPr lang="en-US"/>
          </a:p>
        </p:txBody>
      </p:sp>
    </p:spTree>
    <p:extLst>
      <p:ext uri="{BB962C8B-B14F-4D97-AF65-F5344CB8AC3E}">
        <p14:creationId xmlns:p14="http://schemas.microsoft.com/office/powerpoint/2010/main" val="2571606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DDD65AC4-17B0-4E19-8496-B264E70A18D3}" type="slidenum">
              <a:rPr lang="en-US" smtClean="0"/>
              <a:t>9</a:t>
            </a:fld>
            <a:endParaRPr lang="en-US"/>
          </a:p>
        </p:txBody>
      </p:sp>
    </p:spTree>
    <p:extLst>
      <p:ext uri="{BB962C8B-B14F-4D97-AF65-F5344CB8AC3E}">
        <p14:creationId xmlns:p14="http://schemas.microsoft.com/office/powerpoint/2010/main" val="161478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sqlsaturday.com/" TargetMode="External"/><Relationship Id="rId7" Type="http://schemas.openxmlformats.org/officeDocument/2006/relationships/image" Target="../media/image11.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hyperlink" Target="http://www.sqlpass.org/PASSChapters/VirtualChapters.aspx" TargetMode="External"/><Relationship Id="rId10" Type="http://schemas.openxmlformats.org/officeDocument/2006/relationships/image" Target="../media/image14.png"/><Relationship Id="rId4" Type="http://schemas.openxmlformats.org/officeDocument/2006/relationships/hyperlink" Target="http://www.sqlpass.org/PASSChapters.aspx" TargetMode="External"/><Relationship Id="rId9" Type="http://schemas.openxmlformats.org/officeDocument/2006/relationships/image" Target="../media/image1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7.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www.sqlsaturday.com/" TargetMode="External"/><Relationship Id="rId7" Type="http://schemas.openxmlformats.org/officeDocument/2006/relationships/image" Target="../media/image11.png"/><Relationship Id="rId2" Type="http://schemas.openxmlformats.org/officeDocument/2006/relationships/hyperlink" Target="http://www.sqlpass.org/Events/24HoursofPASS.aspx" TargetMode="External"/><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hyperlink" Target="http://www.sqlpass.org/PASSChapters/VirtualChapters.aspx" TargetMode="External"/><Relationship Id="rId10" Type="http://schemas.openxmlformats.org/officeDocument/2006/relationships/image" Target="../media/image14.png"/><Relationship Id="rId4" Type="http://schemas.openxmlformats.org/officeDocument/2006/relationships/hyperlink" Target="http://www.sqlpass.org/PASSChapters.aspx" TargetMode="External"/><Relationship Id="rId9" Type="http://schemas.openxmlformats.org/officeDocument/2006/relationships/image" Target="../media/image1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
        <p:nvSpPr>
          <p:cNvPr id="10" name="Rectangle 9">
            <a:extLst>
              <a:ext uri="{FF2B5EF4-FFF2-40B4-BE49-F238E27FC236}">
                <a16:creationId xmlns:a16="http://schemas.microsoft.com/office/drawing/2014/main" id="{6A8D76FD-84BA-41FF-B683-159490456793}"/>
              </a:ext>
            </a:extLst>
          </p:cNvPr>
          <p:cNvSpPr/>
          <p:nvPr userDrawn="1"/>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B3DB3D83-AB27-4248-BCD2-89E144A46D4C}"/>
              </a:ext>
            </a:extLst>
          </p:cNvPr>
          <p:cNvSpPr/>
          <p:nvPr userDrawn="1"/>
        </p:nvSpPr>
        <p:spPr>
          <a:xfrm>
            <a:off x="6482624" y="4403367"/>
            <a:ext cx="2136739" cy="369332"/>
          </a:xfrm>
          <a:prstGeom prst="rect">
            <a:avLst/>
          </a:prstGeom>
        </p:spPr>
        <p:txBody>
          <a:bodyPr wrap="none">
            <a:spAutoFit/>
          </a:bodyPr>
          <a:lstStyle/>
          <a:p>
            <a:r>
              <a:rPr lang="en-CA" i="1" dirty="0">
                <a:solidFill>
                  <a:schemeClr val="bg2"/>
                </a:solidFill>
              </a:rPr>
              <a:t>Presenting Sponsor</a:t>
            </a:r>
          </a:p>
        </p:txBody>
      </p:sp>
      <p:pic>
        <p:nvPicPr>
          <p:cNvPr id="3" name="Picture 2" descr="A picture containing drawing&#10;&#10;Description automatically generated">
            <a:extLst>
              <a:ext uri="{FF2B5EF4-FFF2-40B4-BE49-F238E27FC236}">
                <a16:creationId xmlns:a16="http://schemas.microsoft.com/office/drawing/2014/main" id="{6088CAA5-CE71-4A96-93AB-F0C4735EB289}"/>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4706" t="18503" r="15575" b="19700"/>
          <a:stretch/>
        </p:blipFill>
        <p:spPr>
          <a:xfrm>
            <a:off x="6865055" y="4768708"/>
            <a:ext cx="1371875" cy="379388"/>
          </a:xfrm>
          <a:prstGeom prst="rect">
            <a:avLst/>
          </a:prstGeom>
        </p:spPr>
      </p:pic>
    </p:spTree>
    <p:extLst>
      <p:ext uri="{BB962C8B-B14F-4D97-AF65-F5344CB8AC3E}">
        <p14:creationId xmlns:p14="http://schemas.microsoft.com/office/powerpoint/2010/main" val="1241989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2556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11271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960647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751098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A0E9F69-54E8-4564-8209-FD7C487812BA}"/>
              </a:ext>
            </a:extLst>
          </p:cNvPr>
          <p:cNvSpPr/>
          <p:nvPr userDrawn="1"/>
        </p:nvSpPr>
        <p:spPr>
          <a:xfrm>
            <a:off x="6482624" y="4380507"/>
            <a:ext cx="2136739" cy="369332"/>
          </a:xfrm>
          <a:prstGeom prst="rect">
            <a:avLst/>
          </a:prstGeom>
        </p:spPr>
        <p:txBody>
          <a:bodyPr wrap="none">
            <a:spAutoFit/>
          </a:bodyPr>
          <a:lstStyle/>
          <a:p>
            <a:r>
              <a:rPr lang="en-CA" i="1" dirty="0">
                <a:solidFill>
                  <a:schemeClr val="tx1">
                    <a:lumMod val="50000"/>
                    <a:lumOff val="50000"/>
                  </a:schemeClr>
                </a:solidFill>
              </a:rPr>
              <a:t>Presenting Sponsor</a:t>
            </a:r>
          </a:p>
        </p:txBody>
      </p:sp>
      <p:pic>
        <p:nvPicPr>
          <p:cNvPr id="11" name="Picture 10" descr="A picture containing drawing&#10;&#10;Description automatically generated">
            <a:extLst>
              <a:ext uri="{FF2B5EF4-FFF2-40B4-BE49-F238E27FC236}">
                <a16:creationId xmlns:a16="http://schemas.microsoft.com/office/drawing/2014/main" id="{E25A7801-73CE-42C7-B6C6-05FF702DBA07}"/>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14706" t="18503" r="15575" b="19700"/>
          <a:stretch/>
        </p:blipFill>
        <p:spPr>
          <a:xfrm>
            <a:off x="6865055" y="4745848"/>
            <a:ext cx="1371875" cy="379388"/>
          </a:xfrm>
          <a:prstGeom prst="rect">
            <a:avLst/>
          </a:prstGeom>
        </p:spPr>
      </p:pic>
    </p:spTree>
    <p:extLst>
      <p:ext uri="{BB962C8B-B14F-4D97-AF65-F5344CB8AC3E}">
        <p14:creationId xmlns:p14="http://schemas.microsoft.com/office/powerpoint/2010/main" val="14569928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
        <p:nvSpPr>
          <p:cNvPr id="7" name="Rectangle 6">
            <a:extLst>
              <a:ext uri="{FF2B5EF4-FFF2-40B4-BE49-F238E27FC236}">
                <a16:creationId xmlns:a16="http://schemas.microsoft.com/office/drawing/2014/main" id="{D65A1618-FEFD-4F2E-AF4F-1883E6C9A39D}"/>
              </a:ext>
            </a:extLst>
          </p:cNvPr>
          <p:cNvSpPr/>
          <p:nvPr userDrawn="1"/>
        </p:nvSpPr>
        <p:spPr>
          <a:xfrm>
            <a:off x="6482624" y="4380507"/>
            <a:ext cx="2136739" cy="369332"/>
          </a:xfrm>
          <a:prstGeom prst="rect">
            <a:avLst/>
          </a:prstGeom>
        </p:spPr>
        <p:txBody>
          <a:bodyPr wrap="none">
            <a:spAutoFit/>
          </a:bodyPr>
          <a:lstStyle/>
          <a:p>
            <a:r>
              <a:rPr lang="en-CA" i="1" dirty="0">
                <a:solidFill>
                  <a:schemeClr val="tx1">
                    <a:lumMod val="50000"/>
                    <a:lumOff val="50000"/>
                  </a:schemeClr>
                </a:solidFill>
              </a:rPr>
              <a:t>Presenting Sponsor</a:t>
            </a:r>
          </a:p>
        </p:txBody>
      </p:sp>
      <p:pic>
        <p:nvPicPr>
          <p:cNvPr id="9" name="Picture 8" descr="A picture containing drawing&#10;&#10;Description automatically generated">
            <a:extLst>
              <a:ext uri="{FF2B5EF4-FFF2-40B4-BE49-F238E27FC236}">
                <a16:creationId xmlns:a16="http://schemas.microsoft.com/office/drawing/2014/main" id="{F528A138-58E4-41F1-8A79-CA7D4194714B}"/>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l="14706" t="18503" r="15575" b="19700"/>
          <a:stretch/>
        </p:blipFill>
        <p:spPr>
          <a:xfrm>
            <a:off x="6865055" y="4745848"/>
            <a:ext cx="1371875" cy="379388"/>
          </a:xfrm>
          <a:prstGeom prst="rect">
            <a:avLst/>
          </a:prstGeom>
        </p:spPr>
      </p:pic>
    </p:spTree>
    <p:extLst>
      <p:ext uri="{BB962C8B-B14F-4D97-AF65-F5344CB8AC3E}">
        <p14:creationId xmlns:p14="http://schemas.microsoft.com/office/powerpoint/2010/main" val="1331375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108494" y="1963543"/>
            <a:ext cx="1259829"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PASS’ flagship event November 6-9 </a:t>
            </a:r>
          </a:p>
          <a:p>
            <a:pPr algn="ctr"/>
            <a:r>
              <a:rPr lang="en-US" sz="900" dirty="0">
                <a:solidFill>
                  <a:schemeClr val="bg2">
                    <a:lumMod val="50000"/>
                  </a:schemeClr>
                </a:solidFill>
              </a:rPr>
              <a:t>Seattle, Washington</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extLst>
      <p:ext uri="{BB962C8B-B14F-4D97-AF65-F5344CB8AC3E}">
        <p14:creationId xmlns:p14="http://schemas.microsoft.com/office/powerpoint/2010/main" val="379713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2927851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algn="l">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555656"/>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FIRST, SPEAKER LAST], Title, Company</a:t>
            </a:r>
          </a:p>
          <a:p>
            <a:pPr lvl="0"/>
            <a:r>
              <a:rPr lang="en-US" dirty="0"/>
              <a:t>Moderated By: [MODERATOR]</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73CA6C5-51B4-4B20-B865-59B72FDEF29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
        <p:nvSpPr>
          <p:cNvPr id="11" name="Rectangle 10">
            <a:extLst>
              <a:ext uri="{FF2B5EF4-FFF2-40B4-BE49-F238E27FC236}">
                <a16:creationId xmlns:a16="http://schemas.microsoft.com/office/drawing/2014/main" id="{F0B16CE0-C9A4-4BC6-AE9D-3081D4581557}"/>
              </a:ext>
            </a:extLst>
          </p:cNvPr>
          <p:cNvSpPr/>
          <p:nvPr userDrawn="1"/>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E423D881-8E72-43D7-A55F-81508F0120B4}"/>
              </a:ext>
            </a:extLst>
          </p:cNvPr>
          <p:cNvSpPr txBox="1"/>
          <p:nvPr userDrawn="1"/>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spTree>
    <p:extLst>
      <p:ext uri="{BB962C8B-B14F-4D97-AF65-F5344CB8AC3E}">
        <p14:creationId xmlns:p14="http://schemas.microsoft.com/office/powerpoint/2010/main" val="3152694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248053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94454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6447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484159"/>
            <a:ext cx="2864553"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868788"/>
            <a:ext cx="2862087"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4243501"/>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628130"/>
            <a:ext cx="2865504" cy="261938"/>
          </a:xfrm>
        </p:spPr>
        <p:txBody>
          <a:bodyPr/>
          <a:lstStyle>
            <a:lvl1pPr marL="0" algn="l" defTabSz="914400" rtl="0" eaLnBrk="1" latinLnBrk="0" hangingPunct="1">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413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188617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16141354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22971542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Text Placeholder 30">
            <a:extLst>
              <a:ext uri="{FF2B5EF4-FFF2-40B4-BE49-F238E27FC236}">
                <a16:creationId xmlns:a16="http://schemas.microsoft.com/office/drawing/2014/main" id="{20CBF8EC-00AA-43A3-A40A-C9B43668CC02}"/>
              </a:ext>
            </a:extLst>
          </p:cNvPr>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9" name="Text Placeholder 30">
            <a:extLst>
              <a:ext uri="{FF2B5EF4-FFF2-40B4-BE49-F238E27FC236}">
                <a16:creationId xmlns:a16="http://schemas.microsoft.com/office/drawing/2014/main" id="{226EAF78-E7AE-4F00-9035-3E16AB26C546}"/>
              </a:ext>
            </a:extLst>
          </p:cNvPr>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71774025-A4B3-46A5-8D60-8129E5966EC1}"/>
              </a:ext>
            </a:extLst>
          </p:cNvPr>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20">
            <a:extLst>
              <a:ext uri="{FF2B5EF4-FFF2-40B4-BE49-F238E27FC236}">
                <a16:creationId xmlns:a16="http://schemas.microsoft.com/office/drawing/2014/main" id="{759EDA73-4547-484F-915B-65864FB68E38}"/>
              </a:ext>
            </a:extLst>
          </p:cNvPr>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8245857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Text Placeholder 30">
            <a:extLst>
              <a:ext uri="{FF2B5EF4-FFF2-40B4-BE49-F238E27FC236}">
                <a16:creationId xmlns:a16="http://schemas.microsoft.com/office/drawing/2014/main" id="{F7DBC941-FC7E-481E-A9D4-D37E48FD7442}"/>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1" name="Text Placeholder 20">
            <a:extLst>
              <a:ext uri="{FF2B5EF4-FFF2-40B4-BE49-F238E27FC236}">
                <a16:creationId xmlns:a16="http://schemas.microsoft.com/office/drawing/2014/main" id="{34DBD3D6-2097-4167-8B3A-0ADE7CBDC888}"/>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2" name="Text Placeholder 30">
            <a:extLst>
              <a:ext uri="{FF2B5EF4-FFF2-40B4-BE49-F238E27FC236}">
                <a16:creationId xmlns:a16="http://schemas.microsoft.com/office/drawing/2014/main" id="{8EE1A093-E4E5-4D05-98BC-3842BE7FBB8F}"/>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a:extLst>
              <a:ext uri="{FF2B5EF4-FFF2-40B4-BE49-F238E27FC236}">
                <a16:creationId xmlns:a16="http://schemas.microsoft.com/office/drawing/2014/main" id="{BC1E1234-B69E-498B-B4C2-7F63B00BC567}"/>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9" name="Text Placeholder 30">
            <a:extLst>
              <a:ext uri="{FF2B5EF4-FFF2-40B4-BE49-F238E27FC236}">
                <a16:creationId xmlns:a16="http://schemas.microsoft.com/office/drawing/2014/main" id="{96D3C649-CD9F-48C5-9704-0A1B04B93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20" name="Text Placeholder 20">
            <a:extLst>
              <a:ext uri="{FF2B5EF4-FFF2-40B4-BE49-F238E27FC236}">
                <a16:creationId xmlns:a16="http://schemas.microsoft.com/office/drawing/2014/main" id="{8C9AF090-BE55-4923-827D-7A8533763313}"/>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12486039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DA29DF3-5C5F-4C46-B0B5-F68ECE48B1C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14957609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C0144B62-2AC9-48F9-A309-79C8D09EB4C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3389229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760946"/>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DB64C42-6F2D-4D4B-B4C9-D7062BF62E3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3950609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35F2DE6-7766-4453-8543-85CC632423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4792830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5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C96D69A-42D8-4377-85EE-8AE041ECCC0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7532824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2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8" name="Picture 7">
            <a:extLst>
              <a:ext uri="{FF2B5EF4-FFF2-40B4-BE49-F238E27FC236}">
                <a16:creationId xmlns:a16="http://schemas.microsoft.com/office/drawing/2014/main" id="{1DF9042F-5E1B-494F-9D71-16BC5E19D63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9" name="Picture 8">
            <a:extLst>
              <a:ext uri="{FF2B5EF4-FFF2-40B4-BE49-F238E27FC236}">
                <a16:creationId xmlns:a16="http://schemas.microsoft.com/office/drawing/2014/main" id="{625DC049-08BE-43D0-AA9C-67FA013298D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0" name="Picture 9">
            <a:extLst>
              <a:ext uri="{FF2B5EF4-FFF2-40B4-BE49-F238E27FC236}">
                <a16:creationId xmlns:a16="http://schemas.microsoft.com/office/drawing/2014/main" id="{6308BA01-98AC-4877-8251-33B5A32E4CF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1" name="Rectangle 10">
            <a:extLst>
              <a:ext uri="{FF2B5EF4-FFF2-40B4-BE49-F238E27FC236}">
                <a16:creationId xmlns:a16="http://schemas.microsoft.com/office/drawing/2014/main" id="{ECC4C564-4818-48C7-A15A-3A3C62921D49}"/>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26577671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1344679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411139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2E66F65-E717-4473-8EA5-A589F0305EF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Tree>
    <p:extLst>
      <p:ext uri="{BB962C8B-B14F-4D97-AF65-F5344CB8AC3E}">
        <p14:creationId xmlns:p14="http://schemas.microsoft.com/office/powerpoint/2010/main" val="18612564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0" name="Shape 2572">
            <a:extLst>
              <a:ext uri="{FF2B5EF4-FFF2-40B4-BE49-F238E27FC236}">
                <a16:creationId xmlns:a16="http://schemas.microsoft.com/office/drawing/2014/main" id="{F19B1107-FC4F-43EB-8116-2608CC672FA8}"/>
              </a:ext>
            </a:extLst>
          </p:cNvPr>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557">
            <a:extLst>
              <a:ext uri="{FF2B5EF4-FFF2-40B4-BE49-F238E27FC236}">
                <a16:creationId xmlns:a16="http://schemas.microsoft.com/office/drawing/2014/main" id="{C5D18694-064F-4A69-801B-D7FCC6C8E681}"/>
              </a:ext>
            </a:extLst>
          </p:cNvPr>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38">
            <a:extLst>
              <a:ext uri="{FF2B5EF4-FFF2-40B4-BE49-F238E27FC236}">
                <a16:creationId xmlns:a16="http://schemas.microsoft.com/office/drawing/2014/main" id="{902C586D-736B-4A80-8217-F6FD61AF0182}"/>
              </a:ext>
            </a:extLst>
          </p:cNvPr>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3" name="Straight Connector 12">
            <a:extLst>
              <a:ext uri="{FF2B5EF4-FFF2-40B4-BE49-F238E27FC236}">
                <a16:creationId xmlns:a16="http://schemas.microsoft.com/office/drawing/2014/main" id="{54CCCC7E-19AF-4628-9844-CD888991EC09}"/>
              </a:ext>
            </a:extLst>
          </p:cNvPr>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02BFC3F-162C-400F-AC4D-65C315BBC02A}"/>
              </a:ext>
            </a:extLst>
          </p:cNvPr>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EC8101D-EA45-42BF-8E44-680012E1D5E0}"/>
              </a:ext>
            </a:extLst>
          </p:cNvPr>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CDD5CA0-840B-4EC4-B7F6-EE024E40A8B2}"/>
              </a:ext>
            </a:extLst>
          </p:cNvPr>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19" name="TextBox 18">
            <a:extLst>
              <a:ext uri="{FF2B5EF4-FFF2-40B4-BE49-F238E27FC236}">
                <a16:creationId xmlns:a16="http://schemas.microsoft.com/office/drawing/2014/main" id="{C99505A6-EF72-43F0-A224-7F26410EEFBD}"/>
              </a:ext>
            </a:extLst>
          </p:cNvPr>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20" name="TextBox 19">
            <a:extLst>
              <a:ext uri="{FF2B5EF4-FFF2-40B4-BE49-F238E27FC236}">
                <a16:creationId xmlns:a16="http://schemas.microsoft.com/office/drawing/2014/main" id="{66ED9D6A-A190-41C4-B35F-81AEB5A924E9}"/>
              </a:ext>
            </a:extLst>
          </p:cNvPr>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21" name="TextBox 20">
            <a:extLst>
              <a:ext uri="{FF2B5EF4-FFF2-40B4-BE49-F238E27FC236}">
                <a16:creationId xmlns:a16="http://schemas.microsoft.com/office/drawing/2014/main" id="{AE652FCD-FE1B-40E0-B97F-47497E2989E4}"/>
              </a:ext>
            </a:extLst>
          </p:cNvPr>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17775034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ponsors">
    <p:spTree>
      <p:nvGrpSpPr>
        <p:cNvPr id="1" name=""/>
        <p:cNvGrpSpPr/>
        <p:nvPr/>
      </p:nvGrpSpPr>
      <p:grpSpPr>
        <a:xfrm>
          <a:off x="0" y="0"/>
          <a:ext cx="0" cy="0"/>
          <a:chOff x="0" y="0"/>
          <a:chExt cx="0" cy="0"/>
        </a:xfrm>
      </p:grpSpPr>
      <p:cxnSp>
        <p:nvCxnSpPr>
          <p:cNvPr id="4" name="Straight Connector 3"/>
          <p:cNvCxnSpPr>
            <a:cxnSpLocks/>
          </p:cNvCxnSpPr>
          <p:nvPr userDrawn="1"/>
        </p:nvCxnSpPr>
        <p:spPr>
          <a:xfrm>
            <a:off x="4572000" y="924306"/>
            <a:ext cx="0" cy="3279138"/>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7"/>
          <p:cNvSpPr>
            <a:spLocks noGrp="1"/>
          </p:cNvSpPr>
          <p:nvPr>
            <p:ph type="body" sz="quarter" idx="11" hasCustomPrompt="1"/>
          </p:nvPr>
        </p:nvSpPr>
        <p:spPr>
          <a:xfrm>
            <a:off x="791858" y="1417737"/>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11" name="Picture Placeholder 10"/>
          <p:cNvSpPr>
            <a:spLocks noGrp="1"/>
          </p:cNvSpPr>
          <p:nvPr>
            <p:ph type="pic" sz="quarter" idx="12" hasCustomPrompt="1"/>
          </p:nvPr>
        </p:nvSpPr>
        <p:spPr>
          <a:xfrm>
            <a:off x="1594625" y="868321"/>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grpSp>
        <p:nvGrpSpPr>
          <p:cNvPr id="3" name="Group 2">
            <a:extLst>
              <a:ext uri="{FF2B5EF4-FFF2-40B4-BE49-F238E27FC236}">
                <a16:creationId xmlns:a16="http://schemas.microsoft.com/office/drawing/2014/main" id="{48BE7CC8-CDE6-4C03-97DD-02C64CC5066D}"/>
              </a:ext>
            </a:extLst>
          </p:cNvPr>
          <p:cNvGrpSpPr/>
          <p:nvPr userDrawn="1"/>
        </p:nvGrpSpPr>
        <p:grpSpPr>
          <a:xfrm>
            <a:off x="643834" y="4427521"/>
            <a:ext cx="4760927" cy="672432"/>
            <a:chOff x="-2322964" y="5832703"/>
            <a:chExt cx="8013856" cy="1183700"/>
          </a:xfrm>
        </p:grpSpPr>
        <p:sp>
          <p:nvSpPr>
            <p:cNvPr id="12" name="TextBox 11">
              <a:extLst>
                <a:ext uri="{FF2B5EF4-FFF2-40B4-BE49-F238E27FC236}">
                  <a16:creationId xmlns:a16="http://schemas.microsoft.com/office/drawing/2014/main" id="{D2C05D9C-FB22-45A0-83A6-1E26651D2714}"/>
                </a:ext>
              </a:extLst>
            </p:cNvPr>
            <p:cNvSpPr txBox="1"/>
            <p:nvPr userDrawn="1"/>
          </p:nvSpPr>
          <p:spPr>
            <a:xfrm>
              <a:off x="-2322964" y="5832703"/>
              <a:ext cx="7553720" cy="381959"/>
            </a:xfrm>
            <a:prstGeom prst="rect">
              <a:avLst/>
            </a:prstGeom>
            <a:noFill/>
          </p:spPr>
          <p:txBody>
            <a:bodyPr wrap="square" rtlCol="0">
              <a:spAutoFit/>
            </a:bodyPr>
            <a:lstStyle/>
            <a:p>
              <a:pPr marL="0" algn="r" defTabSz="685800" rtl="0" eaLnBrk="1" latinLnBrk="0" hangingPunct="1">
                <a:lnSpc>
                  <a:spcPct val="90000"/>
                </a:lnSpc>
                <a:spcBef>
                  <a:spcPct val="0"/>
                </a:spcBef>
                <a:buNone/>
              </a:pPr>
              <a:r>
                <a:rPr lang="en-US" sz="900" b="0" i="1" kern="1200" baseline="0" dirty="0">
                  <a:solidFill>
                    <a:schemeClr val="tx1"/>
                  </a:solidFill>
                  <a:effectLst/>
                  <a:latin typeface="+mj-lt"/>
                  <a:ea typeface="Gotham Light" charset="0"/>
                  <a:cs typeface="Gotham Light" charset="0"/>
                </a:rPr>
                <a:t>Supporting Sponsor</a:t>
              </a:r>
            </a:p>
          </p:txBody>
        </p:sp>
        <p:pic>
          <p:nvPicPr>
            <p:cNvPr id="14" name="Picture 13">
              <a:extLst>
                <a:ext uri="{FF2B5EF4-FFF2-40B4-BE49-F238E27FC236}">
                  <a16:creationId xmlns:a16="http://schemas.microsoft.com/office/drawing/2014/main" id="{0380407E-DB7F-4BFF-9E01-43A6E1905D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96296" y="6359185"/>
              <a:ext cx="2694596" cy="657218"/>
            </a:xfrm>
            <a:prstGeom prst="rect">
              <a:avLst/>
            </a:prstGeom>
          </p:spPr>
        </p:pic>
      </p:grpSp>
      <p:sp>
        <p:nvSpPr>
          <p:cNvPr id="21" name="Parallelogram 1">
            <a:extLst>
              <a:ext uri="{FF2B5EF4-FFF2-40B4-BE49-F238E27FC236}">
                <a16:creationId xmlns:a16="http://schemas.microsoft.com/office/drawing/2014/main" id="{6F4C1FF9-A05C-42E9-8A98-CE47641DA737}"/>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6EFCFA5E-CA6F-48FE-A4E2-A3218E59535C}"/>
              </a:ext>
            </a:extLst>
          </p:cNvPr>
          <p:cNvSpPr>
            <a:spLocks noGrp="1"/>
          </p:cNvSpPr>
          <p:nvPr>
            <p:ph type="title" hasCustomPrompt="1"/>
          </p:nvPr>
        </p:nvSpPr>
        <p:spPr>
          <a:xfrm>
            <a:off x="331967" y="103463"/>
            <a:ext cx="8480066" cy="612956"/>
          </a:xfrm>
        </p:spPr>
        <p:txBody>
          <a:bodyPr/>
          <a:lstStyle>
            <a:lvl1pPr>
              <a:defRPr/>
            </a:lvl1pPr>
          </a:lstStyle>
          <a:p>
            <a:pPr algn="ctr"/>
            <a:r>
              <a:rPr lang="en-CA" sz="3000" dirty="0"/>
              <a:t>Thank you to our Presenting Sponsors</a:t>
            </a:r>
          </a:p>
        </p:txBody>
      </p:sp>
      <p:sp>
        <p:nvSpPr>
          <p:cNvPr id="24" name="Text Placeholder 7">
            <a:extLst>
              <a:ext uri="{FF2B5EF4-FFF2-40B4-BE49-F238E27FC236}">
                <a16:creationId xmlns:a16="http://schemas.microsoft.com/office/drawing/2014/main" id="{49558DAF-3CB3-4A7C-939F-93137F79FC77}"/>
              </a:ext>
            </a:extLst>
          </p:cNvPr>
          <p:cNvSpPr>
            <a:spLocks noGrp="1"/>
          </p:cNvSpPr>
          <p:nvPr>
            <p:ph type="body" sz="quarter" idx="13" hasCustomPrompt="1"/>
          </p:nvPr>
        </p:nvSpPr>
        <p:spPr>
          <a:xfrm>
            <a:off x="791858" y="3012009"/>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5" name="Picture Placeholder 10">
            <a:extLst>
              <a:ext uri="{FF2B5EF4-FFF2-40B4-BE49-F238E27FC236}">
                <a16:creationId xmlns:a16="http://schemas.microsoft.com/office/drawing/2014/main" id="{905AFAFF-CB6D-4DDB-AB7A-4918108FA492}"/>
              </a:ext>
            </a:extLst>
          </p:cNvPr>
          <p:cNvSpPr>
            <a:spLocks noGrp="1"/>
          </p:cNvSpPr>
          <p:nvPr>
            <p:ph type="pic" sz="quarter" idx="14" hasCustomPrompt="1"/>
          </p:nvPr>
        </p:nvSpPr>
        <p:spPr>
          <a:xfrm>
            <a:off x="1594625" y="2462593"/>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6" name="Text Placeholder 7">
            <a:extLst>
              <a:ext uri="{FF2B5EF4-FFF2-40B4-BE49-F238E27FC236}">
                <a16:creationId xmlns:a16="http://schemas.microsoft.com/office/drawing/2014/main" id="{4FFA215F-7F72-43E0-B5EB-67AB44C3310B}"/>
              </a:ext>
            </a:extLst>
          </p:cNvPr>
          <p:cNvSpPr>
            <a:spLocks noGrp="1"/>
          </p:cNvSpPr>
          <p:nvPr>
            <p:ph type="body" sz="quarter" idx="15" hasCustomPrompt="1"/>
          </p:nvPr>
        </p:nvSpPr>
        <p:spPr>
          <a:xfrm>
            <a:off x="5521365" y="1456557"/>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7" name="Picture Placeholder 10">
            <a:extLst>
              <a:ext uri="{FF2B5EF4-FFF2-40B4-BE49-F238E27FC236}">
                <a16:creationId xmlns:a16="http://schemas.microsoft.com/office/drawing/2014/main" id="{8FF64149-3BFC-4D2F-B894-BE3849C10C47}"/>
              </a:ext>
            </a:extLst>
          </p:cNvPr>
          <p:cNvSpPr>
            <a:spLocks noGrp="1"/>
          </p:cNvSpPr>
          <p:nvPr>
            <p:ph type="pic" sz="quarter" idx="16" hasCustomPrompt="1"/>
          </p:nvPr>
        </p:nvSpPr>
        <p:spPr>
          <a:xfrm>
            <a:off x="6324132" y="907141"/>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sp>
        <p:nvSpPr>
          <p:cNvPr id="28" name="Text Placeholder 7">
            <a:extLst>
              <a:ext uri="{FF2B5EF4-FFF2-40B4-BE49-F238E27FC236}">
                <a16:creationId xmlns:a16="http://schemas.microsoft.com/office/drawing/2014/main" id="{5C1DED9D-AD3F-4522-BB87-DED0440B32A9}"/>
              </a:ext>
            </a:extLst>
          </p:cNvPr>
          <p:cNvSpPr>
            <a:spLocks noGrp="1"/>
          </p:cNvSpPr>
          <p:nvPr>
            <p:ph type="body" sz="quarter" idx="17" hasCustomPrompt="1"/>
          </p:nvPr>
        </p:nvSpPr>
        <p:spPr>
          <a:xfrm>
            <a:off x="5521365" y="3050829"/>
            <a:ext cx="2697129" cy="695853"/>
          </a:xfrm>
        </p:spPr>
        <p:txBody>
          <a:bodyPr>
            <a:normAutofit/>
          </a:bodyPr>
          <a:lstStyle>
            <a:lvl1pPr marL="0" indent="0" algn="ctr">
              <a:lnSpc>
                <a:spcPct val="109000"/>
              </a:lnSpc>
              <a:buNone/>
              <a:defRPr lang="en-US" sz="1200" b="0" i="0" kern="1200" baseline="0" dirty="0">
                <a:solidFill>
                  <a:srgbClr val="555B5B"/>
                </a:solidFill>
                <a:latin typeface="+mn-lt"/>
                <a:ea typeface="Gotham Light" charset="0"/>
                <a:cs typeface="Gotham Light" charset="0"/>
              </a:defRPr>
            </a:lvl1pPr>
          </a:lstStyle>
          <a:p>
            <a:pPr lvl="0"/>
            <a:r>
              <a:rPr lang="en-US" dirty="0"/>
              <a:t>Sponsor Description Here</a:t>
            </a:r>
          </a:p>
        </p:txBody>
      </p:sp>
      <p:sp>
        <p:nvSpPr>
          <p:cNvPr id="29" name="Picture Placeholder 10">
            <a:extLst>
              <a:ext uri="{FF2B5EF4-FFF2-40B4-BE49-F238E27FC236}">
                <a16:creationId xmlns:a16="http://schemas.microsoft.com/office/drawing/2014/main" id="{577B61FC-0B9E-4FEE-A321-E273ED25BED6}"/>
              </a:ext>
            </a:extLst>
          </p:cNvPr>
          <p:cNvSpPr>
            <a:spLocks noGrp="1"/>
          </p:cNvSpPr>
          <p:nvPr>
            <p:ph type="pic" sz="quarter" idx="18" hasCustomPrompt="1"/>
          </p:nvPr>
        </p:nvSpPr>
        <p:spPr>
          <a:xfrm>
            <a:off x="6324132" y="2501413"/>
            <a:ext cx="1101430" cy="389398"/>
          </a:xfrm>
        </p:spPr>
        <p:txBody>
          <a:bodyPr anchor="ctr">
            <a:noAutofit/>
          </a:bodyPr>
          <a:lstStyle>
            <a:lvl1pPr algn="ctr">
              <a:defRPr sz="1050" b="0" i="0" baseline="0">
                <a:solidFill>
                  <a:srgbClr val="555B5B"/>
                </a:solidFill>
                <a:latin typeface="+mn-lt"/>
                <a:ea typeface="Gotham Book" charset="0"/>
                <a:cs typeface="Gotham Book" charset="0"/>
              </a:defRPr>
            </a:lvl1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dirty="0"/>
              <a:t>Insert Logo Here</a:t>
            </a:r>
          </a:p>
        </p:txBody>
      </p:sp>
      <p:pic>
        <p:nvPicPr>
          <p:cNvPr id="17" name="Picture 16">
            <a:extLst>
              <a:ext uri="{FF2B5EF4-FFF2-40B4-BE49-F238E27FC236}">
                <a16:creationId xmlns:a16="http://schemas.microsoft.com/office/drawing/2014/main" id="{ECB5AED4-FD74-4A79-BBC5-57311EFE0EC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3902608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9700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4948A2D-3244-41AD-B506-99BF47BC9C2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635590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240787" y="1780942"/>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8AAAB1C-D002-4C3B-8580-BC90B6B9CA9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6907761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Technical Assistance">
    <p:spTree>
      <p:nvGrpSpPr>
        <p:cNvPr id="1" name=""/>
        <p:cNvGrpSpPr/>
        <p:nvPr/>
      </p:nvGrpSpPr>
      <p:grpSpPr>
        <a:xfrm>
          <a:off x="0" y="0"/>
          <a:ext cx="0" cy="0"/>
          <a:chOff x="0" y="0"/>
          <a:chExt cx="0" cy="0"/>
        </a:xfrm>
      </p:grpSpPr>
      <p:sp>
        <p:nvSpPr>
          <p:cNvPr id="18" name="Shape 2572"/>
          <p:cNvSpPr/>
          <p:nvPr userDrawn="1"/>
        </p:nvSpPr>
        <p:spPr>
          <a:xfrm>
            <a:off x="3570302" y="2090058"/>
            <a:ext cx="286900" cy="286900"/>
          </a:xfrm>
          <a:custGeom>
            <a:avLst/>
            <a:gdLst/>
            <a:ahLst/>
            <a:cxnLst>
              <a:cxn ang="0">
                <a:pos x="wd2" y="hd2"/>
              </a:cxn>
              <a:cxn ang="5400000">
                <a:pos x="wd2" y="hd2"/>
              </a:cxn>
              <a:cxn ang="10800000">
                <a:pos x="wd2" y="hd2"/>
              </a:cxn>
              <a:cxn ang="16200000">
                <a:pos x="wd2" y="hd2"/>
              </a:cxn>
            </a:cxnLst>
            <a:rect l="0" t="0" r="r" b="b"/>
            <a:pathLst>
              <a:path w="21600" h="21600" extrusionOk="0">
                <a:moveTo>
                  <a:pt x="9327" y="17673"/>
                </a:moveTo>
                <a:cubicBezTo>
                  <a:pt x="4718" y="17673"/>
                  <a:pt x="982" y="13936"/>
                  <a:pt x="982" y="9327"/>
                </a:cubicBezTo>
                <a:cubicBezTo>
                  <a:pt x="982" y="4718"/>
                  <a:pt x="4718" y="982"/>
                  <a:pt x="9327" y="982"/>
                </a:cubicBezTo>
                <a:cubicBezTo>
                  <a:pt x="13936" y="982"/>
                  <a:pt x="17673" y="4718"/>
                  <a:pt x="17673" y="9327"/>
                </a:cubicBezTo>
                <a:cubicBezTo>
                  <a:pt x="17673" y="13936"/>
                  <a:pt x="13936" y="17673"/>
                  <a:pt x="9327" y="17673"/>
                </a:cubicBezTo>
                <a:moveTo>
                  <a:pt x="21456" y="20762"/>
                </a:moveTo>
                <a:lnTo>
                  <a:pt x="16253" y="15559"/>
                </a:lnTo>
                <a:cubicBezTo>
                  <a:pt x="17741" y="13907"/>
                  <a:pt x="18655" y="11726"/>
                  <a:pt x="18655" y="9327"/>
                </a:cubicBezTo>
                <a:cubicBezTo>
                  <a:pt x="18655" y="4176"/>
                  <a:pt x="14479" y="0"/>
                  <a:pt x="9327" y="0"/>
                </a:cubicBezTo>
                <a:cubicBezTo>
                  <a:pt x="4176" y="0"/>
                  <a:pt x="0" y="4176"/>
                  <a:pt x="0" y="9327"/>
                </a:cubicBezTo>
                <a:cubicBezTo>
                  <a:pt x="0" y="14479"/>
                  <a:pt x="4176" y="18655"/>
                  <a:pt x="9327" y="18655"/>
                </a:cubicBezTo>
                <a:cubicBezTo>
                  <a:pt x="11726" y="18655"/>
                  <a:pt x="13907" y="17742"/>
                  <a:pt x="15559" y="16253"/>
                </a:cubicBezTo>
                <a:lnTo>
                  <a:pt x="20762" y="21456"/>
                </a:lnTo>
                <a:cubicBezTo>
                  <a:pt x="20851" y="21546"/>
                  <a:pt x="20973" y="21600"/>
                  <a:pt x="21109" y="21600"/>
                </a:cubicBezTo>
                <a:cubicBezTo>
                  <a:pt x="21380" y="21600"/>
                  <a:pt x="21600" y="21381"/>
                  <a:pt x="21600" y="21109"/>
                </a:cubicBezTo>
                <a:cubicBezTo>
                  <a:pt x="21600" y="20974"/>
                  <a:pt x="21545" y="20851"/>
                  <a:pt x="21456" y="20762"/>
                </a:cubicBezTo>
                <a:moveTo>
                  <a:pt x="13745" y="8836"/>
                </a:moveTo>
                <a:lnTo>
                  <a:pt x="9818" y="8836"/>
                </a:lnTo>
                <a:lnTo>
                  <a:pt x="9818" y="4909"/>
                </a:lnTo>
                <a:cubicBezTo>
                  <a:pt x="9818" y="4638"/>
                  <a:pt x="9599" y="4418"/>
                  <a:pt x="9327" y="4418"/>
                </a:cubicBezTo>
                <a:cubicBezTo>
                  <a:pt x="9056" y="4418"/>
                  <a:pt x="8836" y="4638"/>
                  <a:pt x="8836" y="4909"/>
                </a:cubicBezTo>
                <a:lnTo>
                  <a:pt x="8836" y="8836"/>
                </a:lnTo>
                <a:lnTo>
                  <a:pt x="4909" y="8836"/>
                </a:lnTo>
                <a:cubicBezTo>
                  <a:pt x="4638" y="8836"/>
                  <a:pt x="4418" y="9056"/>
                  <a:pt x="4418" y="9327"/>
                </a:cubicBezTo>
                <a:cubicBezTo>
                  <a:pt x="4418" y="9599"/>
                  <a:pt x="4638" y="9818"/>
                  <a:pt x="4909" y="9818"/>
                </a:cubicBezTo>
                <a:lnTo>
                  <a:pt x="8836" y="9818"/>
                </a:lnTo>
                <a:lnTo>
                  <a:pt x="8836" y="13745"/>
                </a:lnTo>
                <a:cubicBezTo>
                  <a:pt x="8836" y="14017"/>
                  <a:pt x="9056" y="14236"/>
                  <a:pt x="9327" y="14236"/>
                </a:cubicBezTo>
                <a:cubicBezTo>
                  <a:pt x="9599" y="14236"/>
                  <a:pt x="9818" y="14017"/>
                  <a:pt x="9818" y="13745"/>
                </a:cubicBezTo>
                <a:lnTo>
                  <a:pt x="9818" y="9818"/>
                </a:lnTo>
                <a:lnTo>
                  <a:pt x="13745" y="9818"/>
                </a:lnTo>
                <a:cubicBezTo>
                  <a:pt x="14017" y="9818"/>
                  <a:pt x="14236" y="9599"/>
                  <a:pt x="14236" y="9327"/>
                </a:cubicBezTo>
                <a:cubicBezTo>
                  <a:pt x="14236" y="9056"/>
                  <a:pt x="14017" y="8836"/>
                  <a:pt x="13745"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557"/>
          <p:cNvSpPr/>
          <p:nvPr userDrawn="1"/>
        </p:nvSpPr>
        <p:spPr>
          <a:xfrm>
            <a:off x="543389" y="2139535"/>
            <a:ext cx="278658" cy="278658"/>
          </a:xfrm>
          <a:custGeom>
            <a:avLst/>
            <a:gdLst/>
            <a:ahLst/>
            <a:cxnLst>
              <a:cxn ang="0">
                <a:pos x="wd2" y="hd2"/>
              </a:cxn>
              <a:cxn ang="5400000">
                <a:pos x="wd2" y="hd2"/>
              </a:cxn>
              <a:cxn ang="10800000">
                <a:pos x="wd2" y="hd2"/>
              </a:cxn>
              <a:cxn ang="16200000">
                <a:pos x="wd2" y="hd2"/>
              </a:cxn>
            </a:cxnLst>
            <a:rect l="0" t="0" r="r" b="b"/>
            <a:pathLst>
              <a:path w="21600" h="21600" extrusionOk="0">
                <a:moveTo>
                  <a:pt x="12991" y="6559"/>
                </a:moveTo>
                <a:cubicBezTo>
                  <a:pt x="12727" y="6341"/>
                  <a:pt x="12420" y="6172"/>
                  <a:pt x="12078" y="6058"/>
                </a:cubicBezTo>
                <a:cubicBezTo>
                  <a:pt x="11737" y="5946"/>
                  <a:pt x="11367" y="5889"/>
                  <a:pt x="10978" y="5889"/>
                </a:cubicBezTo>
                <a:cubicBezTo>
                  <a:pt x="10477" y="5889"/>
                  <a:pt x="10025" y="5967"/>
                  <a:pt x="9633" y="6120"/>
                </a:cubicBezTo>
                <a:cubicBezTo>
                  <a:pt x="9239" y="6275"/>
                  <a:pt x="8900" y="6494"/>
                  <a:pt x="8623" y="6771"/>
                </a:cubicBezTo>
                <a:cubicBezTo>
                  <a:pt x="8346" y="7049"/>
                  <a:pt x="8133" y="7392"/>
                  <a:pt x="7992" y="7788"/>
                </a:cubicBezTo>
                <a:cubicBezTo>
                  <a:pt x="7853" y="8180"/>
                  <a:pt x="7782" y="8620"/>
                  <a:pt x="7782" y="9096"/>
                </a:cubicBezTo>
                <a:lnTo>
                  <a:pt x="7782" y="9217"/>
                </a:lnTo>
                <a:lnTo>
                  <a:pt x="8880" y="9217"/>
                </a:lnTo>
                <a:lnTo>
                  <a:pt x="8877" y="9093"/>
                </a:lnTo>
                <a:cubicBezTo>
                  <a:pt x="8868" y="8767"/>
                  <a:pt x="8908" y="8461"/>
                  <a:pt x="8993" y="8187"/>
                </a:cubicBezTo>
                <a:cubicBezTo>
                  <a:pt x="9079" y="7914"/>
                  <a:pt x="9207" y="7675"/>
                  <a:pt x="9377" y="7473"/>
                </a:cubicBezTo>
                <a:cubicBezTo>
                  <a:pt x="9545" y="7274"/>
                  <a:pt x="9762" y="7115"/>
                  <a:pt x="10024" y="7000"/>
                </a:cubicBezTo>
                <a:cubicBezTo>
                  <a:pt x="10287" y="6884"/>
                  <a:pt x="10594" y="6827"/>
                  <a:pt x="10937" y="6827"/>
                </a:cubicBezTo>
                <a:cubicBezTo>
                  <a:pt x="11182" y="6827"/>
                  <a:pt x="11418" y="6868"/>
                  <a:pt x="11639" y="6950"/>
                </a:cubicBezTo>
                <a:cubicBezTo>
                  <a:pt x="11858" y="7032"/>
                  <a:pt x="12053" y="7146"/>
                  <a:pt x="12218" y="7289"/>
                </a:cubicBezTo>
                <a:cubicBezTo>
                  <a:pt x="12381" y="7431"/>
                  <a:pt x="12512" y="7605"/>
                  <a:pt x="12609" y="7808"/>
                </a:cubicBezTo>
                <a:cubicBezTo>
                  <a:pt x="12704" y="8011"/>
                  <a:pt x="12752" y="8236"/>
                  <a:pt x="12752" y="8478"/>
                </a:cubicBezTo>
                <a:cubicBezTo>
                  <a:pt x="12752" y="8797"/>
                  <a:pt x="12674" y="9089"/>
                  <a:pt x="12519" y="9350"/>
                </a:cubicBezTo>
                <a:cubicBezTo>
                  <a:pt x="12359" y="9618"/>
                  <a:pt x="12154" y="9865"/>
                  <a:pt x="11913" y="10082"/>
                </a:cubicBezTo>
                <a:cubicBezTo>
                  <a:pt x="11624" y="10337"/>
                  <a:pt x="11374" y="10568"/>
                  <a:pt x="11170" y="10771"/>
                </a:cubicBezTo>
                <a:cubicBezTo>
                  <a:pt x="10959" y="10979"/>
                  <a:pt x="10789" y="11200"/>
                  <a:pt x="10662" y="11428"/>
                </a:cubicBezTo>
                <a:cubicBezTo>
                  <a:pt x="10534" y="11657"/>
                  <a:pt x="10441" y="11916"/>
                  <a:pt x="10385" y="12199"/>
                </a:cubicBezTo>
                <a:cubicBezTo>
                  <a:pt x="10329" y="12478"/>
                  <a:pt x="10305" y="12827"/>
                  <a:pt x="10315" y="13237"/>
                </a:cubicBezTo>
                <a:lnTo>
                  <a:pt x="10318" y="13355"/>
                </a:lnTo>
                <a:lnTo>
                  <a:pt x="11407" y="13355"/>
                </a:lnTo>
                <a:lnTo>
                  <a:pt x="11410" y="13237"/>
                </a:lnTo>
                <a:cubicBezTo>
                  <a:pt x="11418" y="12838"/>
                  <a:pt x="11436" y="12531"/>
                  <a:pt x="11463" y="12322"/>
                </a:cubicBezTo>
                <a:cubicBezTo>
                  <a:pt x="11488" y="12125"/>
                  <a:pt x="11538" y="11956"/>
                  <a:pt x="11611" y="11821"/>
                </a:cubicBezTo>
                <a:cubicBezTo>
                  <a:pt x="11687" y="11684"/>
                  <a:pt x="11803" y="11541"/>
                  <a:pt x="11959" y="11399"/>
                </a:cubicBezTo>
                <a:cubicBezTo>
                  <a:pt x="12127" y="11245"/>
                  <a:pt x="12351" y="11031"/>
                  <a:pt x="12630" y="10762"/>
                </a:cubicBezTo>
                <a:cubicBezTo>
                  <a:pt x="12979" y="10441"/>
                  <a:pt x="13270" y="10102"/>
                  <a:pt x="13495" y="9753"/>
                </a:cubicBezTo>
                <a:cubicBezTo>
                  <a:pt x="13729" y="9393"/>
                  <a:pt x="13847" y="8952"/>
                  <a:pt x="13847" y="8439"/>
                </a:cubicBezTo>
                <a:cubicBezTo>
                  <a:pt x="13847" y="8038"/>
                  <a:pt x="13770" y="7675"/>
                  <a:pt x="13618" y="7362"/>
                </a:cubicBezTo>
                <a:cubicBezTo>
                  <a:pt x="13467" y="7050"/>
                  <a:pt x="13256" y="6780"/>
                  <a:pt x="12991" y="6559"/>
                </a:cubicBezTo>
                <a:moveTo>
                  <a:pt x="10179" y="15706"/>
                </a:moveTo>
                <a:lnTo>
                  <a:pt x="11558" y="15706"/>
                </a:lnTo>
                <a:lnTo>
                  <a:pt x="11558" y="14072"/>
                </a:lnTo>
                <a:lnTo>
                  <a:pt x="10179" y="14072"/>
                </a:lnTo>
                <a:cubicBezTo>
                  <a:pt x="10179" y="14072"/>
                  <a:pt x="10179" y="15706"/>
                  <a:pt x="10179" y="15706"/>
                </a:cubicBezTo>
                <a:close/>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0800" y="0"/>
                </a:moveTo>
                <a:cubicBezTo>
                  <a:pt x="4835" y="0"/>
                  <a:pt x="0" y="4836"/>
                  <a:pt x="0" y="10800"/>
                </a:cubicBezTo>
                <a:cubicBezTo>
                  <a:pt x="0" y="16764"/>
                  <a:pt x="4835" y="21600"/>
                  <a:pt x="10800" y="21600"/>
                </a:cubicBezTo>
                <a:cubicBezTo>
                  <a:pt x="16764" y="21600"/>
                  <a:pt x="21600" y="16764"/>
                  <a:pt x="21600" y="10800"/>
                </a:cubicBezTo>
                <a:cubicBezTo>
                  <a:pt x="21600" y="4836"/>
                  <a:pt x="16764" y="0"/>
                  <a:pt x="10800" y="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538"/>
          <p:cNvSpPr/>
          <p:nvPr userDrawn="1"/>
        </p:nvSpPr>
        <p:spPr>
          <a:xfrm>
            <a:off x="6617594" y="2103120"/>
            <a:ext cx="255780" cy="310844"/>
          </a:xfrm>
          <a:custGeom>
            <a:avLst/>
            <a:gdLst/>
            <a:ahLst/>
            <a:cxnLst>
              <a:cxn ang="0">
                <a:pos x="wd2" y="hd2"/>
              </a:cxn>
              <a:cxn ang="5400000">
                <a:pos x="wd2" y="hd2"/>
              </a:cxn>
              <a:cxn ang="10800000">
                <a:pos x="wd2" y="hd2"/>
              </a:cxn>
              <a:cxn ang="16200000">
                <a:pos x="wd2" y="hd2"/>
              </a:cxn>
            </a:cxnLst>
            <a:rect l="0" t="0" r="r" b="b"/>
            <a:pathLst>
              <a:path w="21600" h="21600" extrusionOk="0">
                <a:moveTo>
                  <a:pt x="20400" y="5891"/>
                </a:moveTo>
                <a:lnTo>
                  <a:pt x="1200" y="5891"/>
                </a:lnTo>
                <a:lnTo>
                  <a:pt x="1200" y="3927"/>
                </a:lnTo>
                <a:lnTo>
                  <a:pt x="6000" y="3927"/>
                </a:lnTo>
                <a:cubicBezTo>
                  <a:pt x="6000" y="4469"/>
                  <a:pt x="6538" y="4909"/>
                  <a:pt x="7200" y="4909"/>
                </a:cubicBezTo>
                <a:lnTo>
                  <a:pt x="14400" y="4909"/>
                </a:lnTo>
                <a:cubicBezTo>
                  <a:pt x="15062" y="4909"/>
                  <a:pt x="15600" y="4469"/>
                  <a:pt x="15600" y="3927"/>
                </a:cubicBezTo>
                <a:lnTo>
                  <a:pt x="20400" y="3927"/>
                </a:lnTo>
                <a:cubicBezTo>
                  <a:pt x="20400" y="3927"/>
                  <a:pt x="20400" y="5891"/>
                  <a:pt x="20400" y="5891"/>
                </a:cubicBezTo>
                <a:close/>
                <a:moveTo>
                  <a:pt x="20400" y="20618"/>
                </a:moveTo>
                <a:lnTo>
                  <a:pt x="1200" y="20618"/>
                </a:lnTo>
                <a:lnTo>
                  <a:pt x="1200" y="6873"/>
                </a:lnTo>
                <a:lnTo>
                  <a:pt x="20400" y="6873"/>
                </a:lnTo>
                <a:cubicBezTo>
                  <a:pt x="20400" y="6873"/>
                  <a:pt x="20400" y="20618"/>
                  <a:pt x="20400" y="20618"/>
                </a:cubicBezTo>
                <a:close/>
                <a:moveTo>
                  <a:pt x="7200" y="1964"/>
                </a:moveTo>
                <a:lnTo>
                  <a:pt x="14400" y="1964"/>
                </a:lnTo>
                <a:lnTo>
                  <a:pt x="14400" y="3927"/>
                </a:lnTo>
                <a:lnTo>
                  <a:pt x="7200" y="3927"/>
                </a:lnTo>
                <a:cubicBezTo>
                  <a:pt x="7200" y="3927"/>
                  <a:pt x="7200" y="1964"/>
                  <a:pt x="7200" y="1964"/>
                </a:cubicBezTo>
                <a:close/>
                <a:moveTo>
                  <a:pt x="20400" y="2945"/>
                </a:moveTo>
                <a:lnTo>
                  <a:pt x="15600" y="2945"/>
                </a:lnTo>
                <a:lnTo>
                  <a:pt x="15600" y="1964"/>
                </a:lnTo>
                <a:cubicBezTo>
                  <a:pt x="15600" y="1422"/>
                  <a:pt x="15062" y="982"/>
                  <a:pt x="14400" y="982"/>
                </a:cubicBezTo>
                <a:lnTo>
                  <a:pt x="12000" y="982"/>
                </a:lnTo>
                <a:cubicBezTo>
                  <a:pt x="12000" y="440"/>
                  <a:pt x="11462" y="0"/>
                  <a:pt x="10800" y="0"/>
                </a:cubicBezTo>
                <a:cubicBezTo>
                  <a:pt x="10138" y="0"/>
                  <a:pt x="9600" y="440"/>
                  <a:pt x="9600" y="982"/>
                </a:cubicBezTo>
                <a:lnTo>
                  <a:pt x="7200" y="982"/>
                </a:lnTo>
                <a:cubicBezTo>
                  <a:pt x="6538" y="982"/>
                  <a:pt x="6000" y="1422"/>
                  <a:pt x="6000" y="1964"/>
                </a:cubicBezTo>
                <a:lnTo>
                  <a:pt x="6000" y="2945"/>
                </a:lnTo>
                <a:lnTo>
                  <a:pt x="1200" y="2945"/>
                </a:lnTo>
                <a:cubicBezTo>
                  <a:pt x="538" y="2945"/>
                  <a:pt x="0" y="3386"/>
                  <a:pt x="0" y="3927"/>
                </a:cubicBezTo>
                <a:lnTo>
                  <a:pt x="0" y="20618"/>
                </a:lnTo>
                <a:cubicBezTo>
                  <a:pt x="0" y="21160"/>
                  <a:pt x="538" y="21600"/>
                  <a:pt x="1200" y="21600"/>
                </a:cubicBezTo>
                <a:lnTo>
                  <a:pt x="20400" y="21600"/>
                </a:lnTo>
                <a:cubicBezTo>
                  <a:pt x="21062" y="21600"/>
                  <a:pt x="21600" y="21160"/>
                  <a:pt x="21600" y="20618"/>
                </a:cubicBezTo>
                <a:lnTo>
                  <a:pt x="21600" y="3927"/>
                </a:lnTo>
                <a:cubicBezTo>
                  <a:pt x="21600" y="3386"/>
                  <a:pt x="21062" y="2945"/>
                  <a:pt x="20400" y="2945"/>
                </a:cubicBezTo>
                <a:moveTo>
                  <a:pt x="4200" y="16691"/>
                </a:moveTo>
                <a:lnTo>
                  <a:pt x="15000" y="16691"/>
                </a:lnTo>
                <a:cubicBezTo>
                  <a:pt x="15331" y="16691"/>
                  <a:pt x="15600" y="16472"/>
                  <a:pt x="15600" y="16200"/>
                </a:cubicBezTo>
                <a:cubicBezTo>
                  <a:pt x="15600" y="15929"/>
                  <a:pt x="15331" y="15709"/>
                  <a:pt x="15000" y="15709"/>
                </a:cubicBezTo>
                <a:lnTo>
                  <a:pt x="4200" y="15709"/>
                </a:lnTo>
                <a:cubicBezTo>
                  <a:pt x="3869" y="15709"/>
                  <a:pt x="3600" y="15929"/>
                  <a:pt x="3600" y="16200"/>
                </a:cubicBezTo>
                <a:cubicBezTo>
                  <a:pt x="3600" y="16472"/>
                  <a:pt x="3869" y="16691"/>
                  <a:pt x="4200" y="16691"/>
                </a:cubicBezTo>
                <a:moveTo>
                  <a:pt x="4200" y="13745"/>
                </a:moveTo>
                <a:lnTo>
                  <a:pt x="17400" y="13745"/>
                </a:lnTo>
                <a:cubicBezTo>
                  <a:pt x="17731" y="13745"/>
                  <a:pt x="18000" y="13526"/>
                  <a:pt x="18000" y="13255"/>
                </a:cubicBezTo>
                <a:cubicBezTo>
                  <a:pt x="18000" y="12984"/>
                  <a:pt x="17731" y="12764"/>
                  <a:pt x="17400" y="12764"/>
                </a:cubicBezTo>
                <a:lnTo>
                  <a:pt x="4200" y="12764"/>
                </a:lnTo>
                <a:cubicBezTo>
                  <a:pt x="3869" y="12764"/>
                  <a:pt x="3600" y="12984"/>
                  <a:pt x="3600" y="13255"/>
                </a:cubicBezTo>
                <a:cubicBezTo>
                  <a:pt x="3600" y="13526"/>
                  <a:pt x="3869" y="13745"/>
                  <a:pt x="4200" y="13745"/>
                </a:cubicBezTo>
                <a:moveTo>
                  <a:pt x="4200" y="10800"/>
                </a:moveTo>
                <a:lnTo>
                  <a:pt x="11400" y="10800"/>
                </a:lnTo>
                <a:cubicBezTo>
                  <a:pt x="11731" y="10800"/>
                  <a:pt x="12000" y="10581"/>
                  <a:pt x="12000" y="10309"/>
                </a:cubicBezTo>
                <a:cubicBezTo>
                  <a:pt x="12000" y="10038"/>
                  <a:pt x="11731" y="9818"/>
                  <a:pt x="11400" y="9818"/>
                </a:cubicBezTo>
                <a:lnTo>
                  <a:pt x="4200" y="9818"/>
                </a:lnTo>
                <a:cubicBezTo>
                  <a:pt x="3869" y="9818"/>
                  <a:pt x="3600" y="10038"/>
                  <a:pt x="3600" y="10309"/>
                </a:cubicBezTo>
                <a:cubicBezTo>
                  <a:pt x="3600" y="10581"/>
                  <a:pt x="3869" y="10800"/>
                  <a:pt x="4200" y="10800"/>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25" name="Straight Connector 24"/>
          <p:cNvCxnSpPr/>
          <p:nvPr userDrawn="1"/>
        </p:nvCxnSpPr>
        <p:spPr>
          <a:xfrm>
            <a:off x="55021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3573336"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596457" y="2525474"/>
            <a:ext cx="1932238"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userDrawn="1"/>
        </p:nvSpPr>
        <p:spPr>
          <a:xfrm>
            <a:off x="497682" y="2632139"/>
            <a:ext cx="2008585" cy="1015663"/>
          </a:xfrm>
          <a:prstGeom prst="rect">
            <a:avLst/>
          </a:prstGeom>
          <a:noFill/>
        </p:spPr>
        <p:txBody>
          <a:bodyPr wrap="square" rtlCol="0">
            <a:spAutoFit/>
          </a:bodyPr>
          <a:lstStyle/>
          <a:p>
            <a:pPr marL="0" marR="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lang="en-US" sz="1200" b="0" i="0" kern="1200" dirty="0">
                <a:solidFill>
                  <a:srgbClr val="555858"/>
                </a:solidFill>
                <a:latin typeface="+mn-lt"/>
                <a:ea typeface="Gotham Light" charset="0"/>
                <a:cs typeface="Gotham Light" charset="0"/>
              </a:rPr>
              <a:t>If you require assistance during the session, type your inquiry into the question pane on the right side.</a:t>
            </a:r>
          </a:p>
        </p:txBody>
      </p:sp>
      <p:sp>
        <p:nvSpPr>
          <p:cNvPr id="32" name="TextBox 31"/>
          <p:cNvSpPr txBox="1"/>
          <p:nvPr userDrawn="1"/>
        </p:nvSpPr>
        <p:spPr>
          <a:xfrm>
            <a:off x="3522296"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Maximize your screen with the zoom button on the top of the presentation window.</a:t>
            </a:r>
          </a:p>
        </p:txBody>
      </p:sp>
      <p:sp>
        <p:nvSpPr>
          <p:cNvPr id="33" name="TextBox 32"/>
          <p:cNvSpPr txBox="1"/>
          <p:nvPr userDrawn="1"/>
        </p:nvSpPr>
        <p:spPr>
          <a:xfrm>
            <a:off x="6551425" y="2632139"/>
            <a:ext cx="2008585" cy="830997"/>
          </a:xfrm>
          <a:prstGeom prst="rect">
            <a:avLst/>
          </a:prstGeom>
          <a:noFill/>
        </p:spPr>
        <p:txBody>
          <a:bodyPr wrap="square" rtlCol="0">
            <a:spAutoFit/>
          </a:bodyPr>
          <a:lstStyle/>
          <a:p>
            <a:pPr marL="0" indent="0" algn="l" defTabSz="685800" rtl="0" eaLnBrk="1" latinLnBrk="0" hangingPunct="1">
              <a:lnSpc>
                <a:spcPct val="100000"/>
              </a:lnSpc>
              <a:spcBef>
                <a:spcPts val="750"/>
              </a:spcBef>
              <a:buFont typeface="Arial" panose="020B0604020202020204" pitchFamily="34" charset="0"/>
              <a:buNone/>
            </a:pPr>
            <a:r>
              <a:rPr lang="en-US" sz="1200" b="0" i="0" kern="1200" dirty="0">
                <a:solidFill>
                  <a:srgbClr val="555858"/>
                </a:solidFill>
                <a:latin typeface="+mn-lt"/>
                <a:ea typeface="Gotham Light" charset="0"/>
                <a:cs typeface="Gotham Light" charset="0"/>
              </a:rPr>
              <a:t>Please fill in the short evaluation following the session. It will appear in your web browser.</a:t>
            </a:r>
          </a:p>
        </p:txBody>
      </p:sp>
      <p:sp>
        <p:nvSpPr>
          <p:cNvPr id="34" name="TextBox 33"/>
          <p:cNvSpPr txBox="1"/>
          <p:nvPr userDrawn="1"/>
        </p:nvSpPr>
        <p:spPr>
          <a:xfrm>
            <a:off x="395993" y="365727"/>
            <a:ext cx="8393282" cy="466281"/>
          </a:xfrm>
          <a:prstGeom prst="rect">
            <a:avLst/>
          </a:prstGeom>
          <a:noFill/>
        </p:spPr>
        <p:txBody>
          <a:bodyPr wrap="square" rtlCol="0">
            <a:spAutoFit/>
          </a:bodyPr>
          <a:lstStyle/>
          <a:p>
            <a:pPr marL="0" algn="l" defTabSz="685800" rtl="0" eaLnBrk="1" latinLnBrk="0" hangingPunct="1">
              <a:lnSpc>
                <a:spcPct val="90000"/>
              </a:lnSpc>
              <a:spcBef>
                <a:spcPct val="0"/>
              </a:spcBef>
              <a:buNone/>
            </a:pPr>
            <a:r>
              <a:rPr lang="en-US" sz="2700" dirty="0">
                <a:latin typeface="+mj-lt"/>
              </a:rPr>
              <a:t>Technical Assistance</a:t>
            </a:r>
            <a:endParaRPr lang="en-US" sz="2700" b="0" i="0" kern="1200" baseline="0" dirty="0">
              <a:solidFill>
                <a:schemeClr val="tx1"/>
              </a:solidFill>
              <a:latin typeface="+mj-lt"/>
              <a:ea typeface="Gotham Light" charset="0"/>
              <a:cs typeface="Gotham Light" charset="0"/>
            </a:endParaRPr>
          </a:p>
        </p:txBody>
      </p:sp>
    </p:spTree>
    <p:extLst>
      <p:ext uri="{BB962C8B-B14F-4D97-AF65-F5344CB8AC3E}">
        <p14:creationId xmlns:p14="http://schemas.microsoft.com/office/powerpoint/2010/main" val="836520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6" name="Subtitle 2"/>
          <p:cNvSpPr>
            <a:spLocks noGrp="1"/>
          </p:cNvSpPr>
          <p:nvPr>
            <p:ph type="subTitle" idx="1" hasCustomPrompt="1"/>
          </p:nvPr>
        </p:nvSpPr>
        <p:spPr>
          <a:xfrm>
            <a:off x="501198" y="3472342"/>
            <a:ext cx="4520966" cy="453733"/>
          </a:xfrm>
          <a:prstGeom prst="rect">
            <a:avLst/>
          </a:prstGeom>
        </p:spPr>
        <p:txBody>
          <a:bodyPr vert="horz" lIns="91440" tIns="45720" rIns="91440" bIns="45720" rtlCol="0" anchor="t">
            <a:noAutofit/>
          </a:bodyPr>
          <a:lstStyle>
            <a:lvl1pPr marL="0" indent="0" algn="l">
              <a:buNone/>
              <a:defRPr lang="en-US" dirty="0">
                <a:solidFill>
                  <a:schemeClr val="accent3"/>
                </a:solidFill>
                <a:latin typeface="+mn-lt"/>
                <a:cs typeface="Segoe UI Light"/>
              </a:defRPr>
            </a:lvl1pPr>
          </a:lstStyle>
          <a:p>
            <a:pPr lvl="0"/>
            <a:r>
              <a:rPr lang="en-CA" dirty="0"/>
              <a:t>Subtitle</a:t>
            </a:r>
            <a:endParaRPr lang="en-US" dirty="0"/>
          </a:p>
        </p:txBody>
      </p:sp>
      <p:sp>
        <p:nvSpPr>
          <p:cNvPr id="8" name="Text Placeholder 6"/>
          <p:cNvSpPr>
            <a:spLocks noGrp="1"/>
          </p:cNvSpPr>
          <p:nvPr>
            <p:ph type="body" sz="quarter" idx="10" hasCustomPrompt="1"/>
          </p:nvPr>
        </p:nvSpPr>
        <p:spPr>
          <a:xfrm>
            <a:off x="501081" y="4197927"/>
            <a:ext cx="4521200" cy="430213"/>
          </a:xfrm>
        </p:spPr>
        <p:txBody>
          <a:bodyPr/>
          <a:lstStyle>
            <a:lvl1pPr marL="0" indent="0" algn="l" defTabSz="457200" rtl="0" eaLnBrk="1" latinLnBrk="0" hangingPunct="1">
              <a:lnSpc>
                <a:spcPct val="100000"/>
              </a:lnSpc>
              <a:spcBef>
                <a:spcPts val="0"/>
              </a:spcBef>
              <a:spcAft>
                <a:spcPts val="0"/>
              </a:spcAft>
              <a:buFont typeface="Arial"/>
              <a:buNone/>
              <a:defRPr lang="en-US" sz="1400" b="0" kern="1200" baseline="0" dirty="0" smtClean="0">
                <a:solidFill>
                  <a:schemeClr val="bg2">
                    <a:lumMod val="50000"/>
                  </a:schemeClr>
                </a:solidFill>
                <a:latin typeface="+mn-lt"/>
                <a:ea typeface="+mn-ea"/>
                <a:cs typeface="Century Gothic"/>
              </a:defRPr>
            </a:lvl1pPr>
          </a:lstStyle>
          <a:p>
            <a:pPr lvl="0"/>
            <a:r>
              <a:rPr lang="en-US" dirty="0"/>
              <a:t>Speaker Name, Title, Company</a:t>
            </a:r>
          </a:p>
        </p:txBody>
      </p:sp>
      <p:sp>
        <p:nvSpPr>
          <p:cNvPr id="9" name="Text Placeholder 9"/>
          <p:cNvSpPr>
            <a:spLocks noGrp="1"/>
          </p:cNvSpPr>
          <p:nvPr>
            <p:ph type="body" sz="quarter" idx="11" hasCustomPrompt="1"/>
          </p:nvPr>
        </p:nvSpPr>
        <p:spPr>
          <a:xfrm>
            <a:off x="501081" y="2456054"/>
            <a:ext cx="4521200" cy="967155"/>
          </a:xfrm>
        </p:spPr>
        <p:txBody>
          <a:bodyPr anchor="b"/>
          <a:lstStyle>
            <a:lvl1pPr marL="0" marR="0" indent="0" algn="l" defTabSz="457200" rtl="0" eaLnBrk="1" fontAlgn="auto" latinLnBrk="0" hangingPunct="1">
              <a:lnSpc>
                <a:spcPct val="90000"/>
              </a:lnSpc>
              <a:spcBef>
                <a:spcPct val="0"/>
              </a:spcBef>
              <a:spcAft>
                <a:spcPts val="0"/>
              </a:spcAft>
              <a:buClrTx/>
              <a:buSzTx/>
              <a:buFontTx/>
              <a:buNone/>
              <a:tabLst/>
              <a:defRPr kumimoji="0" lang="en-US" sz="3600" b="0" i="0" u="none" strike="noStrike" kern="1200" cap="none" spc="0" normalizeH="0" baseline="0" dirty="0" smtClean="0">
                <a:ln>
                  <a:noFill/>
                </a:ln>
                <a:solidFill>
                  <a:schemeClr val="tx1"/>
                </a:solidFill>
                <a:effectLst/>
                <a:uLnTx/>
                <a:uFillTx/>
                <a:latin typeface="Segoe UI Light" panose="020B0502040204020203" pitchFamily="34" charset="0"/>
                <a:ea typeface="Segoe UI Light" panose="020B0502040204020203" pitchFamily="34" charset="0"/>
                <a:cs typeface="Segoe UI Semibold" panose="020B0502040204020203" pitchFamily="34" charset="0"/>
              </a:defRPr>
            </a:lvl1pPr>
          </a:lstStyle>
          <a:p>
            <a:pPr lvl="0"/>
            <a:r>
              <a:rPr lang="en-US" dirty="0"/>
              <a:t>Title here: No </a:t>
            </a:r>
          </a:p>
          <a:p>
            <a:pPr lvl="0"/>
            <a:r>
              <a:rPr lang="en-US" dirty="0"/>
              <a:t>more than 2 lines</a:t>
            </a:r>
          </a:p>
        </p:txBody>
      </p:sp>
      <p:sp>
        <p:nvSpPr>
          <p:cNvPr id="15" name="Parallelogram 53">
            <a:extLst>
              <a:ext uri="{FF2B5EF4-FFF2-40B4-BE49-F238E27FC236}">
                <a16:creationId xmlns:a16="http://schemas.microsoft.com/office/drawing/2014/main" id="{C547DB2E-3A42-CB46-9F16-F2DFD7625BF5}"/>
              </a:ext>
            </a:extLst>
          </p:cNvPr>
          <p:cNvSpPr/>
          <p:nvPr userDrawn="1"/>
        </p:nvSpPr>
        <p:spPr>
          <a:xfrm flipV="1">
            <a:off x="6888527" y="-23008"/>
            <a:ext cx="2277569" cy="42700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 name="connsiteX0" fmla="*/ 0 w 4228795"/>
              <a:gd name="connsiteY0" fmla="*/ 6618452 h 6618452"/>
              <a:gd name="connsiteX1" fmla="*/ 3531945 w 4228795"/>
              <a:gd name="connsiteY1" fmla="*/ 0 h 6618452"/>
              <a:gd name="connsiteX2" fmla="*/ 4228795 w 4228795"/>
              <a:gd name="connsiteY2" fmla="*/ 8082 h 6618452"/>
              <a:gd name="connsiteX3" fmla="*/ 2707423 w 4228795"/>
              <a:gd name="connsiteY3" fmla="*/ 6022880 h 6618452"/>
              <a:gd name="connsiteX4" fmla="*/ 0 w 4228795"/>
              <a:gd name="connsiteY4" fmla="*/ 6618452 h 6618452"/>
              <a:gd name="connsiteX0" fmla="*/ 0 w 4228795"/>
              <a:gd name="connsiteY0" fmla="*/ 6618452 h 6625887"/>
              <a:gd name="connsiteX1" fmla="*/ 3531945 w 4228795"/>
              <a:gd name="connsiteY1" fmla="*/ 0 h 6625887"/>
              <a:gd name="connsiteX2" fmla="*/ 4228795 w 4228795"/>
              <a:gd name="connsiteY2" fmla="*/ 8082 h 6625887"/>
              <a:gd name="connsiteX3" fmla="*/ 2890479 w 4228795"/>
              <a:gd name="connsiteY3" fmla="*/ 6625887 h 6625887"/>
              <a:gd name="connsiteX4" fmla="*/ 0 w 4228795"/>
              <a:gd name="connsiteY4" fmla="*/ 6618452 h 6625887"/>
              <a:gd name="connsiteX0" fmla="*/ 0 w 3531945"/>
              <a:gd name="connsiteY0" fmla="*/ 6618452 h 6625887"/>
              <a:gd name="connsiteX1" fmla="*/ 3531945 w 3531945"/>
              <a:gd name="connsiteY1" fmla="*/ 0 h 6625887"/>
              <a:gd name="connsiteX2" fmla="*/ 2732044 w 3531945"/>
              <a:gd name="connsiteY2" fmla="*/ 2075536 h 6625887"/>
              <a:gd name="connsiteX3" fmla="*/ 2890479 w 3531945"/>
              <a:gd name="connsiteY3" fmla="*/ 6625887 h 6625887"/>
              <a:gd name="connsiteX4" fmla="*/ 0 w 3531945"/>
              <a:gd name="connsiteY4" fmla="*/ 6618452 h 6625887"/>
              <a:gd name="connsiteX0" fmla="*/ 0 w 3531945"/>
              <a:gd name="connsiteY0" fmla="*/ 6618452 h 6625887"/>
              <a:gd name="connsiteX1" fmla="*/ 3531945 w 3531945"/>
              <a:gd name="connsiteY1" fmla="*/ 0 h 6625887"/>
              <a:gd name="connsiteX2" fmla="*/ 2893564 w 3531945"/>
              <a:gd name="connsiteY2" fmla="*/ 2010928 h 6625887"/>
              <a:gd name="connsiteX3" fmla="*/ 2890479 w 3531945"/>
              <a:gd name="connsiteY3" fmla="*/ 6625887 h 6625887"/>
              <a:gd name="connsiteX4" fmla="*/ 0 w 3531945"/>
              <a:gd name="connsiteY4" fmla="*/ 6618452 h 6625887"/>
              <a:gd name="connsiteX0" fmla="*/ 0 w 2893564"/>
              <a:gd name="connsiteY0" fmla="*/ 5369364 h 5376799"/>
              <a:gd name="connsiteX1" fmla="*/ 2864330 w 2893564"/>
              <a:gd name="connsiteY1" fmla="*/ 0 h 5376799"/>
              <a:gd name="connsiteX2" fmla="*/ 2893564 w 2893564"/>
              <a:gd name="connsiteY2" fmla="*/ 761840 h 5376799"/>
              <a:gd name="connsiteX3" fmla="*/ 2890479 w 2893564"/>
              <a:gd name="connsiteY3" fmla="*/ 5376799 h 5376799"/>
              <a:gd name="connsiteX4" fmla="*/ 0 w 2893564"/>
              <a:gd name="connsiteY4" fmla="*/ 5369364 h 5376799"/>
              <a:gd name="connsiteX0" fmla="*/ 0 w 2896634"/>
              <a:gd name="connsiteY0" fmla="*/ 5423205 h 5430640"/>
              <a:gd name="connsiteX1" fmla="*/ 2896634 w 2896634"/>
              <a:gd name="connsiteY1" fmla="*/ 0 h 5430640"/>
              <a:gd name="connsiteX2" fmla="*/ 2893564 w 2896634"/>
              <a:gd name="connsiteY2" fmla="*/ 815681 h 5430640"/>
              <a:gd name="connsiteX3" fmla="*/ 2890479 w 2896634"/>
              <a:gd name="connsiteY3" fmla="*/ 5430640 h 5430640"/>
              <a:gd name="connsiteX4" fmla="*/ 0 w 2896634"/>
              <a:gd name="connsiteY4" fmla="*/ 5423205 h 5430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634" h="5430640">
                <a:moveTo>
                  <a:pt x="0" y="5423205"/>
                </a:moveTo>
                <a:lnTo>
                  <a:pt x="2896634" y="0"/>
                </a:lnTo>
                <a:cubicBezTo>
                  <a:pt x="2895611" y="271894"/>
                  <a:pt x="2894587" y="543787"/>
                  <a:pt x="2893564" y="815681"/>
                </a:cubicBezTo>
                <a:cubicBezTo>
                  <a:pt x="2892536" y="2354001"/>
                  <a:pt x="2891507" y="3892320"/>
                  <a:pt x="2890479" y="5430640"/>
                </a:cubicBezTo>
                <a:lnTo>
                  <a:pt x="0" y="542320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53">
            <a:extLst>
              <a:ext uri="{FF2B5EF4-FFF2-40B4-BE49-F238E27FC236}">
                <a16:creationId xmlns:a16="http://schemas.microsoft.com/office/drawing/2014/main" id="{77B5575C-4715-D644-A469-D39C9A84C288}"/>
              </a:ext>
            </a:extLst>
          </p:cNvPr>
          <p:cNvSpPr/>
          <p:nvPr userDrawn="1"/>
        </p:nvSpPr>
        <p:spPr>
          <a:xfrm>
            <a:off x="5699297" y="-44624"/>
            <a:ext cx="3476450" cy="5227771"/>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758106 w 4301085"/>
              <a:gd name="connsiteY2" fmla="*/ 343414 h 4973135"/>
              <a:gd name="connsiteX3" fmla="*/ 4301085 w 4301085"/>
              <a:gd name="connsiteY3" fmla="*/ 4973135 h 4973135"/>
              <a:gd name="connsiteX4" fmla="*/ 0 w 4301085"/>
              <a:gd name="connsiteY4" fmla="*/ 4965700 h 4973135"/>
              <a:gd name="connsiteX0" fmla="*/ 0 w 3758106"/>
              <a:gd name="connsiteY0" fmla="*/ 4965700 h 4965700"/>
              <a:gd name="connsiteX1" fmla="*/ 2647627 w 3758106"/>
              <a:gd name="connsiteY1" fmla="*/ 0 h 4965700"/>
              <a:gd name="connsiteX2" fmla="*/ 3758106 w 3758106"/>
              <a:gd name="connsiteY2" fmla="*/ 343414 h 4965700"/>
              <a:gd name="connsiteX3" fmla="*/ 3341893 w 3758106"/>
              <a:gd name="connsiteY3" fmla="*/ 4868350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2995294 w 3758106"/>
              <a:gd name="connsiteY3" fmla="*/ 4892532 h 4965700"/>
              <a:gd name="connsiteX4" fmla="*/ 0 w 3758106"/>
              <a:gd name="connsiteY4" fmla="*/ 4965700 h 4965700"/>
              <a:gd name="connsiteX0" fmla="*/ 0 w 3758106"/>
              <a:gd name="connsiteY0" fmla="*/ 4965700 h 4965700"/>
              <a:gd name="connsiteX1" fmla="*/ 2647627 w 3758106"/>
              <a:gd name="connsiteY1" fmla="*/ 0 h 4965700"/>
              <a:gd name="connsiteX2" fmla="*/ 3758106 w 3758106"/>
              <a:gd name="connsiteY2" fmla="*/ 343414 h 4965700"/>
              <a:gd name="connsiteX3" fmla="*/ 3019475 w 3758106"/>
              <a:gd name="connsiteY3" fmla="*/ 4715202 h 4965700"/>
              <a:gd name="connsiteX4" fmla="*/ 0 w 3758106"/>
              <a:gd name="connsiteY4" fmla="*/ 4965700 h 4965700"/>
              <a:gd name="connsiteX0" fmla="*/ 0 w 3019475"/>
              <a:gd name="connsiteY0" fmla="*/ 4965700 h 4965700"/>
              <a:gd name="connsiteX1" fmla="*/ 2647627 w 3019475"/>
              <a:gd name="connsiteY1" fmla="*/ 0 h 4965700"/>
              <a:gd name="connsiteX2" fmla="*/ 2839216 w 3019475"/>
              <a:gd name="connsiteY2" fmla="*/ 351475 h 4965700"/>
              <a:gd name="connsiteX3" fmla="*/ 3019475 w 3019475"/>
              <a:gd name="connsiteY3" fmla="*/ 4715202 h 4965700"/>
              <a:gd name="connsiteX4" fmla="*/ 0 w 3019475"/>
              <a:gd name="connsiteY4" fmla="*/ 4965700 h 4965700"/>
              <a:gd name="connsiteX0" fmla="*/ 0 w 3306722"/>
              <a:gd name="connsiteY0" fmla="*/ 4976945 h 4976945"/>
              <a:gd name="connsiteX1" fmla="*/ 2647627 w 3306722"/>
              <a:gd name="connsiteY1" fmla="*/ 11245 h 4976945"/>
              <a:gd name="connsiteX2" fmla="*/ 3306722 w 3306722"/>
              <a:gd name="connsiteY2" fmla="*/ 0 h 4976945"/>
              <a:gd name="connsiteX3" fmla="*/ 3019475 w 3306722"/>
              <a:gd name="connsiteY3" fmla="*/ 4726447 h 4976945"/>
              <a:gd name="connsiteX4" fmla="*/ 0 w 3306722"/>
              <a:gd name="connsiteY4" fmla="*/ 4976945 h 4976945"/>
              <a:gd name="connsiteX0" fmla="*/ 0 w 3309651"/>
              <a:gd name="connsiteY0" fmla="*/ 4976945 h 4976945"/>
              <a:gd name="connsiteX1" fmla="*/ 2647627 w 3309651"/>
              <a:gd name="connsiteY1" fmla="*/ 11245 h 4976945"/>
              <a:gd name="connsiteX2" fmla="*/ 3306722 w 3309651"/>
              <a:gd name="connsiteY2" fmla="*/ 0 h 4976945"/>
              <a:gd name="connsiteX3" fmla="*/ 3309651 w 3309651"/>
              <a:gd name="connsiteY3" fmla="*/ 4968261 h 4976945"/>
              <a:gd name="connsiteX4" fmla="*/ 0 w 3309651"/>
              <a:gd name="connsiteY4" fmla="*/ 4976945 h 4976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9651" h="4976945">
                <a:moveTo>
                  <a:pt x="0" y="4976945"/>
                </a:moveTo>
                <a:lnTo>
                  <a:pt x="2647627" y="11245"/>
                </a:lnTo>
                <a:lnTo>
                  <a:pt x="3306722" y="0"/>
                </a:lnTo>
                <a:cubicBezTo>
                  <a:pt x="3307698" y="1656087"/>
                  <a:pt x="3308675" y="3312174"/>
                  <a:pt x="3309651" y="4968261"/>
                </a:cubicBezTo>
                <a:lnTo>
                  <a:pt x="0" y="4976945"/>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1310108-2282-412A-8070-EA1D9ED7374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
        <p:nvSpPr>
          <p:cNvPr id="10" name="Rectangle 9">
            <a:extLst>
              <a:ext uri="{FF2B5EF4-FFF2-40B4-BE49-F238E27FC236}">
                <a16:creationId xmlns:a16="http://schemas.microsoft.com/office/drawing/2014/main" id="{242937A2-246C-437D-BD64-FAADC150E705}"/>
              </a:ext>
            </a:extLst>
          </p:cNvPr>
          <p:cNvSpPr/>
          <p:nvPr userDrawn="1"/>
        </p:nvSpPr>
        <p:spPr>
          <a:xfrm>
            <a:off x="6531" y="4754877"/>
            <a:ext cx="9170124"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TextBox 10">
            <a:extLst>
              <a:ext uri="{FF2B5EF4-FFF2-40B4-BE49-F238E27FC236}">
                <a16:creationId xmlns:a16="http://schemas.microsoft.com/office/drawing/2014/main" id="{4C774E55-93D3-4D0C-B839-F83522AF2C29}"/>
              </a:ext>
            </a:extLst>
          </p:cNvPr>
          <p:cNvSpPr txBox="1"/>
          <p:nvPr userDrawn="1"/>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Speaker Slide">
    <p:spTree>
      <p:nvGrpSpPr>
        <p:cNvPr id="1" name=""/>
        <p:cNvGrpSpPr/>
        <p:nvPr/>
      </p:nvGrpSpPr>
      <p:grpSpPr>
        <a:xfrm>
          <a:off x="0" y="0"/>
          <a:ext cx="0" cy="0"/>
          <a:chOff x="0" y="0"/>
          <a:chExt cx="0" cy="0"/>
        </a:xfrm>
      </p:grpSpPr>
      <p:sp>
        <p:nvSpPr>
          <p:cNvPr id="36" name="Parallelogram 53">
            <a:extLst>
              <a:ext uri="{FF2B5EF4-FFF2-40B4-BE49-F238E27FC236}">
                <a16:creationId xmlns:a16="http://schemas.microsoft.com/office/drawing/2014/main" id="{D5A75548-FCF0-634D-8D10-19488C75DFF0}"/>
              </a:ext>
            </a:extLst>
          </p:cNvPr>
          <p:cNvSpPr/>
          <p:nvPr userDrawn="1"/>
        </p:nvSpPr>
        <p:spPr>
          <a:xfrm rot="10800000" flipH="1" flipV="1">
            <a:off x="4197517" y="-25555"/>
            <a:ext cx="4975050" cy="5208702"/>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 name="connsiteX0" fmla="*/ 0 w 4301085"/>
              <a:gd name="connsiteY0" fmla="*/ 4965700 h 4973135"/>
              <a:gd name="connsiteX1" fmla="*/ 2647627 w 4301085"/>
              <a:gd name="connsiteY1" fmla="*/ 0 h 4973135"/>
              <a:gd name="connsiteX2" fmla="*/ 3686714 w 4301085"/>
              <a:gd name="connsiteY2" fmla="*/ 261657 h 4973135"/>
              <a:gd name="connsiteX3" fmla="*/ 4301085 w 4301085"/>
              <a:gd name="connsiteY3" fmla="*/ 4973135 h 4973135"/>
              <a:gd name="connsiteX4" fmla="*/ 0 w 4301085"/>
              <a:gd name="connsiteY4" fmla="*/ 4965700 h 4973135"/>
              <a:gd name="connsiteX0" fmla="*/ 0 w 3686714"/>
              <a:gd name="connsiteY0" fmla="*/ 4965700 h 4965700"/>
              <a:gd name="connsiteX1" fmla="*/ 2647627 w 3686714"/>
              <a:gd name="connsiteY1" fmla="*/ 0 h 4965700"/>
              <a:gd name="connsiteX2" fmla="*/ 3686714 w 3686714"/>
              <a:gd name="connsiteY2" fmla="*/ 261657 h 4965700"/>
              <a:gd name="connsiteX3" fmla="*/ 3548010 w 3686714"/>
              <a:gd name="connsiteY3" fmla="*/ 4579325 h 4965700"/>
              <a:gd name="connsiteX4" fmla="*/ 0 w 3686714"/>
              <a:gd name="connsiteY4" fmla="*/ 4965700 h 4965700"/>
              <a:gd name="connsiteX0" fmla="*/ 0 w 4343065"/>
              <a:gd name="connsiteY0" fmla="*/ 4966583 h 4966583"/>
              <a:gd name="connsiteX1" fmla="*/ 2647627 w 4343065"/>
              <a:gd name="connsiteY1" fmla="*/ 883 h 4966583"/>
              <a:gd name="connsiteX2" fmla="*/ 4343065 w 4343065"/>
              <a:gd name="connsiteY2" fmla="*/ 0 h 4966583"/>
              <a:gd name="connsiteX3" fmla="*/ 3548010 w 4343065"/>
              <a:gd name="connsiteY3" fmla="*/ 4580208 h 4966583"/>
              <a:gd name="connsiteX4" fmla="*/ 0 w 4343065"/>
              <a:gd name="connsiteY4" fmla="*/ 4966583 h 4966583"/>
              <a:gd name="connsiteX0" fmla="*/ 0 w 4343065"/>
              <a:gd name="connsiteY0" fmla="*/ 4966583 h 4974018"/>
              <a:gd name="connsiteX1" fmla="*/ 2647627 w 4343065"/>
              <a:gd name="connsiteY1" fmla="*/ 883 h 4974018"/>
              <a:gd name="connsiteX2" fmla="*/ 4343065 w 4343065"/>
              <a:gd name="connsiteY2" fmla="*/ 0 h 4974018"/>
              <a:gd name="connsiteX3" fmla="*/ 4342539 w 4343065"/>
              <a:gd name="connsiteY3" fmla="*/ 4974018 h 4974018"/>
              <a:gd name="connsiteX4" fmla="*/ 0 w 4343065"/>
              <a:gd name="connsiteY4" fmla="*/ 4966583 h 4974018"/>
              <a:gd name="connsiteX0" fmla="*/ 0 w 4343065"/>
              <a:gd name="connsiteY0" fmla="*/ 4972608 h 4980043"/>
              <a:gd name="connsiteX1" fmla="*/ 1569832 w 4343065"/>
              <a:gd name="connsiteY1" fmla="*/ 0 h 4980043"/>
              <a:gd name="connsiteX2" fmla="*/ 4343065 w 4343065"/>
              <a:gd name="connsiteY2" fmla="*/ 6025 h 4980043"/>
              <a:gd name="connsiteX3" fmla="*/ 4342539 w 4343065"/>
              <a:gd name="connsiteY3" fmla="*/ 4980043 h 4980043"/>
              <a:gd name="connsiteX4" fmla="*/ 0 w 4343065"/>
              <a:gd name="connsiteY4" fmla="*/ 4972608 h 4980043"/>
              <a:gd name="connsiteX0" fmla="*/ 0 w 4723057"/>
              <a:gd name="connsiteY0" fmla="*/ 4972608 h 4980043"/>
              <a:gd name="connsiteX1" fmla="*/ 1569832 w 4723057"/>
              <a:gd name="connsiteY1" fmla="*/ 0 h 4980043"/>
              <a:gd name="connsiteX2" fmla="*/ 4723057 w 4723057"/>
              <a:gd name="connsiteY2" fmla="*/ 19843 h 4980043"/>
              <a:gd name="connsiteX3" fmla="*/ 4342539 w 4723057"/>
              <a:gd name="connsiteY3" fmla="*/ 4980043 h 4980043"/>
              <a:gd name="connsiteX4" fmla="*/ 0 w 4723057"/>
              <a:gd name="connsiteY4" fmla="*/ 4972608 h 4980043"/>
              <a:gd name="connsiteX0" fmla="*/ 0 w 4736350"/>
              <a:gd name="connsiteY0" fmla="*/ 4972608 h 4972608"/>
              <a:gd name="connsiteX1" fmla="*/ 1569832 w 4736350"/>
              <a:gd name="connsiteY1" fmla="*/ 0 h 4972608"/>
              <a:gd name="connsiteX2" fmla="*/ 4723057 w 4736350"/>
              <a:gd name="connsiteY2" fmla="*/ 19843 h 4972608"/>
              <a:gd name="connsiteX3" fmla="*/ 4736349 w 4736350"/>
              <a:gd name="connsiteY3" fmla="*/ 4959317 h 4972608"/>
              <a:gd name="connsiteX4" fmla="*/ 0 w 4736350"/>
              <a:gd name="connsiteY4" fmla="*/ 4972608 h 4972608"/>
              <a:gd name="connsiteX0" fmla="*/ 0 w 4736350"/>
              <a:gd name="connsiteY0" fmla="*/ 4958790 h 4958790"/>
              <a:gd name="connsiteX1" fmla="*/ 1362564 w 4736350"/>
              <a:gd name="connsiteY1" fmla="*/ 0 h 4958790"/>
              <a:gd name="connsiteX2" fmla="*/ 4723057 w 4736350"/>
              <a:gd name="connsiteY2" fmla="*/ 6025 h 4958790"/>
              <a:gd name="connsiteX3" fmla="*/ 4736349 w 4736350"/>
              <a:gd name="connsiteY3" fmla="*/ 4945499 h 4958790"/>
              <a:gd name="connsiteX4" fmla="*/ 0 w 4736350"/>
              <a:gd name="connsiteY4" fmla="*/ 4958790 h 49587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36350" h="4958790">
                <a:moveTo>
                  <a:pt x="0" y="4958790"/>
                </a:moveTo>
                <a:lnTo>
                  <a:pt x="1362564" y="0"/>
                </a:lnTo>
                <a:lnTo>
                  <a:pt x="4723057" y="6025"/>
                </a:lnTo>
                <a:cubicBezTo>
                  <a:pt x="4722882" y="1664031"/>
                  <a:pt x="4736524" y="3287493"/>
                  <a:pt x="4736349" y="4945499"/>
                </a:cubicBezTo>
                <a:lnTo>
                  <a:pt x="0" y="495879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98394" y="1886177"/>
            <a:ext cx="3248526" cy="470928"/>
          </a:xfrm>
        </p:spPr>
        <p:txBody>
          <a:bodyPr anchor="b"/>
          <a:lstStyle>
            <a:lvl1pPr algn="l">
              <a:defRPr sz="3200"/>
            </a:lvl1pPr>
          </a:lstStyle>
          <a:p>
            <a:r>
              <a:rPr lang="en-US" dirty="0"/>
              <a:t>Speaker Name</a:t>
            </a:r>
          </a:p>
        </p:txBody>
      </p:sp>
      <p:sp>
        <p:nvSpPr>
          <p:cNvPr id="18" name="Text Placeholder 17"/>
          <p:cNvSpPr>
            <a:spLocks noGrp="1"/>
          </p:cNvSpPr>
          <p:nvPr>
            <p:ph type="body" sz="quarter" idx="10" hasCustomPrompt="1"/>
          </p:nvPr>
        </p:nvSpPr>
        <p:spPr>
          <a:xfrm>
            <a:off x="498566" y="2395900"/>
            <a:ext cx="3248025" cy="405685"/>
          </a:xfrm>
        </p:spPr>
        <p:txBody>
          <a:bodyPr/>
          <a:lstStyle>
            <a:lvl1pPr marL="0" marR="0" indent="0" algn="l"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4"/>
                </a:solidFill>
                <a:effectLst/>
                <a:uLnTx/>
                <a:uFillTx/>
                <a:latin typeface="+mn-lt"/>
                <a:ea typeface="Segoe UI Light" charset="0"/>
                <a:cs typeface="Segoe UI Light" charset="0"/>
              </a:defRPr>
            </a:lvl1pPr>
          </a:lstStyle>
          <a:p>
            <a:pPr lvl="0"/>
            <a:r>
              <a:rPr lang="en-US" dirty="0"/>
              <a:t>Title, Company</a:t>
            </a:r>
          </a:p>
        </p:txBody>
      </p:sp>
      <p:sp>
        <p:nvSpPr>
          <p:cNvPr id="23" name="Text Placeholder 17"/>
          <p:cNvSpPr>
            <a:spLocks noGrp="1"/>
          </p:cNvSpPr>
          <p:nvPr>
            <p:ph type="body" sz="quarter" idx="11" hasCustomPrompt="1"/>
          </p:nvPr>
        </p:nvSpPr>
        <p:spPr>
          <a:xfrm>
            <a:off x="5819505" y="1136067"/>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One</a:t>
            </a:r>
          </a:p>
        </p:txBody>
      </p:sp>
      <p:sp>
        <p:nvSpPr>
          <p:cNvPr id="39" name="Picture Placeholder 38"/>
          <p:cNvSpPr>
            <a:spLocks noGrp="1"/>
          </p:cNvSpPr>
          <p:nvPr>
            <p:ph type="pic" sz="quarter" idx="12" hasCustomPrompt="1"/>
          </p:nvPr>
        </p:nvSpPr>
        <p:spPr>
          <a:xfrm>
            <a:off x="498394" y="339968"/>
            <a:ext cx="1443038" cy="1443037"/>
          </a:xfrm>
          <a:prstGeom prst="ellipse">
            <a:avLst/>
          </a:prstGeom>
          <a:solidFill>
            <a:schemeClr val="bg2">
              <a:lumMod val="95000"/>
            </a:schemeClr>
          </a:solidFill>
        </p:spPr>
        <p:txBody>
          <a:bodyPr anchor="ctr"/>
          <a:lstStyle>
            <a:lvl1pPr algn="ctr">
              <a:defRPr sz="1050"/>
            </a:lvl1pPr>
          </a:lstStyle>
          <a:p>
            <a:r>
              <a:rPr lang="en-US" dirty="0"/>
              <a:t>PLACE YOUR PHOTO HERE</a:t>
            </a:r>
          </a:p>
        </p:txBody>
      </p:sp>
      <p:sp>
        <p:nvSpPr>
          <p:cNvPr id="40" name="Text Placeholder 17"/>
          <p:cNvSpPr>
            <a:spLocks noGrp="1"/>
          </p:cNvSpPr>
          <p:nvPr>
            <p:ph type="body" sz="quarter" idx="13" hasCustomPrompt="1"/>
          </p:nvPr>
        </p:nvSpPr>
        <p:spPr>
          <a:xfrm>
            <a:off x="5819505" y="1405376"/>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1" name="Text Placeholder 17"/>
          <p:cNvSpPr>
            <a:spLocks noGrp="1"/>
          </p:cNvSpPr>
          <p:nvPr>
            <p:ph type="body" sz="quarter" idx="14" hasCustomPrompt="1"/>
          </p:nvPr>
        </p:nvSpPr>
        <p:spPr>
          <a:xfrm>
            <a:off x="5819505" y="2256323"/>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Two</a:t>
            </a:r>
          </a:p>
        </p:txBody>
      </p:sp>
      <p:sp>
        <p:nvSpPr>
          <p:cNvPr id="42" name="Text Placeholder 17"/>
          <p:cNvSpPr>
            <a:spLocks noGrp="1"/>
          </p:cNvSpPr>
          <p:nvPr>
            <p:ph type="body" sz="quarter" idx="15" hasCustomPrompt="1"/>
          </p:nvPr>
        </p:nvSpPr>
        <p:spPr>
          <a:xfrm>
            <a:off x="5819505" y="2525632"/>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3" name="Text Placeholder 17"/>
          <p:cNvSpPr>
            <a:spLocks noGrp="1"/>
          </p:cNvSpPr>
          <p:nvPr>
            <p:ph type="body" sz="quarter" idx="16" hasCustomPrompt="1"/>
          </p:nvPr>
        </p:nvSpPr>
        <p:spPr>
          <a:xfrm>
            <a:off x="5819505" y="3360045"/>
            <a:ext cx="2947125" cy="268836"/>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tx1"/>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Biography Point Three</a:t>
            </a:r>
          </a:p>
        </p:txBody>
      </p:sp>
      <p:sp>
        <p:nvSpPr>
          <p:cNvPr id="44" name="Text Placeholder 17"/>
          <p:cNvSpPr>
            <a:spLocks noGrp="1"/>
          </p:cNvSpPr>
          <p:nvPr>
            <p:ph type="body" sz="quarter" idx="17" hasCustomPrompt="1"/>
          </p:nvPr>
        </p:nvSpPr>
        <p:spPr>
          <a:xfrm>
            <a:off x="5819505" y="3629354"/>
            <a:ext cx="2947125" cy="594513"/>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050" b="0" i="0" u="none" strike="noStrike" kern="1200" cap="none" spc="0" normalizeH="0" baseline="0" dirty="0">
                <a:ln>
                  <a:noFill/>
                </a:ln>
                <a:solidFill>
                  <a:schemeClr val="tx2"/>
                </a:solidFill>
                <a:effectLst/>
                <a:uLnTx/>
                <a:uFillTx/>
                <a:latin typeface="+mn-lt"/>
                <a:ea typeface="Segoe UI Light" charset="0"/>
                <a:cs typeface="Segoe UI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pulvinar</a:t>
            </a:r>
            <a:r>
              <a:rPr lang="en-US" dirty="0"/>
              <a:t> </a:t>
            </a:r>
            <a:r>
              <a:rPr lang="en-US" dirty="0" err="1"/>
              <a:t>nunc</a:t>
            </a:r>
            <a:r>
              <a:rPr lang="en-US" dirty="0"/>
              <a:t> </a:t>
            </a:r>
            <a:r>
              <a:rPr lang="en-US" dirty="0" err="1"/>
              <a:t>est</a:t>
            </a:r>
            <a:r>
              <a:rPr lang="en-US" dirty="0"/>
              <a:t>, </a:t>
            </a:r>
            <a:r>
              <a:rPr lang="en-US" dirty="0" err="1"/>
              <a:t>quis</a:t>
            </a:r>
            <a:r>
              <a:rPr lang="en-US" dirty="0"/>
              <a:t> </a:t>
            </a:r>
            <a:r>
              <a:rPr lang="en-US" dirty="0" err="1"/>
              <a:t>congue</a:t>
            </a:r>
            <a:r>
              <a:rPr lang="en-US" dirty="0"/>
              <a:t> </a:t>
            </a:r>
            <a:r>
              <a:rPr lang="en-US" dirty="0" err="1"/>
              <a:t>massa</a:t>
            </a:r>
            <a:r>
              <a:rPr lang="en-US" dirty="0"/>
              <a:t> </a:t>
            </a:r>
            <a:r>
              <a:rPr lang="en-US" dirty="0" err="1"/>
              <a:t>lobortis</a:t>
            </a:r>
            <a:r>
              <a:rPr lang="en-US" dirty="0"/>
              <a:t> </a:t>
            </a:r>
            <a:r>
              <a:rPr lang="en-US" dirty="0" err="1"/>
              <a:t>eget</a:t>
            </a:r>
            <a:r>
              <a:rPr lang="en-US" dirty="0"/>
              <a:t>.</a:t>
            </a:r>
          </a:p>
        </p:txBody>
      </p:sp>
      <p:sp>
        <p:nvSpPr>
          <p:cNvPr id="49" name="Text Placeholder 48"/>
          <p:cNvSpPr>
            <a:spLocks noGrp="1"/>
          </p:cNvSpPr>
          <p:nvPr>
            <p:ph type="body" sz="quarter" idx="18" hasCustomPrompt="1"/>
          </p:nvPr>
        </p:nvSpPr>
        <p:spPr>
          <a:xfrm>
            <a:off x="882037" y="3179359"/>
            <a:ext cx="2864553"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a:solidFill>
                  <a:schemeClr val="accent1"/>
                </a:solidFill>
              </a:rPr>
              <a:t>/</a:t>
            </a:r>
            <a:r>
              <a:rPr lang="en-US" sz="1100" dirty="0" err="1">
                <a:solidFill>
                  <a:schemeClr val="accent1"/>
                </a:solidFill>
              </a:rPr>
              <a:t>yourname</a:t>
            </a:r>
            <a:endParaRPr lang="en-US" sz="1100" dirty="0">
              <a:solidFill>
                <a:schemeClr val="accent1"/>
              </a:solidFill>
            </a:endParaRPr>
          </a:p>
        </p:txBody>
      </p:sp>
      <p:sp>
        <p:nvSpPr>
          <p:cNvPr id="50" name="Text Placeholder 48"/>
          <p:cNvSpPr>
            <a:spLocks noGrp="1"/>
          </p:cNvSpPr>
          <p:nvPr>
            <p:ph type="body" sz="quarter" idx="19" hasCustomPrompt="1"/>
          </p:nvPr>
        </p:nvSpPr>
        <p:spPr>
          <a:xfrm>
            <a:off x="884502" y="3563988"/>
            <a:ext cx="2862087"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a:solidFill>
                  <a:schemeClr val="accent1"/>
                </a:solidFill>
              </a:rPr>
              <a:t>@</a:t>
            </a:r>
            <a:r>
              <a:rPr lang="en-US" sz="1100" dirty="0" err="1">
                <a:solidFill>
                  <a:schemeClr val="accent1"/>
                </a:solidFill>
              </a:rPr>
              <a:t>yourhandle</a:t>
            </a:r>
            <a:endParaRPr lang="en-US" sz="1100" dirty="0">
              <a:solidFill>
                <a:schemeClr val="accent1"/>
              </a:solidFill>
            </a:endParaRPr>
          </a:p>
        </p:txBody>
      </p:sp>
      <p:sp>
        <p:nvSpPr>
          <p:cNvPr id="51" name="Text Placeholder 48"/>
          <p:cNvSpPr>
            <a:spLocks noGrp="1"/>
          </p:cNvSpPr>
          <p:nvPr>
            <p:ph type="body" sz="quarter" idx="20" hasCustomPrompt="1"/>
          </p:nvPr>
        </p:nvSpPr>
        <p:spPr>
          <a:xfrm>
            <a:off x="881085" y="3938701"/>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yourname</a:t>
            </a:r>
            <a:endParaRPr lang="en-US" sz="1100" dirty="0">
              <a:solidFill>
                <a:schemeClr val="accent1"/>
              </a:solidFill>
            </a:endParaRPr>
          </a:p>
        </p:txBody>
      </p:sp>
      <p:sp>
        <p:nvSpPr>
          <p:cNvPr id="15" name="Text Placeholder 48">
            <a:extLst>
              <a:ext uri="{FF2B5EF4-FFF2-40B4-BE49-F238E27FC236}">
                <a16:creationId xmlns:a16="http://schemas.microsoft.com/office/drawing/2014/main" id="{521CEFB5-969C-46E9-8C16-D1074F9C1AA8}"/>
              </a:ext>
            </a:extLst>
          </p:cNvPr>
          <p:cNvSpPr>
            <a:spLocks noGrp="1"/>
          </p:cNvSpPr>
          <p:nvPr>
            <p:ph type="body" sz="quarter" idx="21" hasCustomPrompt="1"/>
          </p:nvPr>
        </p:nvSpPr>
        <p:spPr>
          <a:xfrm>
            <a:off x="881085" y="4323330"/>
            <a:ext cx="2865504" cy="261938"/>
          </a:xfrm>
        </p:spPr>
        <p:txBody>
          <a:bodyPr/>
          <a:lstStyle>
            <a:lvl1pPr marL="0" indent="0" algn="l" defTabSz="914400" rtl="0" eaLnBrk="1" latinLnBrk="0" hangingPunct="1">
              <a:buNone/>
              <a:defRPr lang="en-US" sz="1100" kern="1200" dirty="0">
                <a:solidFill>
                  <a:schemeClr val="accent1"/>
                </a:solidFill>
                <a:latin typeface="+mn-lt"/>
                <a:ea typeface="+mn-ea"/>
                <a:cs typeface="+mn-cs"/>
              </a:defRPr>
            </a:lvl1pPr>
          </a:lstStyle>
          <a:p>
            <a:r>
              <a:rPr lang="en-US" sz="1100" dirty="0" err="1">
                <a:solidFill>
                  <a:schemeClr val="accent1"/>
                </a:solidFill>
              </a:rPr>
              <a:t>youremail</a:t>
            </a:r>
            <a:endParaRPr lang="en-US" sz="1100" dirty="0">
              <a:solidFill>
                <a:schemeClr val="accent1"/>
              </a:solidFill>
            </a:endParaRPr>
          </a:p>
        </p:txBody>
      </p:sp>
    </p:spTree>
    <p:extLst>
      <p:ext uri="{BB962C8B-B14F-4D97-AF65-F5344CB8AC3E}">
        <p14:creationId xmlns:p14="http://schemas.microsoft.com/office/powerpoint/2010/main" val="33213604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_Agenda">
    <p:spTree>
      <p:nvGrpSpPr>
        <p:cNvPr id="1" name=""/>
        <p:cNvGrpSpPr/>
        <p:nvPr/>
      </p:nvGrpSpPr>
      <p:grpSpPr>
        <a:xfrm>
          <a:off x="0" y="0"/>
          <a:ext cx="0" cy="0"/>
          <a:chOff x="0" y="0"/>
          <a:chExt cx="0" cy="0"/>
        </a:xfrm>
      </p:grpSpPr>
      <p:sp>
        <p:nvSpPr>
          <p:cNvPr id="14" name="Content Placeholder 13"/>
          <p:cNvSpPr>
            <a:spLocks noGrp="1"/>
          </p:cNvSpPr>
          <p:nvPr>
            <p:ph sz="quarter" idx="10"/>
          </p:nvPr>
        </p:nvSpPr>
        <p:spPr>
          <a:xfrm>
            <a:off x="322028" y="1782295"/>
            <a:ext cx="8242300" cy="1964387"/>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0"/>
            <a:r>
              <a:rPr lang="en-US" dirty="0"/>
              <a:t>Click to edit Master text styles</a:t>
            </a:r>
          </a:p>
          <a:p>
            <a:pPr lvl="0"/>
            <a:r>
              <a:rPr lang="en-US" dirty="0"/>
              <a:t>Click to edit Master text styles</a:t>
            </a:r>
          </a:p>
          <a:p>
            <a:pPr lvl="0"/>
            <a:r>
              <a:rPr lang="en-US" dirty="0"/>
              <a:t>Click to edit Master text styles</a:t>
            </a:r>
          </a:p>
        </p:txBody>
      </p:sp>
      <p:sp>
        <p:nvSpPr>
          <p:cNvPr id="2" name="Title 1"/>
          <p:cNvSpPr>
            <a:spLocks noGrp="1"/>
          </p:cNvSpPr>
          <p:nvPr>
            <p:ph type="title" hasCustomPrompt="1"/>
          </p:nvPr>
        </p:nvSpPr>
        <p:spPr>
          <a:xfrm>
            <a:off x="322028" y="251227"/>
            <a:ext cx="8242300" cy="612956"/>
          </a:xfrm>
        </p:spPr>
        <p:txBody>
          <a:bodyPr/>
          <a:lstStyle>
            <a:lvl1pPr>
              <a:defRPr>
                <a:solidFill>
                  <a:schemeClr val="tx1"/>
                </a:solidFill>
              </a:defRPr>
            </a:lvl1pPr>
          </a:lstStyle>
          <a:p>
            <a:r>
              <a:rPr lang="en-US" dirty="0"/>
              <a:t>Agenda</a:t>
            </a:r>
          </a:p>
        </p:txBody>
      </p:sp>
      <p:sp>
        <p:nvSpPr>
          <p:cNvPr id="4" name="Content Placeholder 13"/>
          <p:cNvSpPr>
            <a:spLocks noGrp="1"/>
          </p:cNvSpPr>
          <p:nvPr>
            <p:ph sz="quarter" idx="11"/>
          </p:nvPr>
        </p:nvSpPr>
        <p:spPr>
          <a:xfrm>
            <a:off x="322028" y="909249"/>
            <a:ext cx="8242300" cy="429594"/>
          </a:xfrm>
        </p:spPr>
        <p:txBody>
          <a:bodyPr>
            <a:noAutofit/>
          </a:bodyPr>
          <a:lstStyle>
            <a:lvl1pPr marL="0" marR="0" indent="0" algn="l" defTabSz="914400" rtl="0" eaLnBrk="1" fontAlgn="auto" latinLnBrk="0" hangingPunct="1">
              <a:lnSpc>
                <a:spcPct val="100000"/>
              </a:lnSpc>
              <a:spcBef>
                <a:spcPct val="20000"/>
              </a:spcBef>
              <a:spcAft>
                <a:spcPts val="0"/>
              </a:spcAft>
              <a:buClr>
                <a:schemeClr val="accent1"/>
              </a:buClr>
              <a:buSzTx/>
              <a:buFont typeface="Arial" charset="0"/>
              <a:buNone/>
              <a:tabLst/>
              <a:defRPr sz="2000">
                <a:solidFill>
                  <a:schemeClr val="tx1"/>
                </a:solidFill>
                <a:latin typeface="+mn-lt"/>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a:t>
            </a:r>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B82E04E-3222-450E-A490-D3450562B38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4237656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6203372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Agenda">
    <p:spTree>
      <p:nvGrpSpPr>
        <p:cNvPr id="1" name=""/>
        <p:cNvGrpSpPr/>
        <p:nvPr/>
      </p:nvGrpSpPr>
      <p:grpSpPr>
        <a:xfrm>
          <a:off x="0" y="0"/>
          <a:ext cx="0" cy="0"/>
          <a:chOff x="0" y="0"/>
          <a:chExt cx="0" cy="0"/>
        </a:xfrm>
      </p:grpSpPr>
      <p:sp>
        <p:nvSpPr>
          <p:cNvPr id="14" name="Content Placeholder 13"/>
          <p:cNvSpPr>
            <a:spLocks noGrp="1"/>
          </p:cNvSpPr>
          <p:nvPr>
            <p:ph sz="quarter" idx="10" hasCustomPrompt="1"/>
          </p:nvPr>
        </p:nvSpPr>
        <p:spPr>
          <a:xfrm>
            <a:off x="322028" y="985737"/>
            <a:ext cx="8480066" cy="2697804"/>
          </a:xfrm>
        </p:spPr>
        <p:txBody>
          <a:bodyPr>
            <a:noAutofit/>
          </a:bodyPr>
          <a:lstStyle>
            <a:lvl1pPr marL="231775" marR="0" indent="-231775" algn="l" defTabSz="914400" rtl="0" eaLnBrk="1" fontAlgn="auto" latinLnBrk="0" hangingPunct="1">
              <a:lnSpc>
                <a:spcPct val="100000"/>
              </a:lnSpc>
              <a:spcBef>
                <a:spcPct val="20000"/>
              </a:spcBef>
              <a:spcAft>
                <a:spcPts val="0"/>
              </a:spcAft>
              <a:buClr>
                <a:schemeClr val="accent3"/>
              </a:buClr>
              <a:buSzTx/>
              <a:buFont typeface="Arial" charset="0"/>
              <a:buChar char="•"/>
              <a:tabLst/>
              <a:defRPr sz="1800" b="0" i="0">
                <a:solidFill>
                  <a:schemeClr val="tx1"/>
                </a:solidFill>
                <a:latin typeface="Segoe UI Semilight" panose="020B0402040204020203" pitchFamily="34" charset="0"/>
                <a:cs typeface="Segoe UI Semilight" panose="020B0402040204020203" pitchFamily="34" charset="0"/>
              </a:defRPr>
            </a:lvl1pPr>
            <a:lvl2pPr>
              <a:buClr>
                <a:srgbClr val="0090D2"/>
              </a:buClr>
              <a:defRPr>
                <a:solidFill>
                  <a:srgbClr val="58585A"/>
                </a:solidFill>
                <a:latin typeface="+mn-lt"/>
              </a:defRPr>
            </a:lvl2pPr>
            <a:lvl3pPr>
              <a:buClr>
                <a:srgbClr val="0090D2"/>
              </a:buClr>
              <a:defRPr>
                <a:solidFill>
                  <a:srgbClr val="58585A"/>
                </a:solidFill>
                <a:latin typeface="+mn-lt"/>
              </a:defRPr>
            </a:lvl3pPr>
            <a:lvl4pPr>
              <a:buClr>
                <a:srgbClr val="0090D2"/>
              </a:buClr>
              <a:defRPr>
                <a:solidFill>
                  <a:srgbClr val="58585A"/>
                </a:solidFill>
                <a:latin typeface="+mn-lt"/>
              </a:defRPr>
            </a:lvl4pPr>
            <a:lvl5pPr>
              <a:buClr>
                <a:srgbClr val="0090D2"/>
              </a:buClr>
              <a:defRPr>
                <a:solidFill>
                  <a:srgbClr val="58585A"/>
                </a:solidFill>
                <a:latin typeface="+mn-lt"/>
              </a:defRPr>
            </a:lvl5pPr>
          </a:lstStyle>
          <a:p>
            <a:pPr lvl="0"/>
            <a:r>
              <a:rPr lang="en-US" dirty="0"/>
              <a:t>Click to edit Master text styles</a:t>
            </a:r>
          </a:p>
          <a:p>
            <a:pPr lvl="1"/>
            <a:r>
              <a:rPr lang="en-US" dirty="0"/>
              <a:t>Click to edit Master text styles</a:t>
            </a:r>
          </a:p>
          <a:p>
            <a:pPr lvl="2"/>
            <a:r>
              <a:rPr lang="en-US" dirty="0"/>
              <a:t>Click to edit Master text styles</a:t>
            </a:r>
          </a:p>
          <a:p>
            <a:pPr lvl="3"/>
            <a:r>
              <a:rPr lang="en-US" dirty="0"/>
              <a:t>Click to edit Master text styles</a:t>
            </a:r>
          </a:p>
        </p:txBody>
      </p:sp>
      <p:sp>
        <p:nvSpPr>
          <p:cNvPr id="2" name="Title 1"/>
          <p:cNvSpPr>
            <a:spLocks noGrp="1"/>
          </p:cNvSpPr>
          <p:nvPr>
            <p:ph type="title"/>
          </p:nvPr>
        </p:nvSpPr>
        <p:spPr/>
        <p:txBody>
          <a:bodyPr/>
          <a:lstStyle>
            <a:lvl1pPr>
              <a:defRPr>
                <a:solidFill>
                  <a:schemeClr val="tx1"/>
                </a:solidFill>
              </a:defRPr>
            </a:lvl1pPr>
          </a:lstStyle>
          <a:p>
            <a:endParaRPr lang="en-US" dirty="0"/>
          </a:p>
        </p:txBody>
      </p:sp>
      <p:sp>
        <p:nvSpPr>
          <p:cNvPr id="7" name="Parallelogram 1">
            <a:extLst>
              <a:ext uri="{FF2B5EF4-FFF2-40B4-BE49-F238E27FC236}">
                <a16:creationId xmlns:a16="http://schemas.microsoft.com/office/drawing/2014/main" id="{A65906D3-1405-3D4A-BDD2-854EDA79FE26}"/>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85593E4-195B-48E9-8F03-109150C0F1F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2282872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18344184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9033417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20405836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41645795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62816193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Code">
    <p:spTree>
      <p:nvGrpSpPr>
        <p:cNvPr id="1" name=""/>
        <p:cNvGrpSpPr/>
        <p:nvPr/>
      </p:nvGrpSpPr>
      <p:grpSpPr>
        <a:xfrm>
          <a:off x="0" y="0"/>
          <a:ext cx="0" cy="0"/>
          <a:chOff x="0" y="0"/>
          <a:chExt cx="0" cy="0"/>
        </a:xfrm>
      </p:grpSpPr>
      <p:sp>
        <p:nvSpPr>
          <p:cNvPr id="8" name="Content Placeholder 2"/>
          <p:cNvSpPr>
            <a:spLocks noGrp="1"/>
          </p:cNvSpPr>
          <p:nvPr>
            <p:ph idx="1"/>
          </p:nvPr>
        </p:nvSpPr>
        <p:spPr>
          <a:xfrm>
            <a:off x="322028" y="1331129"/>
            <a:ext cx="8229600" cy="3285197"/>
          </a:xfrm>
          <a:prstGeom prst="rect">
            <a:avLst/>
          </a:prstGeom>
        </p:spPr>
        <p:txBody>
          <a:bodyPr>
            <a:normAutofit/>
          </a:bodyPr>
          <a:lstStyle>
            <a:lvl1pPr marL="0" indent="0">
              <a:buClr>
                <a:schemeClr val="accent3"/>
              </a:buClr>
              <a:buFontTx/>
              <a:buNone/>
              <a:defRPr sz="2000">
                <a:solidFill>
                  <a:schemeClr val="tx1"/>
                </a:solidFill>
                <a:latin typeface="Consolas"/>
                <a:cs typeface="Consolas"/>
              </a:defRPr>
            </a:lvl1pPr>
            <a:lvl2pPr marL="0" indent="0">
              <a:buClr>
                <a:schemeClr val="accent3"/>
              </a:buClr>
              <a:buFontTx/>
              <a:buNone/>
              <a:defRPr sz="1800">
                <a:solidFill>
                  <a:schemeClr val="tx1"/>
                </a:solidFill>
                <a:latin typeface="Consolas"/>
                <a:cs typeface="Consolas"/>
              </a:defRPr>
            </a:lvl2pPr>
            <a:lvl3pPr marL="295275" indent="0">
              <a:buClr>
                <a:schemeClr val="accent3"/>
              </a:buClr>
              <a:buFontTx/>
              <a:buNone/>
              <a:defRPr sz="1600">
                <a:solidFill>
                  <a:schemeClr val="tx1"/>
                </a:solidFill>
                <a:latin typeface="Consolas"/>
                <a:cs typeface="Consolas"/>
              </a:defRPr>
            </a:lvl3pPr>
            <a:lvl4pPr marL="579438" indent="0">
              <a:buClr>
                <a:schemeClr val="accent3"/>
              </a:buClr>
              <a:buFontTx/>
              <a:buNone/>
              <a:defRPr sz="1600">
                <a:solidFill>
                  <a:schemeClr val="tx1"/>
                </a:solidFill>
                <a:latin typeface="Consolas"/>
                <a:cs typeface="Consolas"/>
              </a:defRPr>
            </a:lvl4pPr>
            <a:lvl5pPr marL="846138" indent="0">
              <a:buClr>
                <a:schemeClr val="accent3"/>
              </a:buClr>
              <a:buFontTx/>
              <a:buNone/>
              <a:defRPr sz="1600">
                <a:solidFill>
                  <a:schemeClr val="tx1"/>
                </a:solidFill>
                <a:latin typeface="Consolas"/>
                <a:cs typeface="Consola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644996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8CB7BBE-DD26-43DC-9AF5-C7246BC865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09851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5_Blank Slide">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44F2BB7-8D42-4247-990D-5F593DDCF438}"/>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05A96EE-A720-49D8-88DE-FBB53A51EE2B}"/>
              </a:ext>
            </a:extLst>
          </p:cNvPr>
          <p:cNvSpPr>
            <a:spLocks noGrp="1"/>
          </p:cNvSpPr>
          <p:nvPr>
            <p:ph type="title" hasCustomPrompt="1"/>
          </p:nvPr>
        </p:nvSpPr>
        <p:spPr>
          <a:xfrm>
            <a:off x="322028" y="251227"/>
            <a:ext cx="8480066" cy="612956"/>
          </a:xfrm>
        </p:spPr>
        <p:txBody>
          <a:bodyPr/>
          <a:lstStyle>
            <a:lvl1pPr>
              <a:defRPr/>
            </a:lvl1pPr>
          </a:lstStyle>
          <a:p>
            <a:r>
              <a:rPr lang="en-US" dirty="0"/>
              <a:t>Title here</a:t>
            </a:r>
          </a:p>
        </p:txBody>
      </p:sp>
      <p:pic>
        <p:nvPicPr>
          <p:cNvPr id="5" name="Picture 4">
            <a:extLst>
              <a:ext uri="{FF2B5EF4-FFF2-40B4-BE49-F238E27FC236}">
                <a16:creationId xmlns:a16="http://schemas.microsoft.com/office/drawing/2014/main" id="{DFB2ED91-9350-43CE-99B1-CB967C42460F}"/>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12686918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6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Section Break</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1E3F8EB-3DFB-4ABD-A441-0DC32EA1C8B9}"/>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246648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defRPr>
                <a:solidFill>
                  <a:schemeClr val="tx1"/>
                </a:solidFill>
              </a:defRPr>
            </a:lvl1pPr>
          </a:lstStyle>
          <a:p>
            <a:r>
              <a:rPr lang="en-US" dirty="0"/>
              <a:t>Titles are set 36pt Segoe UI</a:t>
            </a:r>
          </a:p>
        </p:txBody>
      </p:sp>
      <p:sp>
        <p:nvSpPr>
          <p:cNvPr id="4" name="Content Placeholder 3"/>
          <p:cNvSpPr>
            <a:spLocks noGrp="1"/>
          </p:cNvSpPr>
          <p:nvPr>
            <p:ph sz="quarter" idx="10" hasCustomPrompt="1"/>
          </p:nvPr>
        </p:nvSpPr>
        <p:spPr>
          <a:xfrm>
            <a:off x="322028" y="1505141"/>
            <a:ext cx="8261350" cy="448355"/>
          </a:xfrm>
        </p:spPr>
        <p:txBody>
          <a:bodyPr anchor="b"/>
          <a:lstStyle>
            <a:lvl1pPr marL="0" indent="0">
              <a:buNone/>
              <a:defRPr sz="2800" b="0" i="0">
                <a:solidFill>
                  <a:schemeClr val="accent3"/>
                </a:solidFill>
                <a:latin typeface="Segoe UI Light" charset="0"/>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One Style</a:t>
            </a:r>
          </a:p>
        </p:txBody>
      </p:sp>
      <p:sp>
        <p:nvSpPr>
          <p:cNvPr id="5" name="Content Placeholder 3"/>
          <p:cNvSpPr>
            <a:spLocks noGrp="1"/>
          </p:cNvSpPr>
          <p:nvPr>
            <p:ph sz="quarter" idx="11" hasCustomPrompt="1"/>
          </p:nvPr>
        </p:nvSpPr>
        <p:spPr>
          <a:xfrm>
            <a:off x="322028" y="195202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6" name="Content Placeholder 3"/>
          <p:cNvSpPr>
            <a:spLocks noGrp="1"/>
          </p:cNvSpPr>
          <p:nvPr>
            <p:ph sz="quarter" idx="12" hasCustomPrompt="1"/>
          </p:nvPr>
        </p:nvSpPr>
        <p:spPr>
          <a:xfrm>
            <a:off x="322028" y="2536420"/>
            <a:ext cx="8261350" cy="448355"/>
          </a:xfrm>
        </p:spPr>
        <p:txBody>
          <a:bodyPr anchor="b"/>
          <a:lstStyle>
            <a:lvl1pPr marL="0" indent="0">
              <a:buNone/>
              <a:defRPr sz="2000" b="0" i="0">
                <a:solidFill>
                  <a:schemeClr val="tx1"/>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Two Style</a:t>
            </a:r>
          </a:p>
        </p:txBody>
      </p:sp>
      <p:sp>
        <p:nvSpPr>
          <p:cNvPr id="7" name="Content Placeholder 3"/>
          <p:cNvSpPr>
            <a:spLocks noGrp="1"/>
          </p:cNvSpPr>
          <p:nvPr>
            <p:ph sz="quarter" idx="13" hasCustomPrompt="1"/>
          </p:nvPr>
        </p:nvSpPr>
        <p:spPr>
          <a:xfrm>
            <a:off x="322028" y="2983308"/>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
        <p:nvSpPr>
          <p:cNvPr id="8" name="Content Placeholder 3"/>
          <p:cNvSpPr>
            <a:spLocks noGrp="1"/>
          </p:cNvSpPr>
          <p:nvPr>
            <p:ph sz="quarter" idx="14" hasCustomPrompt="1"/>
          </p:nvPr>
        </p:nvSpPr>
        <p:spPr>
          <a:xfrm>
            <a:off x="322028" y="3540197"/>
            <a:ext cx="8261350" cy="448355"/>
          </a:xfrm>
        </p:spPr>
        <p:txBody>
          <a:bodyPr anchor="b"/>
          <a:lstStyle>
            <a:lvl1pPr marL="0" indent="0">
              <a:buNone/>
              <a:defRPr sz="1400" b="1" i="0">
                <a:solidFill>
                  <a:schemeClr val="bg2">
                    <a:lumMod val="65000"/>
                  </a:schemeClr>
                </a:solidFill>
                <a:latin typeface="+mn-lt"/>
                <a:ea typeface="Segoe UI Light" charset="0"/>
                <a:cs typeface="Segoe UI Light" charset="0"/>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HEADING THREE STYLE</a:t>
            </a:r>
          </a:p>
        </p:txBody>
      </p:sp>
      <p:sp>
        <p:nvSpPr>
          <p:cNvPr id="9" name="Content Placeholder 3"/>
          <p:cNvSpPr>
            <a:spLocks noGrp="1"/>
          </p:cNvSpPr>
          <p:nvPr>
            <p:ph sz="quarter" idx="15" hasCustomPrompt="1"/>
          </p:nvPr>
        </p:nvSpPr>
        <p:spPr>
          <a:xfrm>
            <a:off x="322028" y="3987085"/>
            <a:ext cx="8261350" cy="407104"/>
          </a:xfrm>
        </p:spPr>
        <p:txBody>
          <a:bodyPr/>
          <a:lstStyle>
            <a:lvl1pPr marL="0" indent="0">
              <a:buNone/>
              <a:defRPr sz="1600">
                <a:solidFill>
                  <a:schemeClr val="tx1"/>
                </a:solidFill>
              </a:defRPr>
            </a:lvl1pPr>
            <a:lvl3pPr marL="295275" marR="0" indent="-295275" algn="l" defTabSz="914400" rtl="0" eaLnBrk="1" fontAlgn="auto" latinLnBrk="0" hangingPunct="1">
              <a:lnSpc>
                <a:spcPct val="100000"/>
              </a:lnSpc>
              <a:spcBef>
                <a:spcPct val="20000"/>
              </a:spcBef>
              <a:spcAft>
                <a:spcPts val="0"/>
              </a:spcAft>
              <a:buClr>
                <a:schemeClr val="accent4"/>
              </a:buClr>
              <a:buSzTx/>
              <a:buFont typeface="Arial"/>
              <a:buNone/>
              <a:tabLst/>
              <a:defRPr/>
            </a:lvl3pPr>
          </a:lstStyle>
          <a:p>
            <a:pPr lvl="0"/>
            <a:r>
              <a:rPr lang="en-US" dirty="0"/>
              <a:t>Body content, 16pt Segoe UI (gray)</a:t>
            </a:r>
          </a:p>
        </p:txBody>
      </p:sp>
    </p:spTree>
    <p:extLst>
      <p:ext uri="{BB962C8B-B14F-4D97-AF65-F5344CB8AC3E}">
        <p14:creationId xmlns:p14="http://schemas.microsoft.com/office/powerpoint/2010/main" val="38290427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7_Section Title 1">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8771C-6637-DB44-AA2C-798BBBCB481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9167858" cy="5143500"/>
          </a:xfrm>
          <a:prstGeom prst="rect">
            <a:avLst/>
          </a:prstGeom>
          <a:solidFill>
            <a:schemeClr val="accent3"/>
          </a:solidFill>
        </p:spPr>
      </p:pic>
      <p:pic>
        <p:nvPicPr>
          <p:cNvPr id="4" name="Picture 3">
            <a:extLst>
              <a:ext uri="{FF2B5EF4-FFF2-40B4-BE49-F238E27FC236}">
                <a16:creationId xmlns:a16="http://schemas.microsoft.com/office/drawing/2014/main" id="{1B58DF1D-1267-470F-9798-65584B3CEA8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80" y="-1"/>
            <a:ext cx="9167279" cy="5157249"/>
          </a:xfrm>
          <a:prstGeom prst="rect">
            <a:avLst/>
          </a:prstGeom>
        </p:spPr>
      </p:pic>
      <p:pic>
        <p:nvPicPr>
          <p:cNvPr id="12" name="Picture 11">
            <a:extLst>
              <a:ext uri="{FF2B5EF4-FFF2-40B4-BE49-F238E27FC236}">
                <a16:creationId xmlns:a16="http://schemas.microsoft.com/office/drawing/2014/main" id="{A478FBAA-2888-634D-B92A-2B9FC024FB3F}"/>
              </a:ext>
            </a:extLst>
          </p:cNvPr>
          <p:cNvPicPr>
            <a:picLocks noChangeAspect="1"/>
          </p:cNvPicPr>
          <p:nvPr userDrawn="1"/>
        </p:nvPicPr>
        <p:blipFill rotWithShape="1">
          <a:blip r:embed="rId4" cstate="print">
            <a:alphaModFix amt="51000"/>
            <a:extLst>
              <a:ext uri="{28A0092B-C50C-407E-A947-70E740481C1C}">
                <a14:useLocalDpi xmlns:a14="http://schemas.microsoft.com/office/drawing/2010/main"/>
              </a:ext>
            </a:extLst>
          </a:blip>
          <a:srcRect r="21583"/>
          <a:stretch/>
        </p:blipFill>
        <p:spPr>
          <a:xfrm>
            <a:off x="6174090" y="434929"/>
            <a:ext cx="2993769" cy="3817756"/>
          </a:xfrm>
          <a:prstGeom prst="rect">
            <a:avLst/>
          </a:prstGeom>
        </p:spPr>
      </p:pic>
      <p:sp>
        <p:nvSpPr>
          <p:cNvPr id="8" name="Title 1"/>
          <p:cNvSpPr>
            <a:spLocks noGrp="1"/>
          </p:cNvSpPr>
          <p:nvPr>
            <p:ph type="ctrTitle" hasCustomPrompt="1"/>
          </p:nvPr>
        </p:nvSpPr>
        <p:spPr>
          <a:xfrm>
            <a:off x="410806" y="1003738"/>
            <a:ext cx="4445659" cy="706657"/>
          </a:xfrm>
          <a:prstGeom prst="rect">
            <a:avLst/>
          </a:prstGeom>
        </p:spPr>
        <p:txBody>
          <a:bodyPr vert="horz" lIns="91440" tIns="45720" rIns="91440" bIns="45720" rtlCol="0" anchor="b" anchorCtr="0">
            <a:noAutofit/>
          </a:bodyPr>
          <a:lstStyle>
            <a:lvl1pPr algn="l">
              <a:defRPr lang="en-US" sz="5400" b="0" i="0" dirty="0">
                <a:solidFill>
                  <a:schemeClr val="bg2"/>
                </a:solidFill>
                <a:latin typeface="Segoe UI Light" charset="0"/>
                <a:ea typeface="Segoe UI Light" charset="0"/>
                <a:cs typeface="Segoe UI Light" charset="0"/>
              </a:defRPr>
            </a:lvl1pPr>
          </a:lstStyle>
          <a:p>
            <a:pPr marL="0" lvl="0"/>
            <a:r>
              <a:rPr lang="en-CA" dirty="0"/>
              <a:t>Questions?</a:t>
            </a:r>
            <a:endParaRPr lang="en-US" dirty="0"/>
          </a:p>
        </p:txBody>
      </p:sp>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BF67A23-312C-4681-9127-9941E413043D}"/>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2839382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Questions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arallelogram 1">
            <a:extLst>
              <a:ext uri="{FF2B5EF4-FFF2-40B4-BE49-F238E27FC236}">
                <a16:creationId xmlns:a16="http://schemas.microsoft.com/office/drawing/2014/main" id="{554C47E5-A875-4A65-9B27-BDEA73321620}"/>
              </a:ext>
            </a:extLst>
          </p:cNvPr>
          <p:cNvSpPr/>
          <p:nvPr userDrawn="1"/>
        </p:nvSpPr>
        <p:spPr>
          <a:xfrm rot="5400000" flipH="1">
            <a:off x="3929773" y="-94987"/>
            <a:ext cx="1318657" cy="9182382"/>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 name="connsiteX0" fmla="*/ 154349 w 1416106"/>
              <a:gd name="connsiteY0" fmla="*/ 8989111 h 9167860"/>
              <a:gd name="connsiteX1" fmla="*/ 0 w 1416106"/>
              <a:gd name="connsiteY1" fmla="*/ 0 h 9167860"/>
              <a:gd name="connsiteX2" fmla="*/ 1416106 w 1416106"/>
              <a:gd name="connsiteY2" fmla="*/ 23858 h 9167860"/>
              <a:gd name="connsiteX3" fmla="*/ 337122 w 1416106"/>
              <a:gd name="connsiteY3" fmla="*/ 9167860 h 9167860"/>
              <a:gd name="connsiteX4" fmla="*/ 154349 w 1416106"/>
              <a:gd name="connsiteY4" fmla="*/ 8989111 h 9167860"/>
              <a:gd name="connsiteX0" fmla="*/ 103697 w 1416106"/>
              <a:gd name="connsiteY0" fmla="*/ 9170012 h 9170012"/>
              <a:gd name="connsiteX1" fmla="*/ 0 w 1416106"/>
              <a:gd name="connsiteY1" fmla="*/ 0 h 9170012"/>
              <a:gd name="connsiteX2" fmla="*/ 1416106 w 1416106"/>
              <a:gd name="connsiteY2" fmla="*/ 23858 h 9170012"/>
              <a:gd name="connsiteX3" fmla="*/ 337122 w 1416106"/>
              <a:gd name="connsiteY3" fmla="*/ 9167860 h 9170012"/>
              <a:gd name="connsiteX4" fmla="*/ 103697 w 1416106"/>
              <a:gd name="connsiteY4" fmla="*/ 9170012 h 9170012"/>
              <a:gd name="connsiteX0" fmla="*/ 0 w 1312409"/>
              <a:gd name="connsiteY0" fmla="*/ 9170014 h 9170014"/>
              <a:gd name="connsiteX1" fmla="*/ 55493 w 1312409"/>
              <a:gd name="connsiteY1" fmla="*/ 0 h 9170014"/>
              <a:gd name="connsiteX2" fmla="*/ 1312409 w 1312409"/>
              <a:gd name="connsiteY2" fmla="*/ 23860 h 9170014"/>
              <a:gd name="connsiteX3" fmla="*/ 233425 w 1312409"/>
              <a:gd name="connsiteY3" fmla="*/ 9167862 h 9170014"/>
              <a:gd name="connsiteX4" fmla="*/ 0 w 1312409"/>
              <a:gd name="connsiteY4" fmla="*/ 9170014 h 9170014"/>
              <a:gd name="connsiteX0" fmla="*/ 0 w 1312409"/>
              <a:gd name="connsiteY0" fmla="*/ 9162778 h 9162778"/>
              <a:gd name="connsiteX1" fmla="*/ 12078 w 1312409"/>
              <a:gd name="connsiteY1" fmla="*/ 0 h 9162778"/>
              <a:gd name="connsiteX2" fmla="*/ 1312409 w 1312409"/>
              <a:gd name="connsiteY2" fmla="*/ 16624 h 9162778"/>
              <a:gd name="connsiteX3" fmla="*/ 233425 w 1312409"/>
              <a:gd name="connsiteY3" fmla="*/ 9160626 h 9162778"/>
              <a:gd name="connsiteX4" fmla="*/ 0 w 1312409"/>
              <a:gd name="connsiteY4" fmla="*/ 9162778 h 9162778"/>
              <a:gd name="connsiteX0" fmla="*/ 2394 w 1314803"/>
              <a:gd name="connsiteY0" fmla="*/ 9155544 h 9155544"/>
              <a:gd name="connsiteX1" fmla="*/ 0 w 1314803"/>
              <a:gd name="connsiteY1" fmla="*/ 0 h 9155544"/>
              <a:gd name="connsiteX2" fmla="*/ 1314803 w 1314803"/>
              <a:gd name="connsiteY2" fmla="*/ 9390 h 9155544"/>
              <a:gd name="connsiteX3" fmla="*/ 235819 w 1314803"/>
              <a:gd name="connsiteY3" fmla="*/ 9153392 h 9155544"/>
              <a:gd name="connsiteX4" fmla="*/ 2394 w 1314803"/>
              <a:gd name="connsiteY4" fmla="*/ 9155544 h 9155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4803" h="9155544">
                <a:moveTo>
                  <a:pt x="2394" y="9155544"/>
                </a:moveTo>
                <a:lnTo>
                  <a:pt x="0" y="0"/>
                </a:lnTo>
                <a:lnTo>
                  <a:pt x="1314803" y="9390"/>
                </a:lnTo>
                <a:lnTo>
                  <a:pt x="235819" y="9153392"/>
                </a:lnTo>
                <a:lnTo>
                  <a:pt x="2394" y="9155544"/>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5A84B34-3F96-4B87-960D-71665890332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796374" y="-611744"/>
            <a:ext cx="5589679" cy="5589679"/>
          </a:xfrm>
          <a:prstGeom prst="rect">
            <a:avLst/>
          </a:prstGeom>
        </p:spPr>
      </p:pic>
      <p:sp>
        <p:nvSpPr>
          <p:cNvPr id="4" name="Rectangle 3">
            <a:extLst>
              <a:ext uri="{FF2B5EF4-FFF2-40B4-BE49-F238E27FC236}">
                <a16:creationId xmlns:a16="http://schemas.microsoft.com/office/drawing/2014/main" id="{FABCE397-993C-4E25-BAF8-1D0B6E5C7597}"/>
              </a:ext>
            </a:extLst>
          </p:cNvPr>
          <p:cNvSpPr/>
          <p:nvPr userDrawn="1"/>
        </p:nvSpPr>
        <p:spPr>
          <a:xfrm>
            <a:off x="2801565" y="4722452"/>
            <a:ext cx="6375089" cy="44087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TextBox 4">
            <a:extLst>
              <a:ext uri="{FF2B5EF4-FFF2-40B4-BE49-F238E27FC236}">
                <a16:creationId xmlns:a16="http://schemas.microsoft.com/office/drawing/2014/main" id="{6EC17FD1-15DB-4C31-A374-1A232E748480}"/>
              </a:ext>
            </a:extLst>
          </p:cNvPr>
          <p:cNvSpPr txBox="1"/>
          <p:nvPr userDrawn="1"/>
        </p:nvSpPr>
        <p:spPr>
          <a:xfrm>
            <a:off x="5754188" y="4790645"/>
            <a:ext cx="4696098" cy="369332"/>
          </a:xfrm>
          <a:prstGeom prst="rect">
            <a:avLst/>
          </a:prstGeom>
          <a:noFill/>
        </p:spPr>
        <p:txBody>
          <a:bodyPr wrap="square" rtlCol="0">
            <a:spAutoFit/>
          </a:bodyPr>
          <a:lstStyle/>
          <a:p>
            <a:r>
              <a:rPr lang="en-CA" i="1" dirty="0">
                <a:solidFill>
                  <a:schemeClr val="tx1">
                    <a:lumMod val="50000"/>
                    <a:lumOff val="50000"/>
                  </a:schemeClr>
                </a:solidFill>
              </a:rPr>
              <a:t>Presenting Sponsor</a:t>
            </a:r>
          </a:p>
        </p:txBody>
      </p:sp>
    </p:spTree>
    <p:extLst>
      <p:ext uri="{BB962C8B-B14F-4D97-AF65-F5344CB8AC3E}">
        <p14:creationId xmlns:p14="http://schemas.microsoft.com/office/powerpoint/2010/main" val="403386430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3_Explore PASS">
    <p:spTree>
      <p:nvGrpSpPr>
        <p:cNvPr id="1" name=""/>
        <p:cNvGrpSpPr/>
        <p:nvPr/>
      </p:nvGrpSpPr>
      <p:grpSpPr>
        <a:xfrm>
          <a:off x="0" y="0"/>
          <a:ext cx="0" cy="0"/>
          <a:chOff x="0" y="0"/>
          <a:chExt cx="0" cy="0"/>
        </a:xfrm>
      </p:grpSpPr>
      <p:sp>
        <p:nvSpPr>
          <p:cNvPr id="55" name="Parallelogram 53">
            <a:extLst>
              <a:ext uri="{FF2B5EF4-FFF2-40B4-BE49-F238E27FC236}">
                <a16:creationId xmlns:a16="http://schemas.microsoft.com/office/drawing/2014/main" id="{F81D10A2-6548-A247-B1CE-91A23F5CA139}"/>
              </a:ext>
            </a:extLst>
          </p:cNvPr>
          <p:cNvSpPr/>
          <p:nvPr userDrawn="1"/>
        </p:nvSpPr>
        <p:spPr>
          <a:xfrm rot="10800000" flipV="1">
            <a:off x="-76765" y="-28657"/>
            <a:ext cx="3381862" cy="5209810"/>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42253"/>
              <a:gd name="connsiteY0" fmla="*/ 6618452 h 6625887"/>
              <a:gd name="connsiteX1" fmla="*/ 3531945 w 4342253"/>
              <a:gd name="connsiteY1" fmla="*/ 0 h 6625887"/>
              <a:gd name="connsiteX2" fmla="*/ 4342253 w 4342253"/>
              <a:gd name="connsiteY2" fmla="*/ 1445215 h 6625887"/>
              <a:gd name="connsiteX3" fmla="*/ 4301085 w 4342253"/>
              <a:gd name="connsiteY3" fmla="*/ 6625887 h 6625887"/>
              <a:gd name="connsiteX4" fmla="*/ 0 w 4342253"/>
              <a:gd name="connsiteY4" fmla="*/ 6618452 h 6625887"/>
              <a:gd name="connsiteX0" fmla="*/ 0 w 4301085"/>
              <a:gd name="connsiteY0" fmla="*/ 6618452 h 6625887"/>
              <a:gd name="connsiteX1" fmla="*/ 3531945 w 4301085"/>
              <a:gd name="connsiteY1" fmla="*/ 0 h 6625887"/>
              <a:gd name="connsiteX2" fmla="*/ 4228795 w 4301085"/>
              <a:gd name="connsiteY2" fmla="*/ 8082 h 6625887"/>
              <a:gd name="connsiteX3" fmla="*/ 4301085 w 4301085"/>
              <a:gd name="connsiteY3" fmla="*/ 6625887 h 6625887"/>
              <a:gd name="connsiteX4" fmla="*/ 0 w 4301085"/>
              <a:gd name="connsiteY4" fmla="*/ 6618452 h 66258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01085" h="6625887">
                <a:moveTo>
                  <a:pt x="0" y="6618452"/>
                </a:moveTo>
                <a:lnTo>
                  <a:pt x="3531945" y="0"/>
                </a:lnTo>
                <a:lnTo>
                  <a:pt x="4228795" y="8082"/>
                </a:lnTo>
                <a:lnTo>
                  <a:pt x="4301085" y="6625887"/>
                </a:lnTo>
                <a:lnTo>
                  <a:pt x="0" y="661845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Parallelogram 53">
            <a:extLst>
              <a:ext uri="{FF2B5EF4-FFF2-40B4-BE49-F238E27FC236}">
                <a16:creationId xmlns:a16="http://schemas.microsoft.com/office/drawing/2014/main" id="{7ED47A30-94DB-5A42-996E-431E8368B0A5}"/>
              </a:ext>
            </a:extLst>
          </p:cNvPr>
          <p:cNvSpPr/>
          <p:nvPr userDrawn="1"/>
        </p:nvSpPr>
        <p:spPr>
          <a:xfrm rot="10800000">
            <a:off x="-96644" y="-32812"/>
            <a:ext cx="4590972" cy="5223769"/>
          </a:xfrm>
          <a:custGeom>
            <a:avLst/>
            <a:gdLst>
              <a:gd name="connsiteX0" fmla="*/ 0 w 7211832"/>
              <a:gd name="connsiteY0" fmla="*/ 5143500 h 5143500"/>
              <a:gd name="connsiteX1" fmla="*/ 2747195 w 7211832"/>
              <a:gd name="connsiteY1" fmla="*/ 0 h 5143500"/>
              <a:gd name="connsiteX2" fmla="*/ 7211832 w 7211832"/>
              <a:gd name="connsiteY2" fmla="*/ 0 h 5143500"/>
              <a:gd name="connsiteX3" fmla="*/ 4464637 w 7211832"/>
              <a:gd name="connsiteY3" fmla="*/ 5143500 h 5143500"/>
              <a:gd name="connsiteX4" fmla="*/ 0 w 7211832"/>
              <a:gd name="connsiteY4" fmla="*/ 5143500 h 5143500"/>
              <a:gd name="connsiteX0" fmla="*/ 0 w 5249218"/>
              <a:gd name="connsiteY0" fmla="*/ 5143500 h 5143500"/>
              <a:gd name="connsiteX1" fmla="*/ 2747195 w 5249218"/>
              <a:gd name="connsiteY1" fmla="*/ 0 h 5143500"/>
              <a:gd name="connsiteX2" fmla="*/ 5249218 w 5249218"/>
              <a:gd name="connsiteY2" fmla="*/ 0 h 5143500"/>
              <a:gd name="connsiteX3" fmla="*/ 4464637 w 5249218"/>
              <a:gd name="connsiteY3" fmla="*/ 5143500 h 5143500"/>
              <a:gd name="connsiteX4" fmla="*/ 0 w 5249218"/>
              <a:gd name="connsiteY4" fmla="*/ 5143500 h 5143500"/>
              <a:gd name="connsiteX0" fmla="*/ 0 w 5472242"/>
              <a:gd name="connsiteY0" fmla="*/ 5143500 h 5143500"/>
              <a:gd name="connsiteX1" fmla="*/ 2747195 w 5472242"/>
              <a:gd name="connsiteY1" fmla="*/ 0 h 5143500"/>
              <a:gd name="connsiteX2" fmla="*/ 5472242 w 5472242"/>
              <a:gd name="connsiteY2" fmla="*/ 7434 h 5143500"/>
              <a:gd name="connsiteX3" fmla="*/ 4464637 w 5472242"/>
              <a:gd name="connsiteY3" fmla="*/ 5143500 h 5143500"/>
              <a:gd name="connsiteX4" fmla="*/ 0 w 5472242"/>
              <a:gd name="connsiteY4" fmla="*/ 5143500 h 5143500"/>
              <a:gd name="connsiteX0" fmla="*/ 0 w 5472242"/>
              <a:gd name="connsiteY0" fmla="*/ 5143500 h 5165803"/>
              <a:gd name="connsiteX1" fmla="*/ 2747195 w 5472242"/>
              <a:gd name="connsiteY1" fmla="*/ 0 h 5165803"/>
              <a:gd name="connsiteX2" fmla="*/ 5472242 w 5472242"/>
              <a:gd name="connsiteY2" fmla="*/ 7434 h 5165803"/>
              <a:gd name="connsiteX3" fmla="*/ 5468246 w 5472242"/>
              <a:gd name="connsiteY3" fmla="*/ 5165803 h 5165803"/>
              <a:gd name="connsiteX4" fmla="*/ 0 w 5472242"/>
              <a:gd name="connsiteY4" fmla="*/ 5143500 h 5165803"/>
              <a:gd name="connsiteX0" fmla="*/ 0 w 5472242"/>
              <a:gd name="connsiteY0" fmla="*/ 5143500 h 5143500"/>
              <a:gd name="connsiteX1" fmla="*/ 2747195 w 5472242"/>
              <a:gd name="connsiteY1" fmla="*/ 0 h 5143500"/>
              <a:gd name="connsiteX2" fmla="*/ 5472242 w 5472242"/>
              <a:gd name="connsiteY2" fmla="*/ 7434 h 5143500"/>
              <a:gd name="connsiteX3" fmla="*/ 3698919 w 5472242"/>
              <a:gd name="connsiteY3" fmla="*/ 4942779 h 5143500"/>
              <a:gd name="connsiteX4" fmla="*/ 0 w 5472242"/>
              <a:gd name="connsiteY4" fmla="*/ 5143500 h 5143500"/>
              <a:gd name="connsiteX0" fmla="*/ 0 w 5472242"/>
              <a:gd name="connsiteY0" fmla="*/ 5143500 h 5150935"/>
              <a:gd name="connsiteX1" fmla="*/ 2747195 w 5472242"/>
              <a:gd name="connsiteY1" fmla="*/ 0 h 5150935"/>
              <a:gd name="connsiteX2" fmla="*/ 5472242 w 5472242"/>
              <a:gd name="connsiteY2" fmla="*/ 7434 h 5150935"/>
              <a:gd name="connsiteX3" fmla="*/ 4301085 w 5472242"/>
              <a:gd name="connsiteY3" fmla="*/ 5150935 h 5150935"/>
              <a:gd name="connsiteX4" fmla="*/ 0 w 5472242"/>
              <a:gd name="connsiteY4" fmla="*/ 5143500 h 5150935"/>
              <a:gd name="connsiteX0" fmla="*/ 0 w 4728828"/>
              <a:gd name="connsiteY0" fmla="*/ 5143500 h 5150935"/>
              <a:gd name="connsiteX1" fmla="*/ 2747195 w 4728828"/>
              <a:gd name="connsiteY1" fmla="*/ 0 h 5150935"/>
              <a:gd name="connsiteX2" fmla="*/ 4728828 w 4728828"/>
              <a:gd name="connsiteY2" fmla="*/ 223024 h 5150935"/>
              <a:gd name="connsiteX3" fmla="*/ 4301085 w 4728828"/>
              <a:gd name="connsiteY3" fmla="*/ 5150935 h 5150935"/>
              <a:gd name="connsiteX4" fmla="*/ 0 w 4728828"/>
              <a:gd name="connsiteY4" fmla="*/ 5143500 h 5150935"/>
              <a:gd name="connsiteX0" fmla="*/ 0 w 4342253"/>
              <a:gd name="connsiteY0" fmla="*/ 5173237 h 5180672"/>
              <a:gd name="connsiteX1" fmla="*/ 2747195 w 4342253"/>
              <a:gd name="connsiteY1" fmla="*/ 29737 h 5180672"/>
              <a:gd name="connsiteX2" fmla="*/ 4342253 w 4342253"/>
              <a:gd name="connsiteY2" fmla="*/ 0 h 5180672"/>
              <a:gd name="connsiteX3" fmla="*/ 4301085 w 4342253"/>
              <a:gd name="connsiteY3" fmla="*/ 5180672 h 5180672"/>
              <a:gd name="connsiteX4" fmla="*/ 0 w 4342253"/>
              <a:gd name="connsiteY4" fmla="*/ 5173237 h 5180672"/>
              <a:gd name="connsiteX0" fmla="*/ 0 w 4370700"/>
              <a:gd name="connsiteY0" fmla="*/ 5143500 h 5150935"/>
              <a:gd name="connsiteX1" fmla="*/ 2747195 w 4370700"/>
              <a:gd name="connsiteY1" fmla="*/ 0 h 5150935"/>
              <a:gd name="connsiteX2" fmla="*/ 4370700 w 4370700"/>
              <a:gd name="connsiteY2" fmla="*/ 190735 h 5150935"/>
              <a:gd name="connsiteX3" fmla="*/ 4301085 w 4370700"/>
              <a:gd name="connsiteY3" fmla="*/ 5150935 h 5150935"/>
              <a:gd name="connsiteX4" fmla="*/ 0 w 4370700"/>
              <a:gd name="connsiteY4" fmla="*/ 5143500 h 5150935"/>
              <a:gd name="connsiteX0" fmla="*/ 0 w 4370700"/>
              <a:gd name="connsiteY0" fmla="*/ 4965700 h 4973135"/>
              <a:gd name="connsiteX1" fmla="*/ 2647627 w 4370700"/>
              <a:gd name="connsiteY1" fmla="*/ 0 h 4973135"/>
              <a:gd name="connsiteX2" fmla="*/ 4370700 w 4370700"/>
              <a:gd name="connsiteY2" fmla="*/ 12935 h 4973135"/>
              <a:gd name="connsiteX3" fmla="*/ 4301085 w 4370700"/>
              <a:gd name="connsiteY3" fmla="*/ 4973135 h 4973135"/>
              <a:gd name="connsiteX4" fmla="*/ 0 w 4370700"/>
              <a:gd name="connsiteY4" fmla="*/ 4965700 h 49731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70700" h="4973135">
                <a:moveTo>
                  <a:pt x="0" y="4965700"/>
                </a:moveTo>
                <a:lnTo>
                  <a:pt x="2647627" y="0"/>
                </a:lnTo>
                <a:lnTo>
                  <a:pt x="4370700" y="12935"/>
                </a:lnTo>
                <a:lnTo>
                  <a:pt x="4301085" y="4973135"/>
                </a:lnTo>
                <a:lnTo>
                  <a:pt x="0" y="496570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hlinkClick r:id="rId2"/>
          </p:cNvPr>
          <p:cNvSpPr/>
          <p:nvPr userDrawn="1"/>
        </p:nvSpPr>
        <p:spPr>
          <a:xfrm>
            <a:off x="4108494" y="1963543"/>
            <a:ext cx="1259829"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PASS’ flagship event November 6-9 </a:t>
            </a:r>
          </a:p>
          <a:p>
            <a:pPr algn="ctr"/>
            <a:r>
              <a:rPr lang="en-US" sz="900" dirty="0">
                <a:solidFill>
                  <a:schemeClr val="bg2">
                    <a:lumMod val="50000"/>
                  </a:schemeClr>
                </a:solidFill>
              </a:rPr>
              <a:t>Seattle, Washington</a:t>
            </a:r>
          </a:p>
        </p:txBody>
      </p:sp>
      <p:sp>
        <p:nvSpPr>
          <p:cNvPr id="33" name="Rectangle 32">
            <a:hlinkClick r:id="rId3"/>
          </p:cNvPr>
          <p:cNvSpPr/>
          <p:nvPr userDrawn="1"/>
        </p:nvSpPr>
        <p:spPr>
          <a:xfrm>
            <a:off x="7223235" y="1963543"/>
            <a:ext cx="128529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Free 1-day local training events</a:t>
            </a:r>
            <a:endParaRPr lang="en-US" sz="900" dirty="0">
              <a:solidFill>
                <a:schemeClr val="bg2">
                  <a:lumMod val="50000"/>
                </a:schemeClr>
              </a:solidFill>
            </a:endParaRPr>
          </a:p>
        </p:txBody>
      </p:sp>
      <p:sp>
        <p:nvSpPr>
          <p:cNvPr id="34" name="Rectangle 33">
            <a:hlinkClick r:id="rId4"/>
          </p:cNvPr>
          <p:cNvSpPr/>
          <p:nvPr userDrawn="1"/>
        </p:nvSpPr>
        <p:spPr>
          <a:xfrm>
            <a:off x="5649288" y="1963543"/>
            <a:ext cx="1284192"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a:solidFill>
                  <a:schemeClr val="bg2">
                    <a:lumMod val="50000"/>
                  </a:schemeClr>
                </a:solidFill>
              </a:rPr>
              <a:t>Local user groups around the world</a:t>
            </a:r>
            <a:endParaRPr lang="en-US" sz="900" dirty="0">
              <a:solidFill>
                <a:schemeClr val="bg2">
                  <a:lumMod val="50000"/>
                </a:schemeClr>
              </a:solidFill>
            </a:endParaRPr>
          </a:p>
        </p:txBody>
      </p:sp>
      <p:sp>
        <p:nvSpPr>
          <p:cNvPr id="35" name="Rectangle 34">
            <a:hlinkClick r:id="rId5"/>
          </p:cNvPr>
          <p:cNvSpPr/>
          <p:nvPr userDrawn="1"/>
        </p:nvSpPr>
        <p:spPr>
          <a:xfrm>
            <a:off x="4026457" y="4082268"/>
            <a:ext cx="1289156"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Online special interest user groups </a:t>
            </a:r>
          </a:p>
        </p:txBody>
      </p:sp>
      <p:sp>
        <p:nvSpPr>
          <p:cNvPr id="36" name="Rectangle 35">
            <a:hlinkClick r:id="rId4"/>
          </p:cNvPr>
          <p:cNvSpPr/>
          <p:nvPr userDrawn="1"/>
        </p:nvSpPr>
        <p:spPr>
          <a:xfrm>
            <a:off x="5679834"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Business analytics training </a:t>
            </a:r>
          </a:p>
        </p:txBody>
      </p:sp>
      <p:pic>
        <p:nvPicPr>
          <p:cNvPr id="41" name="Picture 40"/>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432612" y="3133045"/>
            <a:ext cx="879579" cy="799617"/>
          </a:xfrm>
          <a:prstGeom prst="rect">
            <a:avLst/>
          </a:prstGeom>
        </p:spPr>
      </p:pic>
      <p:sp>
        <p:nvSpPr>
          <p:cNvPr id="43" name="Rectangle 42">
            <a:hlinkClick r:id="rId4"/>
          </p:cNvPr>
          <p:cNvSpPr/>
          <p:nvPr userDrawn="1"/>
        </p:nvSpPr>
        <p:spPr>
          <a:xfrm>
            <a:off x="7273972" y="4082268"/>
            <a:ext cx="1176020" cy="41196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sz="900" dirty="0">
                <a:solidFill>
                  <a:schemeClr val="bg2">
                    <a:lumMod val="50000"/>
                  </a:schemeClr>
                </a:solidFill>
              </a:rPr>
              <a:t>Get involved</a:t>
            </a:r>
          </a:p>
        </p:txBody>
      </p:sp>
      <p:pic>
        <p:nvPicPr>
          <p:cNvPr id="3" name="Picture 2">
            <a:extLst>
              <a:ext uri="{FF2B5EF4-FFF2-40B4-BE49-F238E27FC236}">
                <a16:creationId xmlns:a16="http://schemas.microsoft.com/office/drawing/2014/main" id="{5ABB9FFB-88AF-E64C-B4E0-EA641AB8483C}"/>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097407" y="850398"/>
            <a:ext cx="1177326" cy="1177326"/>
          </a:xfrm>
          <a:prstGeom prst="rect">
            <a:avLst/>
          </a:prstGeom>
        </p:spPr>
      </p:pic>
      <p:pic>
        <p:nvPicPr>
          <p:cNvPr id="5" name="Picture 4">
            <a:extLst>
              <a:ext uri="{FF2B5EF4-FFF2-40B4-BE49-F238E27FC236}">
                <a16:creationId xmlns:a16="http://schemas.microsoft.com/office/drawing/2014/main" id="{075784B1-BDFC-5249-9F39-BB214820C8BC}"/>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5650004" y="766874"/>
            <a:ext cx="1292266" cy="1292266"/>
          </a:xfrm>
          <a:prstGeom prst="rect">
            <a:avLst/>
          </a:prstGeom>
        </p:spPr>
      </p:pic>
      <p:pic>
        <p:nvPicPr>
          <p:cNvPr id="7" name="Picture 6">
            <a:extLst>
              <a:ext uri="{FF2B5EF4-FFF2-40B4-BE49-F238E27FC236}">
                <a16:creationId xmlns:a16="http://schemas.microsoft.com/office/drawing/2014/main" id="{425591F2-77BA-9241-BB82-B1AD41977EEE}"/>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7259104" y="790071"/>
            <a:ext cx="1269134" cy="1269134"/>
          </a:xfrm>
          <a:prstGeom prst="rect">
            <a:avLst/>
          </a:prstGeom>
        </p:spPr>
      </p:pic>
      <p:pic>
        <p:nvPicPr>
          <p:cNvPr id="9" name="Picture 8">
            <a:extLst>
              <a:ext uri="{FF2B5EF4-FFF2-40B4-BE49-F238E27FC236}">
                <a16:creationId xmlns:a16="http://schemas.microsoft.com/office/drawing/2014/main" id="{60DC2CF9-117A-EA46-A4B5-24AF40402DC9}"/>
              </a:ext>
            </a:extLst>
          </p:cNvPr>
          <p:cNvPicPr>
            <a:picLocks noChangeAspect="1"/>
          </p:cNvPicPr>
          <p:nvPr userDrawn="1"/>
        </p:nvPicPr>
        <p:blipFill>
          <a:blip r:embed="rId10" cstate="print">
            <a:extLst>
              <a:ext uri="{28A0092B-C50C-407E-A947-70E740481C1C}">
                <a14:useLocalDpi xmlns:a14="http://schemas.microsoft.com/office/drawing/2010/main"/>
              </a:ext>
            </a:extLst>
          </a:blip>
          <a:stretch>
            <a:fillRect/>
          </a:stretch>
        </p:blipFill>
        <p:spPr>
          <a:xfrm>
            <a:off x="4019707" y="2861871"/>
            <a:ext cx="1318009" cy="1318009"/>
          </a:xfrm>
          <a:prstGeom prst="rect">
            <a:avLst/>
          </a:prstGeom>
        </p:spPr>
      </p:pic>
      <p:pic>
        <p:nvPicPr>
          <p:cNvPr id="11" name="Picture 10">
            <a:extLst>
              <a:ext uri="{FF2B5EF4-FFF2-40B4-BE49-F238E27FC236}">
                <a16:creationId xmlns:a16="http://schemas.microsoft.com/office/drawing/2014/main" id="{DA639641-A709-3B49-AA88-99A9F4103481}"/>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650096" y="2909165"/>
            <a:ext cx="1248876" cy="1248876"/>
          </a:xfrm>
          <a:prstGeom prst="rect">
            <a:avLst/>
          </a:prstGeom>
        </p:spPr>
      </p:pic>
      <p:cxnSp>
        <p:nvCxnSpPr>
          <p:cNvPr id="50" name="Straight Connector 49">
            <a:extLst>
              <a:ext uri="{FF2B5EF4-FFF2-40B4-BE49-F238E27FC236}">
                <a16:creationId xmlns:a16="http://schemas.microsoft.com/office/drawing/2014/main" id="{1B4074C3-6F2F-D349-85B5-0850C0A27234}"/>
              </a:ext>
            </a:extLst>
          </p:cNvPr>
          <p:cNvCxnSpPr>
            <a:cxnSpLocks/>
          </p:cNvCxnSpPr>
          <p:nvPr userDrawn="1"/>
        </p:nvCxnSpPr>
        <p:spPr>
          <a:xfrm flipH="1">
            <a:off x="4185425" y="2691979"/>
            <a:ext cx="4432965" cy="0"/>
          </a:xfrm>
          <a:prstGeom prst="line">
            <a:avLst/>
          </a:prstGeom>
          <a:ln w="6350">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9" name="Title 3"/>
          <p:cNvSpPr txBox="1">
            <a:spLocks/>
          </p:cNvSpPr>
          <p:nvPr userDrawn="1"/>
        </p:nvSpPr>
        <p:spPr>
          <a:xfrm>
            <a:off x="322751" y="418769"/>
            <a:ext cx="2627572" cy="2596981"/>
          </a:xfrm>
          <a:prstGeom prst="rect">
            <a:avLst/>
          </a:prstGeom>
        </p:spPr>
        <p:txBody>
          <a:bodyPr vert="horz" lIns="91440" tIns="45720" rIns="91440" bIns="45720" rtlCol="0" anchor="t">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indent="0" algn="l">
              <a:lnSpc>
                <a:spcPct val="90000"/>
              </a:lnSpc>
              <a:tabLst>
                <a:tab pos="4338638" algn="l"/>
              </a:tabLst>
            </a:pPr>
            <a:r>
              <a:rPr lang="en-US" sz="4000" dirty="0">
                <a:solidFill>
                  <a:schemeClr val="bg2"/>
                </a:solidFill>
              </a:rPr>
              <a:t>Explore everything PASS has to offer </a:t>
            </a:r>
          </a:p>
        </p:txBody>
      </p:sp>
      <p:sp>
        <p:nvSpPr>
          <p:cNvPr id="44" name="Rectangle 43"/>
          <p:cNvSpPr/>
          <p:nvPr userDrawn="1"/>
        </p:nvSpPr>
        <p:spPr>
          <a:xfrm>
            <a:off x="353239" y="2967129"/>
            <a:ext cx="2440966" cy="1010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Ins="91440"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Free Online Resources </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a:solidFill>
                  <a:schemeClr val="bg2"/>
                </a:solidFill>
              </a:rPr>
              <a:t>Newsletters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1200" b="1" spc="20" dirty="0" err="1">
                <a:solidFill>
                  <a:schemeClr val="bg2"/>
                </a:solidFill>
              </a:rPr>
              <a:t>PASS.org</a:t>
            </a:r>
            <a:endParaRPr lang="en-US" sz="1200" b="1" spc="20" dirty="0">
              <a:solidFill>
                <a:schemeClr val="bg2"/>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4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Thank you for attending</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Edit Master text styles</a:t>
            </a:r>
          </a:p>
        </p:txBody>
      </p:sp>
      <p:sp>
        <p:nvSpPr>
          <p:cNvPr id="18" name="Text Placeholder 4">
            <a:extLst>
              <a:ext uri="{FF2B5EF4-FFF2-40B4-BE49-F238E27FC236}">
                <a16:creationId xmlns:a16="http://schemas.microsoft.com/office/drawing/2014/main" id="{D39C271D-3769-BA47-9FD8-FAD76E4AF202}"/>
              </a:ext>
            </a:extLst>
          </p:cNvPr>
          <p:cNvSpPr>
            <a:spLocks noGrp="1"/>
          </p:cNvSpPr>
          <p:nvPr>
            <p:ph type="body" sz="quarter" idx="13" hasCustomPrompt="1"/>
          </p:nvPr>
        </p:nvSpPr>
        <p:spPr>
          <a:xfrm>
            <a:off x="722245" y="3464226"/>
            <a:ext cx="1467738"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a:t>@</a:t>
            </a:r>
            <a:r>
              <a:rPr lang="en-US" dirty="0" err="1"/>
              <a:t>yourhandle</a:t>
            </a:r>
            <a:endParaRPr lang="en-US" dirty="0"/>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2379240" y="3464226"/>
            <a:ext cx="2030686" cy="294691"/>
          </a:xfrm>
        </p:spPr>
        <p:txBody>
          <a:bodyPr/>
          <a:lstStyle>
            <a:lvl1pPr marL="0" indent="0" algn="l" defTabSz="914400" rtl="0" eaLnBrk="1" latinLnBrk="0" hangingPunct="1">
              <a:spcBef>
                <a:spcPct val="20000"/>
              </a:spcBef>
              <a:buClr>
                <a:schemeClr val="accent3"/>
              </a:buClr>
              <a:buFont typeface="Arial"/>
              <a:buNone/>
              <a:defRPr lang="en-US" sz="1100" b="0" i="0" kern="1200" baseline="0" dirty="0">
                <a:solidFill>
                  <a:schemeClr val="tx1"/>
                </a:solidFill>
                <a:latin typeface="+mn-lt"/>
                <a:ea typeface="+mn-ea"/>
                <a:cs typeface="Segoe UI Light"/>
              </a:defRPr>
            </a:lvl1pPr>
          </a:lstStyle>
          <a:p>
            <a:pPr lvl="0"/>
            <a:r>
              <a:rPr lang="en-US" dirty="0" err="1"/>
              <a:t>email@company.com</a:t>
            </a:r>
            <a:endParaRPr lang="en-US" dirty="0"/>
          </a:p>
        </p:txBody>
      </p:sp>
      <p:pic>
        <p:nvPicPr>
          <p:cNvPr id="15" name="Picture 14">
            <a:extLst>
              <a:ext uri="{FF2B5EF4-FFF2-40B4-BE49-F238E27FC236}">
                <a16:creationId xmlns:a16="http://schemas.microsoft.com/office/drawing/2014/main" id="{450FCBF8-8089-4228-815D-946C79BEE4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pic>
        <p:nvPicPr>
          <p:cNvPr id="12" name="Picture 11">
            <a:extLst>
              <a:ext uri="{FF2B5EF4-FFF2-40B4-BE49-F238E27FC236}">
                <a16:creationId xmlns:a16="http://schemas.microsoft.com/office/drawing/2014/main" id="{62646B33-643C-4E57-A2E5-CC34356CA7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47183" y="4675020"/>
            <a:ext cx="393370" cy="393370"/>
          </a:xfrm>
          <a:prstGeom prst="rect">
            <a:avLst/>
          </a:prstGeom>
        </p:spPr>
      </p:pic>
      <p:pic>
        <p:nvPicPr>
          <p:cNvPr id="16" name="Picture 15">
            <a:extLst>
              <a:ext uri="{FF2B5EF4-FFF2-40B4-BE49-F238E27FC236}">
                <a16:creationId xmlns:a16="http://schemas.microsoft.com/office/drawing/2014/main" id="{7A75856D-30EC-482B-AE01-32010D11F60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86474" y="4675020"/>
            <a:ext cx="393370" cy="393370"/>
          </a:xfrm>
          <a:prstGeom prst="rect">
            <a:avLst/>
          </a:prstGeom>
        </p:spPr>
      </p:pic>
      <p:sp>
        <p:nvSpPr>
          <p:cNvPr id="17" name="Rectangle 16">
            <a:extLst>
              <a:ext uri="{FF2B5EF4-FFF2-40B4-BE49-F238E27FC236}">
                <a16:creationId xmlns:a16="http://schemas.microsoft.com/office/drawing/2014/main" id="{A47D5C6D-FAAD-42FA-BCD8-50730C3F9510}"/>
              </a:ext>
            </a:extLst>
          </p:cNvPr>
          <p:cNvSpPr/>
          <p:nvPr userDrawn="1"/>
        </p:nvSpPr>
        <p:spPr>
          <a:xfrm>
            <a:off x="3087188" y="4701147"/>
            <a:ext cx="6126479" cy="369332"/>
          </a:xfrm>
          <a:prstGeom prst="rect">
            <a:avLst/>
          </a:prstGeom>
        </p:spPr>
        <p:txBody>
          <a:bodyPr wrap="square">
            <a:spAutoFit/>
          </a:bodyPr>
          <a:lstStyle/>
          <a:p>
            <a:r>
              <a:rPr lang="en-US" dirty="0">
                <a:solidFill>
                  <a:schemeClr val="bg2"/>
                </a:solidFill>
              </a:rPr>
              <a:t>	@sqlpass #sqlpass                   @</a:t>
            </a:r>
            <a:r>
              <a:rPr lang="en-US" dirty="0" err="1">
                <a:solidFill>
                  <a:schemeClr val="bg2"/>
                </a:solidFill>
              </a:rPr>
              <a:t>PASScommunity</a:t>
            </a:r>
            <a:endParaRPr lang="en-US" dirty="0">
              <a:solidFill>
                <a:schemeClr val="bg2"/>
              </a:solidFill>
            </a:endParaRPr>
          </a:p>
        </p:txBody>
      </p:sp>
    </p:spTree>
    <p:extLst>
      <p:ext uri="{BB962C8B-B14F-4D97-AF65-F5344CB8AC3E}">
        <p14:creationId xmlns:p14="http://schemas.microsoft.com/office/powerpoint/2010/main" val="16993466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userDrawn="1">
  <p:cSld name="5_Thank You">
    <p:bg>
      <p:bgPr>
        <a:solidFill>
          <a:schemeClr val="bg2"/>
        </a:solidFill>
        <a:effectLst/>
      </p:bgPr>
    </p:bg>
    <p:spTree>
      <p:nvGrpSpPr>
        <p:cNvPr id="1" name=""/>
        <p:cNvGrpSpPr/>
        <p:nvPr/>
      </p:nvGrpSpPr>
      <p:grpSpPr>
        <a:xfrm>
          <a:off x="0" y="0"/>
          <a:ext cx="0" cy="0"/>
          <a:chOff x="0" y="0"/>
          <a:chExt cx="0" cy="0"/>
        </a:xfrm>
      </p:grpSpPr>
      <p:sp>
        <p:nvSpPr>
          <p:cNvPr id="2" name="Parallelogram 1">
            <a:extLst>
              <a:ext uri="{FF2B5EF4-FFF2-40B4-BE49-F238E27FC236}">
                <a16:creationId xmlns:a16="http://schemas.microsoft.com/office/drawing/2014/main" id="{C1A65FC1-100B-B44F-BE3D-AA9185B33F1C}"/>
              </a:ext>
            </a:extLst>
          </p:cNvPr>
          <p:cNvSpPr/>
          <p:nvPr userDrawn="1"/>
        </p:nvSpPr>
        <p:spPr>
          <a:xfrm rot="5400000" flipH="1">
            <a:off x="3859294" y="-145776"/>
            <a:ext cx="1403872" cy="921325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922C3309-0C9E-E94A-9732-29D871F35427}"/>
              </a:ext>
            </a:extLst>
          </p:cNvPr>
          <p:cNvSpPr txBox="1">
            <a:spLocks/>
          </p:cNvSpPr>
          <p:nvPr userDrawn="1"/>
        </p:nvSpPr>
        <p:spPr>
          <a:xfrm>
            <a:off x="377565" y="1864136"/>
            <a:ext cx="8254112" cy="706657"/>
          </a:xfrm>
          <a:prstGeom prst="rect">
            <a:avLst/>
          </a:prstGeom>
        </p:spPr>
        <p:txBody>
          <a:bodyPr vert="horz" lIns="91440" tIns="45720" rIns="91440" bIns="45720" rtlCol="0" anchor="b" anchorCtr="0">
            <a:noAutofit/>
          </a:bodyPr>
          <a:lstStyle>
            <a:lvl1pPr marL="0" marR="0" indent="0" algn="l" defTabSz="457200" rtl="0" eaLnBrk="1" fontAlgn="auto" latinLnBrk="0" hangingPunct="1">
              <a:lnSpc>
                <a:spcPts val="3500"/>
              </a:lnSpc>
              <a:spcBef>
                <a:spcPct val="0"/>
              </a:spcBef>
              <a:spcAft>
                <a:spcPts val="0"/>
              </a:spcAft>
              <a:buClrTx/>
              <a:buSzTx/>
              <a:buFontTx/>
              <a:buNone/>
              <a:tabLst/>
              <a:defRPr kumimoji="0" lang="en-US" sz="5400" b="0" i="0" u="none" strike="noStrike" kern="1200" cap="none" spc="0" normalizeH="0" baseline="0" dirty="0">
                <a:ln>
                  <a:noFill/>
                </a:ln>
                <a:solidFill>
                  <a:schemeClr val="tx2"/>
                </a:solidFill>
                <a:effectLst/>
                <a:uLnTx/>
                <a:uFillTx/>
                <a:latin typeface="Segoe UI Light" charset="0"/>
                <a:ea typeface="Segoe UI Light" charset="0"/>
                <a:cs typeface="Segoe UI Light" charset="0"/>
              </a:defRPr>
            </a:lvl1pPr>
          </a:lstStyle>
          <a:p>
            <a:r>
              <a:rPr lang="en-CA" dirty="0">
                <a:solidFill>
                  <a:schemeClr val="tx1"/>
                </a:solidFill>
              </a:rPr>
              <a:t>Coming up next…</a:t>
            </a:r>
          </a:p>
        </p:txBody>
      </p:sp>
      <p:sp>
        <p:nvSpPr>
          <p:cNvPr id="5" name="Text Placeholder 4">
            <a:extLst>
              <a:ext uri="{FF2B5EF4-FFF2-40B4-BE49-F238E27FC236}">
                <a16:creationId xmlns:a16="http://schemas.microsoft.com/office/drawing/2014/main" id="{41B35517-332C-5A4D-A02B-7F647928527E}"/>
              </a:ext>
            </a:extLst>
          </p:cNvPr>
          <p:cNvSpPr>
            <a:spLocks noGrp="1"/>
          </p:cNvSpPr>
          <p:nvPr>
            <p:ph type="body" sz="quarter" idx="12" hasCustomPrompt="1"/>
          </p:nvPr>
        </p:nvSpPr>
        <p:spPr>
          <a:xfrm>
            <a:off x="412681" y="2900213"/>
            <a:ext cx="5033962" cy="436576"/>
          </a:xfrm>
        </p:spPr>
        <p:txBody>
          <a:bodyPr/>
          <a:lstStyle>
            <a:lvl1pPr marL="0" indent="0" algn="l" defTabSz="914400" rtl="0" eaLnBrk="1" latinLnBrk="0" hangingPunct="1">
              <a:spcBef>
                <a:spcPct val="20000"/>
              </a:spcBef>
              <a:buClr>
                <a:schemeClr val="accent3"/>
              </a:buClr>
              <a:buFont typeface="Arial"/>
              <a:buNone/>
              <a:defRPr lang="en-US" sz="2000" b="0" i="0" kern="1200" baseline="0" dirty="0">
                <a:solidFill>
                  <a:schemeClr val="accent3"/>
                </a:solidFill>
                <a:latin typeface="+mn-lt"/>
                <a:ea typeface="+mn-ea"/>
                <a:cs typeface="Segoe UI Light"/>
              </a:defRPr>
            </a:lvl1pPr>
          </a:lstStyle>
          <a:p>
            <a:pPr lvl="0"/>
            <a:r>
              <a:rPr lang="en-US" dirty="0"/>
              <a:t>[Next Session Title]</a:t>
            </a:r>
          </a:p>
        </p:txBody>
      </p:sp>
      <p:sp>
        <p:nvSpPr>
          <p:cNvPr id="19" name="Text Placeholder 4">
            <a:extLst>
              <a:ext uri="{FF2B5EF4-FFF2-40B4-BE49-F238E27FC236}">
                <a16:creationId xmlns:a16="http://schemas.microsoft.com/office/drawing/2014/main" id="{B1CABBE6-522A-A940-9A20-DF140D22FD14}"/>
              </a:ext>
            </a:extLst>
          </p:cNvPr>
          <p:cNvSpPr>
            <a:spLocks noGrp="1"/>
          </p:cNvSpPr>
          <p:nvPr>
            <p:ph type="body" sz="quarter" idx="14" hasCustomPrompt="1"/>
          </p:nvPr>
        </p:nvSpPr>
        <p:spPr>
          <a:xfrm>
            <a:off x="412681" y="3611570"/>
            <a:ext cx="5033962" cy="294691"/>
          </a:xfrm>
        </p:spPr>
        <p:txBody>
          <a:bodyPr/>
          <a:lstStyle>
            <a:lvl1pPr marL="0" indent="0" algn="l" defTabSz="914400" rtl="0" eaLnBrk="1" latinLnBrk="0" hangingPunct="1">
              <a:spcBef>
                <a:spcPct val="20000"/>
              </a:spcBef>
              <a:buClr>
                <a:schemeClr val="accent3"/>
              </a:buClr>
              <a:buFont typeface="Arial"/>
              <a:buNone/>
              <a:defRPr lang="en-US" sz="1800" b="0" i="0" kern="1200" baseline="0" dirty="0">
                <a:solidFill>
                  <a:schemeClr val="tx1"/>
                </a:solidFill>
                <a:latin typeface="+mn-lt"/>
                <a:ea typeface="+mn-ea"/>
                <a:cs typeface="Segoe UI Light"/>
              </a:defRPr>
            </a:lvl1pPr>
          </a:lstStyle>
          <a:p>
            <a:pPr lvl="0"/>
            <a:r>
              <a:rPr lang="en-US" dirty="0"/>
              <a:t>[Speaker Name]</a:t>
            </a:r>
          </a:p>
        </p:txBody>
      </p:sp>
      <p:pic>
        <p:nvPicPr>
          <p:cNvPr id="7" name="Picture 6">
            <a:extLst>
              <a:ext uri="{FF2B5EF4-FFF2-40B4-BE49-F238E27FC236}">
                <a16:creationId xmlns:a16="http://schemas.microsoft.com/office/drawing/2014/main" id="{A2287F28-CADA-42F3-9E6B-28516D912E2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8858" t="35400" r="8863" b="35672"/>
          <a:stretch/>
        </p:blipFill>
        <p:spPr>
          <a:xfrm>
            <a:off x="501081" y="356682"/>
            <a:ext cx="2611770" cy="918244"/>
          </a:xfrm>
          <a:prstGeom prst="rect">
            <a:avLst/>
          </a:prstGeom>
        </p:spPr>
      </p:pic>
    </p:spTree>
    <p:extLst>
      <p:ext uri="{BB962C8B-B14F-4D97-AF65-F5344CB8AC3E}">
        <p14:creationId xmlns:p14="http://schemas.microsoft.com/office/powerpoint/2010/main" val="139406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30"/>
          <p:cNvSpPr>
            <a:spLocks noGrp="1"/>
          </p:cNvSpPr>
          <p:nvPr>
            <p:ph type="body" sz="quarter" idx="10" hasCustomPrompt="1"/>
          </p:nvPr>
        </p:nvSpPr>
        <p:spPr>
          <a:xfrm>
            <a:off x="31628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0" name="Text Placeholder 30"/>
          <p:cNvSpPr>
            <a:spLocks noGrp="1"/>
          </p:cNvSpPr>
          <p:nvPr>
            <p:ph type="body" sz="quarter" idx="14" hasCustomPrompt="1"/>
          </p:nvPr>
        </p:nvSpPr>
        <p:spPr>
          <a:xfrm>
            <a:off x="4871096" y="1708787"/>
            <a:ext cx="3680532"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3" name="Text Placeholder 20"/>
          <p:cNvSpPr>
            <a:spLocks noGrp="1"/>
          </p:cNvSpPr>
          <p:nvPr>
            <p:ph type="body" sz="quarter" idx="13"/>
          </p:nvPr>
        </p:nvSpPr>
        <p:spPr>
          <a:xfrm>
            <a:off x="31628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4" name="Text Placeholder 20"/>
          <p:cNvSpPr>
            <a:spLocks noGrp="1"/>
          </p:cNvSpPr>
          <p:nvPr>
            <p:ph type="body" sz="quarter" idx="15"/>
          </p:nvPr>
        </p:nvSpPr>
        <p:spPr>
          <a:xfrm>
            <a:off x="4871095" y="2160471"/>
            <a:ext cx="3680532" cy="2392075"/>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3448319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Up">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30">
            <a:extLst>
              <a:ext uri="{FF2B5EF4-FFF2-40B4-BE49-F238E27FC236}">
                <a16:creationId xmlns:a16="http://schemas.microsoft.com/office/drawing/2014/main" id="{65F210F2-521B-6741-B975-50EF2D4EC197}"/>
              </a:ext>
            </a:extLst>
          </p:cNvPr>
          <p:cNvSpPr>
            <a:spLocks noGrp="1"/>
          </p:cNvSpPr>
          <p:nvPr>
            <p:ph type="body" sz="quarter" idx="10" hasCustomPrompt="1"/>
          </p:nvPr>
        </p:nvSpPr>
        <p:spPr>
          <a:xfrm>
            <a:off x="316286"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4" name="Text Placeholder 20">
            <a:extLst>
              <a:ext uri="{FF2B5EF4-FFF2-40B4-BE49-F238E27FC236}">
                <a16:creationId xmlns:a16="http://schemas.microsoft.com/office/drawing/2014/main" id="{C6336D19-C3A6-B54B-B7DA-6CC247A3B56E}"/>
              </a:ext>
            </a:extLst>
          </p:cNvPr>
          <p:cNvSpPr>
            <a:spLocks noGrp="1"/>
          </p:cNvSpPr>
          <p:nvPr>
            <p:ph type="body" sz="quarter" idx="13"/>
          </p:nvPr>
        </p:nvSpPr>
        <p:spPr>
          <a:xfrm>
            <a:off x="316285"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5" name="Text Placeholder 30">
            <a:extLst>
              <a:ext uri="{FF2B5EF4-FFF2-40B4-BE49-F238E27FC236}">
                <a16:creationId xmlns:a16="http://schemas.microsoft.com/office/drawing/2014/main" id="{5F626A8B-0B08-5A4E-AAA8-5CC160150B1A}"/>
              </a:ext>
            </a:extLst>
          </p:cNvPr>
          <p:cNvSpPr>
            <a:spLocks noGrp="1"/>
          </p:cNvSpPr>
          <p:nvPr>
            <p:ph type="body" sz="quarter" idx="18" hasCustomPrompt="1"/>
          </p:nvPr>
        </p:nvSpPr>
        <p:spPr>
          <a:xfrm>
            <a:off x="3258269"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6" name="Text Placeholder 20">
            <a:extLst>
              <a:ext uri="{FF2B5EF4-FFF2-40B4-BE49-F238E27FC236}">
                <a16:creationId xmlns:a16="http://schemas.microsoft.com/office/drawing/2014/main" id="{6736DCF7-76FB-D641-9BC4-BEA06A076A32}"/>
              </a:ext>
            </a:extLst>
          </p:cNvPr>
          <p:cNvSpPr>
            <a:spLocks noGrp="1"/>
          </p:cNvSpPr>
          <p:nvPr>
            <p:ph type="body" sz="quarter" idx="19"/>
          </p:nvPr>
        </p:nvSpPr>
        <p:spPr>
          <a:xfrm>
            <a:off x="3258268"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
        <p:nvSpPr>
          <p:cNvPr id="17" name="Text Placeholder 30">
            <a:extLst>
              <a:ext uri="{FF2B5EF4-FFF2-40B4-BE49-F238E27FC236}">
                <a16:creationId xmlns:a16="http://schemas.microsoft.com/office/drawing/2014/main" id="{9030E0D3-B5C3-8F43-B31B-2885A9BCA267}"/>
              </a:ext>
            </a:extLst>
          </p:cNvPr>
          <p:cNvSpPr>
            <a:spLocks noGrp="1"/>
          </p:cNvSpPr>
          <p:nvPr>
            <p:ph type="body" sz="quarter" idx="20" hasCustomPrompt="1"/>
          </p:nvPr>
        </p:nvSpPr>
        <p:spPr>
          <a:xfrm>
            <a:off x="6200250" y="1637449"/>
            <a:ext cx="2601844" cy="390525"/>
          </a:xfrm>
        </p:spPr>
        <p:txBody>
          <a:bodyPr anchor="b">
            <a:noAutofit/>
          </a:bodyPr>
          <a:lstStyle>
            <a:lvl1pPr marL="0" indent="0" algn="l" defTabSz="914400" rtl="0" eaLnBrk="1" latinLnBrk="0" hangingPunct="1">
              <a:buNone/>
              <a:defRPr lang="en-US" sz="2000" b="0" i="0" kern="1200" dirty="0">
                <a:solidFill>
                  <a:schemeClr val="accent3"/>
                </a:solidFill>
                <a:latin typeface="+mn-lt"/>
                <a:ea typeface="Segoe UI Light" charset="0"/>
                <a:cs typeface="Segoe UI Light" charset="0"/>
              </a:defRPr>
            </a:lvl1pPr>
          </a:lstStyle>
          <a:p>
            <a:pPr marL="0" lvl="0" indent="0" algn="l" defTabSz="914400" rtl="0" eaLnBrk="1" latinLnBrk="0" hangingPunct="1">
              <a:spcBef>
                <a:spcPct val="20000"/>
              </a:spcBef>
              <a:buClr>
                <a:schemeClr val="accent3"/>
              </a:buClr>
              <a:buFont typeface="Arial"/>
              <a:buNone/>
            </a:pPr>
            <a:r>
              <a:rPr lang="en-US" dirty="0"/>
              <a:t>Title Here</a:t>
            </a:r>
          </a:p>
        </p:txBody>
      </p:sp>
      <p:sp>
        <p:nvSpPr>
          <p:cNvPr id="18" name="Text Placeholder 20">
            <a:extLst>
              <a:ext uri="{FF2B5EF4-FFF2-40B4-BE49-F238E27FC236}">
                <a16:creationId xmlns:a16="http://schemas.microsoft.com/office/drawing/2014/main" id="{9B6C99B5-835B-5B44-9225-15F0E3BE23A7}"/>
              </a:ext>
            </a:extLst>
          </p:cNvPr>
          <p:cNvSpPr>
            <a:spLocks noGrp="1"/>
          </p:cNvSpPr>
          <p:nvPr>
            <p:ph type="body" sz="quarter" idx="21"/>
          </p:nvPr>
        </p:nvSpPr>
        <p:spPr>
          <a:xfrm>
            <a:off x="6200249" y="2105035"/>
            <a:ext cx="2601844" cy="2451156"/>
          </a:xfrm>
        </p:spPr>
        <p:txBody>
          <a:bodyPr>
            <a:normAutofit/>
          </a:bodyPr>
          <a:lstStyle>
            <a:lvl1pPr marL="0" indent="0">
              <a:lnSpc>
                <a:spcPct val="100000"/>
              </a:lnSpc>
              <a:buNone/>
              <a:defRPr lang="en-US" sz="1400" b="0" i="0" kern="1200" dirty="0" smtClean="0">
                <a:solidFill>
                  <a:schemeClr val="tx1"/>
                </a:solidFill>
                <a:latin typeface="+mn-lt"/>
                <a:ea typeface="Gotham Light" charset="0"/>
                <a:cs typeface="Gotham Light"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 Master text styles</a:t>
            </a:r>
          </a:p>
        </p:txBody>
      </p:sp>
    </p:spTree>
    <p:extLst>
      <p:ext uri="{BB962C8B-B14F-4D97-AF65-F5344CB8AC3E}">
        <p14:creationId xmlns:p14="http://schemas.microsoft.com/office/powerpoint/2010/main" val="3896070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x Poin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21" name="Text Placeholder 19"/>
          <p:cNvSpPr>
            <a:spLocks noGrp="1"/>
          </p:cNvSpPr>
          <p:nvPr>
            <p:ph type="body" sz="quarter" idx="11"/>
          </p:nvPr>
        </p:nvSpPr>
        <p:spPr>
          <a:xfrm>
            <a:off x="634070"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2" name="Text Placeholder 19"/>
          <p:cNvSpPr>
            <a:spLocks noGrp="1"/>
          </p:cNvSpPr>
          <p:nvPr>
            <p:ph type="body" sz="quarter" idx="12"/>
          </p:nvPr>
        </p:nvSpPr>
        <p:spPr>
          <a:xfrm>
            <a:off x="3582943"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3" name="Text Placeholder 19"/>
          <p:cNvSpPr>
            <a:spLocks noGrp="1"/>
          </p:cNvSpPr>
          <p:nvPr>
            <p:ph type="body" sz="quarter" idx="13"/>
          </p:nvPr>
        </p:nvSpPr>
        <p:spPr>
          <a:xfrm>
            <a:off x="6415902" y="1871262"/>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7" name="Text Placeholder 19"/>
          <p:cNvSpPr>
            <a:spLocks noGrp="1"/>
          </p:cNvSpPr>
          <p:nvPr>
            <p:ph type="body" sz="quarter" idx="14"/>
          </p:nvPr>
        </p:nvSpPr>
        <p:spPr>
          <a:xfrm>
            <a:off x="634070"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8" name="Text Placeholder 19"/>
          <p:cNvSpPr>
            <a:spLocks noGrp="1"/>
          </p:cNvSpPr>
          <p:nvPr>
            <p:ph type="body" sz="quarter" idx="15"/>
          </p:nvPr>
        </p:nvSpPr>
        <p:spPr>
          <a:xfrm>
            <a:off x="3582943"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
        <p:nvSpPr>
          <p:cNvPr id="29" name="Text Placeholder 19"/>
          <p:cNvSpPr>
            <a:spLocks noGrp="1"/>
          </p:cNvSpPr>
          <p:nvPr>
            <p:ph type="body" sz="quarter" idx="16"/>
          </p:nvPr>
        </p:nvSpPr>
        <p:spPr>
          <a:xfrm>
            <a:off x="6415902" y="3486621"/>
            <a:ext cx="2134790" cy="820341"/>
          </a:xfrm>
        </p:spPr>
        <p:txBody>
          <a:bodyPr>
            <a:normAutofit/>
          </a:bodyPr>
          <a:lstStyle>
            <a:lvl1pPr marL="0" indent="0" algn="ctr">
              <a:lnSpc>
                <a:spcPct val="100000"/>
              </a:lnSpc>
              <a:buNone/>
              <a:defRPr lang="en-US" sz="1050" kern="1200" dirty="0">
                <a:solidFill>
                  <a:schemeClr val="bg2">
                    <a:lumMod val="50000"/>
                  </a:schemeClr>
                </a:solidFill>
                <a:latin typeface="+mn-lt"/>
                <a:ea typeface="Gotham Light" charset="0"/>
                <a:cs typeface="Gotham Light"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spTree>
    <p:extLst>
      <p:ext uri="{BB962C8B-B14F-4D97-AF65-F5344CB8AC3E}">
        <p14:creationId xmlns:p14="http://schemas.microsoft.com/office/powerpoint/2010/main" val="309787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Parallelogram 1">
            <a:extLst>
              <a:ext uri="{FF2B5EF4-FFF2-40B4-BE49-F238E27FC236}">
                <a16:creationId xmlns:a16="http://schemas.microsoft.com/office/drawing/2014/main" id="{ADC6CB67-963D-4E28-AEB7-3D8C880B7772}"/>
              </a:ext>
            </a:extLst>
          </p:cNvPr>
          <p:cNvSpPr/>
          <p:nvPr userDrawn="1"/>
        </p:nvSpPr>
        <p:spPr>
          <a:xfrm rot="5400000" flipH="1">
            <a:off x="3863947" y="-141123"/>
            <a:ext cx="1416106" cy="9191717"/>
          </a:xfrm>
          <a:custGeom>
            <a:avLst/>
            <a:gdLst>
              <a:gd name="connsiteX0" fmla="*/ 0 w 4315938"/>
              <a:gd name="connsiteY0" fmla="*/ 9144002 h 9144002"/>
              <a:gd name="connsiteX1" fmla="*/ 1078985 w 4315938"/>
              <a:gd name="connsiteY1" fmla="*/ 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4315938"/>
              <a:gd name="connsiteY0" fmla="*/ 9144002 h 9144002"/>
              <a:gd name="connsiteX1" fmla="*/ 3066811 w 4315938"/>
              <a:gd name="connsiteY1" fmla="*/ 548640 h 9144002"/>
              <a:gd name="connsiteX2" fmla="*/ 4315938 w 4315938"/>
              <a:gd name="connsiteY2" fmla="*/ 0 h 9144002"/>
              <a:gd name="connsiteX3" fmla="*/ 3236954 w 4315938"/>
              <a:gd name="connsiteY3" fmla="*/ 9144002 h 9144002"/>
              <a:gd name="connsiteX4" fmla="*/ 0 w 4315938"/>
              <a:gd name="connsiteY4" fmla="*/ 9144002 h 9144002"/>
              <a:gd name="connsiteX0" fmla="*/ 0 w 1532981"/>
              <a:gd name="connsiteY0" fmla="*/ 8436336 h 9144002"/>
              <a:gd name="connsiteX1" fmla="*/ 283854 w 1532981"/>
              <a:gd name="connsiteY1" fmla="*/ 548640 h 9144002"/>
              <a:gd name="connsiteX2" fmla="*/ 1532981 w 1532981"/>
              <a:gd name="connsiteY2" fmla="*/ 0 h 9144002"/>
              <a:gd name="connsiteX3" fmla="*/ 453997 w 1532981"/>
              <a:gd name="connsiteY3" fmla="*/ 9144002 h 9144002"/>
              <a:gd name="connsiteX4" fmla="*/ 0 w 1532981"/>
              <a:gd name="connsiteY4" fmla="*/ 8436336 h 9144002"/>
              <a:gd name="connsiteX0" fmla="*/ 0 w 1413712"/>
              <a:gd name="connsiteY0" fmla="*/ 9167859 h 9167859"/>
              <a:gd name="connsiteX1" fmla="*/ 164585 w 1413712"/>
              <a:gd name="connsiteY1" fmla="*/ 548640 h 9167859"/>
              <a:gd name="connsiteX2" fmla="*/ 1413712 w 1413712"/>
              <a:gd name="connsiteY2" fmla="*/ 0 h 9167859"/>
              <a:gd name="connsiteX3" fmla="*/ 334728 w 1413712"/>
              <a:gd name="connsiteY3" fmla="*/ 9144002 h 9167859"/>
              <a:gd name="connsiteX4" fmla="*/ 0 w 1413712"/>
              <a:gd name="connsiteY4" fmla="*/ 9167859 h 9167859"/>
              <a:gd name="connsiteX0" fmla="*/ 2394 w 1416106"/>
              <a:gd name="connsiteY0" fmla="*/ 9191717 h 9191717"/>
              <a:gd name="connsiteX1" fmla="*/ 0 w 1416106"/>
              <a:gd name="connsiteY1" fmla="*/ 0 h 9191717"/>
              <a:gd name="connsiteX2" fmla="*/ 1416106 w 1416106"/>
              <a:gd name="connsiteY2" fmla="*/ 23858 h 9191717"/>
              <a:gd name="connsiteX3" fmla="*/ 337122 w 1416106"/>
              <a:gd name="connsiteY3" fmla="*/ 9167860 h 9191717"/>
              <a:gd name="connsiteX4" fmla="*/ 2394 w 1416106"/>
              <a:gd name="connsiteY4" fmla="*/ 9191717 h 91917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6106" h="9191717">
                <a:moveTo>
                  <a:pt x="2394" y="9191717"/>
                </a:moveTo>
                <a:lnTo>
                  <a:pt x="0" y="0"/>
                </a:lnTo>
                <a:lnTo>
                  <a:pt x="1416106" y="23858"/>
                </a:lnTo>
                <a:lnTo>
                  <a:pt x="337122" y="9167860"/>
                </a:lnTo>
                <a:lnTo>
                  <a:pt x="2394" y="919171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A951662-3486-4A2C-AD81-A0C95C1B0F5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34452" b="36187"/>
          <a:stretch/>
        </p:blipFill>
        <p:spPr>
          <a:xfrm>
            <a:off x="7663846" y="4617873"/>
            <a:ext cx="1570945" cy="461244"/>
          </a:xfrm>
          <a:prstGeom prst="rect">
            <a:avLst/>
          </a:prstGeom>
        </p:spPr>
      </p:pic>
    </p:spTree>
    <p:extLst>
      <p:ext uri="{BB962C8B-B14F-4D97-AF65-F5344CB8AC3E}">
        <p14:creationId xmlns:p14="http://schemas.microsoft.com/office/powerpoint/2010/main" val="276039738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1.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322028" y="251227"/>
            <a:ext cx="8480066" cy="612956"/>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322028" y="1130877"/>
            <a:ext cx="8480066" cy="3394472"/>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414954"/>
                </a:solidFill>
                <a:effectLst/>
                <a:uLnTx/>
                <a:uFillTx/>
                <a:latin typeface="Segoe UI"/>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414954"/>
                </a:solidFill>
                <a:effectLst/>
                <a:uLnTx/>
                <a:uFillTx/>
                <a:latin typeface="Segoe UI"/>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414954"/>
                </a:solidFill>
                <a:effectLst/>
                <a:uLnTx/>
                <a:uFillTx/>
                <a:latin typeface="Segoe UI"/>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414954"/>
                </a:solidFill>
                <a:effectLst/>
                <a:uLnTx/>
                <a:uFillTx/>
                <a:latin typeface="Segoe UI"/>
              </a:rPr>
              <a:t>Fifth level</a:t>
            </a:r>
            <a:endParaRPr kumimoji="0" lang="en-CA" sz="1600" b="0" i="0" u="none" strike="noStrike" kern="1200" cap="none" spc="0" normalizeH="0" baseline="0" noProof="0" dirty="0">
              <a:ln>
                <a:noFill/>
              </a:ln>
              <a:solidFill>
                <a:srgbClr val="414954"/>
              </a:solidFill>
              <a:effectLst/>
              <a:uLnTx/>
              <a:uFillTx/>
              <a:latin typeface="Segoe UI"/>
            </a:endParaRPr>
          </a:p>
        </p:txBody>
      </p:sp>
      <p:pic>
        <p:nvPicPr>
          <p:cNvPr id="5" name="Picture 4">
            <a:extLst>
              <a:ext uri="{FF2B5EF4-FFF2-40B4-BE49-F238E27FC236}">
                <a16:creationId xmlns:a16="http://schemas.microsoft.com/office/drawing/2014/main" id="{94A243E3-B167-4FBB-909E-BEF196027391}"/>
              </a:ext>
            </a:extLst>
          </p:cNvPr>
          <p:cNvPicPr>
            <a:picLocks noChangeAspect="1"/>
          </p:cNvPicPr>
          <p:nvPr userDrawn="1"/>
        </p:nvPicPr>
        <p:blipFill rotWithShape="1">
          <a:blip r:embed="rId56" cstate="print">
            <a:extLst>
              <a:ext uri="{28A0092B-C50C-407E-A947-70E740481C1C}">
                <a14:useLocalDpi xmlns:a14="http://schemas.microsoft.com/office/drawing/2010/main" val="0"/>
              </a:ext>
            </a:extLst>
          </a:blip>
          <a:srcRect l="8858" t="35400" r="8863" b="35672"/>
          <a:stretch/>
        </p:blipFill>
        <p:spPr>
          <a:xfrm>
            <a:off x="7808067" y="4631765"/>
            <a:ext cx="1271079" cy="446885"/>
          </a:xfrm>
          <a:prstGeom prst="rect">
            <a:avLst/>
          </a:prstGeom>
        </p:spPr>
      </p:pic>
    </p:spTree>
    <p:extLst>
      <p:ext uri="{BB962C8B-B14F-4D97-AF65-F5344CB8AC3E}">
        <p14:creationId xmlns:p14="http://schemas.microsoft.com/office/powerpoint/2010/main" val="3768880655"/>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4" r:id="rId17"/>
    <p:sldLayoutId id="2147483695" r:id="rId18"/>
    <p:sldLayoutId id="2147483696" r:id="rId19"/>
    <p:sldLayoutId id="2147483697" r:id="rId20"/>
    <p:sldLayoutId id="2147483698" r:id="rId21"/>
    <p:sldLayoutId id="2147483699"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10" r:id="rId31"/>
    <p:sldLayoutId id="2147483711" r:id="rId32"/>
    <p:sldLayoutId id="2147483712" r:id="rId33"/>
    <p:sldLayoutId id="2147483713" r:id="rId34"/>
    <p:sldLayoutId id="2147483714" r:id="rId35"/>
    <p:sldLayoutId id="2147483738" r:id="rId36"/>
    <p:sldLayoutId id="2147483677" r:id="rId37"/>
    <p:sldLayoutId id="2147483667" r:id="rId38"/>
    <p:sldLayoutId id="2147483682" r:id="rId39"/>
    <p:sldLayoutId id="2147483689" r:id="rId40"/>
    <p:sldLayoutId id="2147483659" r:id="rId41"/>
    <p:sldLayoutId id="2147483663" r:id="rId42"/>
    <p:sldLayoutId id="2147483678" r:id="rId43"/>
    <p:sldLayoutId id="2147483684" r:id="rId44"/>
    <p:sldLayoutId id="2147483666" r:id="rId45"/>
    <p:sldLayoutId id="2147483657" r:id="rId46"/>
    <p:sldLayoutId id="2147483660" r:id="rId47"/>
    <p:sldLayoutId id="2147483693" r:id="rId48"/>
    <p:sldLayoutId id="2147483685" r:id="rId49"/>
    <p:sldLayoutId id="2147483687" r:id="rId50"/>
    <p:sldLayoutId id="2147483691" r:id="rId51"/>
    <p:sldLayoutId id="2147483674" r:id="rId52"/>
    <p:sldLayoutId id="2147483680" r:id="rId53"/>
    <p:sldLayoutId id="2147483715" r:id="rId54"/>
  </p:sldLayoutIdLst>
  <p:hf hdr="0" ftr="0" dt="0"/>
  <p:txStyles>
    <p:titleStyle>
      <a:lvl1pPr marL="0" marR="0" indent="0" algn="l" defTabSz="457200"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tx1"/>
          </a:solidFill>
          <a:effectLst/>
          <a:uLnTx/>
          <a:uFillTx/>
          <a:latin typeface="Segoe UI Light" charset="0"/>
          <a:ea typeface="Segoe UI Light" charset="0"/>
          <a:cs typeface="Segoe UI Light" charset="0"/>
        </a:defRPr>
      </a:lvl1pPr>
    </p:titleStyle>
    <p:body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400" b="0" i="0" kern="1200">
          <a:solidFill>
            <a:schemeClr val="tx1"/>
          </a:solidFill>
          <a:latin typeface="Segoe UI Semilight" panose="020B0402040204020203" pitchFamily="34" charset="0"/>
          <a:ea typeface="+mn-ea"/>
          <a:cs typeface="Segoe UI Semilight" panose="020B0402040204020203"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501197" y="3472342"/>
            <a:ext cx="5638345" cy="453733"/>
          </a:xfrm>
        </p:spPr>
        <p:txBody>
          <a:bodyPr/>
          <a:lstStyle/>
          <a:p>
            <a:pPr marL="0" indent="0">
              <a:buNone/>
            </a:pPr>
            <a:endParaRPr lang="en-US" dirty="0"/>
          </a:p>
        </p:txBody>
      </p:sp>
      <p:sp>
        <p:nvSpPr>
          <p:cNvPr id="3" name="Text Placeholder 2"/>
          <p:cNvSpPr>
            <a:spLocks noGrp="1"/>
          </p:cNvSpPr>
          <p:nvPr>
            <p:ph type="body" sz="quarter" idx="10"/>
          </p:nvPr>
        </p:nvSpPr>
        <p:spPr/>
        <p:txBody>
          <a:bodyPr/>
          <a:lstStyle/>
          <a:p>
            <a:r>
              <a:rPr lang="en-US" dirty="0"/>
              <a:t>Speaker Name, Title, Company</a:t>
            </a:r>
            <a:br>
              <a:rPr lang="en-US" dirty="0"/>
            </a:br>
            <a:r>
              <a:rPr lang="en-US" i="1" dirty="0"/>
              <a:t>Moderated By: [To be added after deck submission]</a:t>
            </a:r>
          </a:p>
        </p:txBody>
      </p:sp>
      <p:sp>
        <p:nvSpPr>
          <p:cNvPr id="4" name="Text Placeholder 3"/>
          <p:cNvSpPr>
            <a:spLocks noGrp="1"/>
          </p:cNvSpPr>
          <p:nvPr>
            <p:ph type="body" sz="quarter" idx="11"/>
          </p:nvPr>
        </p:nvSpPr>
        <p:spPr>
          <a:xfrm>
            <a:off x="501080" y="1336432"/>
            <a:ext cx="5981544" cy="2086778"/>
          </a:xfrm>
        </p:spPr>
        <p:txBody>
          <a:bodyPr/>
          <a:lstStyle/>
          <a:p>
            <a:r>
              <a:rPr lang="en-US" dirty="0"/>
              <a:t>[SESSION TITLE]</a:t>
            </a:r>
          </a:p>
        </p:txBody>
      </p:sp>
    </p:spTree>
    <p:extLst>
      <p:ext uri="{BB962C8B-B14F-4D97-AF65-F5344CB8AC3E}">
        <p14:creationId xmlns:p14="http://schemas.microsoft.com/office/powerpoint/2010/main" val="1690938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title</a:t>
            </a:r>
          </a:p>
        </p:txBody>
      </p:sp>
      <p:sp>
        <p:nvSpPr>
          <p:cNvPr id="3" name="Text Placeholder 2"/>
          <p:cNvSpPr>
            <a:spLocks noGrp="1"/>
          </p:cNvSpPr>
          <p:nvPr>
            <p:ph type="body" sz="quarter" idx="11"/>
          </p:nvPr>
        </p:nvSpPr>
        <p:spPr/>
        <p:txBody>
          <a:bodyPr/>
          <a:lstStyle/>
          <a:p>
            <a:r>
              <a:rPr lang="en-US"/>
              <a:t>Lorem ipsum dolor sit amet, consectetur adipiscing elit, sed do eiusmod tempor incididunt ut labore.</a:t>
            </a:r>
            <a:endParaRPr lang="en-US" dirty="0"/>
          </a:p>
        </p:txBody>
      </p:sp>
      <p:sp>
        <p:nvSpPr>
          <p:cNvPr id="4" name="Text Placeholder 3"/>
          <p:cNvSpPr>
            <a:spLocks noGrp="1"/>
          </p:cNvSpPr>
          <p:nvPr>
            <p:ph type="body" sz="quarter" idx="12"/>
          </p:nvPr>
        </p:nvSpPr>
        <p:spPr/>
        <p:txBody>
          <a:bodyPr/>
          <a:lstStyle/>
          <a:p>
            <a:r>
              <a:rPr lang="en-US"/>
              <a:t>Lorem ipsum dolor sit amet, consectetur adipiscing elit, sed do eiusmod tempor incididunt ut labore.</a:t>
            </a:r>
            <a:endParaRPr lang="en-US" dirty="0"/>
          </a:p>
        </p:txBody>
      </p:sp>
      <p:sp>
        <p:nvSpPr>
          <p:cNvPr id="5" name="Text Placeholder 4"/>
          <p:cNvSpPr>
            <a:spLocks noGrp="1"/>
          </p:cNvSpPr>
          <p:nvPr>
            <p:ph type="body" sz="quarter" idx="13"/>
          </p:nvPr>
        </p:nvSpPr>
        <p:spPr/>
        <p:txBody>
          <a:bodyPr/>
          <a:lstStyle/>
          <a:p>
            <a:r>
              <a:rPr lang="en-US"/>
              <a:t>Lorem ipsum dolor sit amet, consectetur adipiscing elit, sed do eiusmod tempor incididunt ut labore.</a:t>
            </a:r>
            <a:endParaRPr lang="en-US" dirty="0"/>
          </a:p>
        </p:txBody>
      </p:sp>
      <p:sp>
        <p:nvSpPr>
          <p:cNvPr id="6" name="Text Placeholder 5"/>
          <p:cNvSpPr>
            <a:spLocks noGrp="1"/>
          </p:cNvSpPr>
          <p:nvPr>
            <p:ph type="body" sz="quarter" idx="14"/>
          </p:nvPr>
        </p:nvSpPr>
        <p:spPr/>
        <p:txBody>
          <a:bodyPr/>
          <a:lstStyle/>
          <a:p>
            <a:r>
              <a:rPr lang="en-US"/>
              <a:t>Lorem ipsum dolor sit amet, consectetur adipiscing elit, sed do eiusmod tempor incididunt ut labore.</a:t>
            </a:r>
            <a:endParaRPr lang="en-US" dirty="0"/>
          </a:p>
        </p:txBody>
      </p:sp>
      <p:sp>
        <p:nvSpPr>
          <p:cNvPr id="7" name="Text Placeholder 6"/>
          <p:cNvSpPr>
            <a:spLocks noGrp="1"/>
          </p:cNvSpPr>
          <p:nvPr>
            <p:ph type="body" sz="quarter" idx="15"/>
          </p:nvPr>
        </p:nvSpPr>
        <p:spPr/>
        <p:txBody>
          <a:bodyPr/>
          <a:lstStyle/>
          <a:p>
            <a:r>
              <a:rPr lang="en-US"/>
              <a:t>Lorem ipsum dolor sit amet, consectetur adipiscing elit, sed do eiusmod tempor incididunt ut labore.</a:t>
            </a:r>
            <a:endParaRPr lang="en-US" dirty="0"/>
          </a:p>
        </p:txBody>
      </p:sp>
      <p:sp>
        <p:nvSpPr>
          <p:cNvPr id="8" name="Text Placeholder 7"/>
          <p:cNvSpPr>
            <a:spLocks noGrp="1"/>
          </p:cNvSpPr>
          <p:nvPr>
            <p:ph type="body" sz="quarter" idx="16"/>
          </p:nvPr>
        </p:nvSpPr>
        <p:spPr/>
        <p:txBody>
          <a:bodyPr/>
          <a:lstStyle/>
          <a:p>
            <a:r>
              <a:rPr lang="en-US"/>
              <a:t>Lorem ipsum dolor sit amet, consectetur adipiscing elit, sed do eiusmod tempor incididunt ut labore.</a:t>
            </a:r>
            <a:endParaRPr lang="en-US" dirty="0"/>
          </a:p>
        </p:txBody>
      </p:sp>
      <p:sp>
        <p:nvSpPr>
          <p:cNvPr id="15" name="Shape 2903"/>
          <p:cNvSpPr/>
          <p:nvPr/>
        </p:nvSpPr>
        <p:spPr>
          <a:xfrm>
            <a:off x="1590695"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6" name="Shape 2903"/>
          <p:cNvSpPr/>
          <p:nvPr/>
        </p:nvSpPr>
        <p:spPr>
          <a:xfrm>
            <a:off x="4545563"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7" name="Shape 2903"/>
          <p:cNvSpPr/>
          <p:nvPr/>
        </p:nvSpPr>
        <p:spPr>
          <a:xfrm>
            <a:off x="7378522" y="1506059"/>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8" name="Shape 2903"/>
          <p:cNvSpPr/>
          <p:nvPr/>
        </p:nvSpPr>
        <p:spPr>
          <a:xfrm>
            <a:off x="1590695"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9" name="Shape 2903"/>
          <p:cNvSpPr/>
          <p:nvPr/>
        </p:nvSpPr>
        <p:spPr>
          <a:xfrm>
            <a:off x="4545563"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20" name="Shape 2903"/>
          <p:cNvSpPr/>
          <p:nvPr/>
        </p:nvSpPr>
        <p:spPr>
          <a:xfrm>
            <a:off x="7378522" y="3121418"/>
            <a:ext cx="209550" cy="209550"/>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2" y="982"/>
                  <a:pt x="20618" y="5377"/>
                  <a:pt x="20618" y="10800"/>
                </a:cubicBezTo>
                <a:cubicBezTo>
                  <a:pt x="20618" y="16223"/>
                  <a:pt x="16222" y="20618"/>
                  <a:pt x="10800" y="20618"/>
                </a:cubicBezTo>
                <a:moveTo>
                  <a:pt x="10800" y="0"/>
                </a:moveTo>
                <a:cubicBezTo>
                  <a:pt x="4836" y="0"/>
                  <a:pt x="0" y="4835"/>
                  <a:pt x="0" y="10800"/>
                </a:cubicBezTo>
                <a:cubicBezTo>
                  <a:pt x="0" y="16765"/>
                  <a:pt x="4836" y="21600"/>
                  <a:pt x="10800" y="21600"/>
                </a:cubicBezTo>
                <a:cubicBezTo>
                  <a:pt x="16764" y="21600"/>
                  <a:pt x="21600" y="16765"/>
                  <a:pt x="21600" y="10800"/>
                </a:cubicBezTo>
                <a:cubicBezTo>
                  <a:pt x="21600" y="4835"/>
                  <a:pt x="16764" y="0"/>
                  <a:pt x="10800" y="0"/>
                </a:cubicBezTo>
                <a:moveTo>
                  <a:pt x="16200" y="8836"/>
                </a:moveTo>
                <a:cubicBezTo>
                  <a:pt x="16065" y="8836"/>
                  <a:pt x="15942" y="8891"/>
                  <a:pt x="15852" y="8980"/>
                </a:cubicBezTo>
                <a:lnTo>
                  <a:pt x="10800" y="13574"/>
                </a:lnTo>
                <a:lnTo>
                  <a:pt x="5747" y="8980"/>
                </a:lnTo>
                <a:cubicBezTo>
                  <a:pt x="5658" y="8891"/>
                  <a:pt x="5535" y="8836"/>
                  <a:pt x="5400" y="8836"/>
                </a:cubicBezTo>
                <a:cubicBezTo>
                  <a:pt x="5129" y="8836"/>
                  <a:pt x="4909" y="9056"/>
                  <a:pt x="4909" y="9327"/>
                </a:cubicBezTo>
                <a:cubicBezTo>
                  <a:pt x="4909" y="9463"/>
                  <a:pt x="4964" y="9586"/>
                  <a:pt x="5053" y="9674"/>
                </a:cubicBezTo>
                <a:lnTo>
                  <a:pt x="10453" y="14583"/>
                </a:lnTo>
                <a:cubicBezTo>
                  <a:pt x="10542" y="14673"/>
                  <a:pt x="10665" y="14727"/>
                  <a:pt x="10800" y="14727"/>
                </a:cubicBezTo>
                <a:cubicBezTo>
                  <a:pt x="10935" y="14727"/>
                  <a:pt x="11058" y="14673"/>
                  <a:pt x="11147" y="14583"/>
                </a:cubicBezTo>
                <a:lnTo>
                  <a:pt x="16547" y="9674"/>
                </a:lnTo>
                <a:cubicBezTo>
                  <a:pt x="16636" y="9586"/>
                  <a:pt x="16691" y="9463"/>
                  <a:pt x="16691" y="9327"/>
                </a:cubicBezTo>
                <a:cubicBezTo>
                  <a:pt x="16691" y="9056"/>
                  <a:pt x="16471" y="8836"/>
                  <a:pt x="16200" y="8836"/>
                </a:cubicBezTo>
              </a:path>
            </a:pathLst>
          </a:custGeom>
          <a:solidFill>
            <a:schemeClr val="tx1"/>
          </a:solidFill>
          <a:ln w="12700">
            <a:miter lim="400000"/>
          </a:ln>
        </p:spPr>
        <p:txBody>
          <a:bodyPr lIns="14284" tIns="14284" rIns="14284" bIns="14284" anchor="ctr"/>
          <a:lstStyle/>
          <a:p>
            <a:pPr defTabSz="171399">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125">
              <a:solidFill>
                <a:schemeClr val="bg2">
                  <a:lumMod val="50000"/>
                </a:schemeClr>
              </a:solidFill>
              <a:effectLst>
                <a:outerShdw blurRad="38100" dist="12700" dir="5400000" rotWithShape="0">
                  <a:srgbClr val="000000">
                    <a:alpha val="50000"/>
                  </a:srgbClr>
                </a:outerShdw>
              </a:effectLst>
              <a:latin typeface="Gill Sans"/>
              <a:ea typeface="Gill Sans"/>
              <a:cs typeface="Gill Sans"/>
              <a:sym typeface="Gill Sans"/>
            </a:endParaRPr>
          </a:p>
        </p:txBody>
      </p:sp>
    </p:spTree>
    <p:extLst>
      <p:ext uri="{BB962C8B-B14F-4D97-AF65-F5344CB8AC3E}">
        <p14:creationId xmlns:p14="http://schemas.microsoft.com/office/powerpoint/2010/main" val="3360030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Style</a:t>
            </a:r>
            <a:endParaRPr lang="en-US" dirty="0"/>
          </a:p>
        </p:txBody>
      </p:sp>
      <p:graphicFrame>
        <p:nvGraphicFramePr>
          <p:cNvPr id="6" name="Table 5"/>
          <p:cNvGraphicFramePr>
            <a:graphicFrameLocks noGrp="1"/>
          </p:cNvGraphicFramePr>
          <p:nvPr/>
        </p:nvGraphicFramePr>
        <p:xfrm>
          <a:off x="406401" y="1721797"/>
          <a:ext cx="8395695" cy="1858220"/>
        </p:xfrm>
        <a:graphic>
          <a:graphicData uri="http://schemas.openxmlformats.org/drawingml/2006/table">
            <a:tbl>
              <a:tblPr firstRow="1" bandRow="1">
                <a:tableStyleId>{5A111915-BE36-4E01-A7E5-04B1672EAD32}</a:tableStyleId>
              </a:tblPr>
              <a:tblGrid>
                <a:gridCol w="1679139">
                  <a:extLst>
                    <a:ext uri="{9D8B030D-6E8A-4147-A177-3AD203B41FA5}">
                      <a16:colId xmlns:a16="http://schemas.microsoft.com/office/drawing/2014/main" val="20000"/>
                    </a:ext>
                  </a:extLst>
                </a:gridCol>
                <a:gridCol w="1679139">
                  <a:extLst>
                    <a:ext uri="{9D8B030D-6E8A-4147-A177-3AD203B41FA5}">
                      <a16:colId xmlns:a16="http://schemas.microsoft.com/office/drawing/2014/main" val="20001"/>
                    </a:ext>
                  </a:extLst>
                </a:gridCol>
                <a:gridCol w="1679139">
                  <a:extLst>
                    <a:ext uri="{9D8B030D-6E8A-4147-A177-3AD203B41FA5}">
                      <a16:colId xmlns:a16="http://schemas.microsoft.com/office/drawing/2014/main" val="20002"/>
                    </a:ext>
                  </a:extLst>
                </a:gridCol>
                <a:gridCol w="1679139">
                  <a:extLst>
                    <a:ext uri="{9D8B030D-6E8A-4147-A177-3AD203B41FA5}">
                      <a16:colId xmlns:a16="http://schemas.microsoft.com/office/drawing/2014/main" val="20003"/>
                    </a:ext>
                  </a:extLst>
                </a:gridCol>
                <a:gridCol w="1679139">
                  <a:extLst>
                    <a:ext uri="{9D8B030D-6E8A-4147-A177-3AD203B41FA5}">
                      <a16:colId xmlns:a16="http://schemas.microsoft.com/office/drawing/2014/main" val="20004"/>
                    </a:ext>
                  </a:extLst>
                </a:gridCol>
              </a:tblGrid>
              <a:tr h="371644">
                <a:tc>
                  <a:txBody>
                    <a:bodyPr/>
                    <a:lstStyle/>
                    <a:p>
                      <a:pPr algn="l"/>
                      <a:r>
                        <a:rPr lang="en-US" sz="1100" b="1" dirty="0">
                          <a:solidFill>
                            <a:schemeClr val="accent4"/>
                          </a:solidFill>
                          <a:latin typeface="+mn-lt"/>
                          <a:cs typeface="Segoe"/>
                        </a:rPr>
                        <a:t>HEADING</a:t>
                      </a:r>
                    </a:p>
                  </a:txBody>
                  <a:tcPr marT="34290" marB="34290" anchor="ctr">
                    <a:lnL w="9525" cap="flat" cmpd="sng" algn="ctr">
                      <a:noFill/>
                      <a:prstDash val="solid"/>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100" b="1" dirty="0">
                          <a:solidFill>
                            <a:schemeClr val="accent4"/>
                          </a:solidFill>
                          <a:latin typeface="+mn-lt"/>
                          <a:cs typeface="Segoe"/>
                        </a:rPr>
                        <a:t>HEADING</a:t>
                      </a:r>
                    </a:p>
                  </a:txBody>
                  <a:tcPr marT="34290" marB="34290" anchor="ctr">
                    <a:lnL>
                      <a:noFill/>
                    </a:lnL>
                    <a:lnR>
                      <a:noFill/>
                    </a:lnR>
                    <a:lnT w="9525" cap="flat" cmpd="sng" algn="ctr">
                      <a:noFill/>
                      <a:prstDash val="soli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2"/>
                  </a:ext>
                </a:extLst>
              </a:tr>
              <a:tr h="371644">
                <a:tc>
                  <a:txBody>
                    <a:bodyPr/>
                    <a:lstStyle/>
                    <a:p>
                      <a:pPr algn="l"/>
                      <a:r>
                        <a:rPr lang="en-US" sz="1200" b="0">
                          <a:solidFill>
                            <a:schemeClr val="tx1"/>
                          </a:solidFill>
                          <a:latin typeface="+mn-lt"/>
                          <a:cs typeface="Segoe"/>
                        </a:rPr>
                        <a:t>Body text</a:t>
                      </a:r>
                      <a:endParaRPr lang="en-US" sz="1200" b="0" dirty="0">
                        <a:solidFill>
                          <a:schemeClr val="tx1"/>
                        </a:solidFill>
                        <a:latin typeface="+mn-lt"/>
                        <a:cs typeface="Segoe"/>
                      </a:endParaRP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6350" cap="flat" cmpd="sng" algn="ctr">
                      <a:solidFill>
                        <a:prstClr val="white">
                          <a:lumMod val="50000"/>
                        </a:prstClr>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1644">
                <a:tc>
                  <a:txBody>
                    <a:bodyPr/>
                    <a:lstStyle/>
                    <a:p>
                      <a:pPr algn="l"/>
                      <a:r>
                        <a:rPr lang="en-US" sz="1200" b="0" dirty="0">
                          <a:solidFill>
                            <a:schemeClr val="tx1"/>
                          </a:solidFill>
                          <a:latin typeface="+mn-lt"/>
                          <a:cs typeface="Segoe"/>
                        </a:rPr>
                        <a:t>Body text</a:t>
                      </a:r>
                    </a:p>
                  </a:txBody>
                  <a:tcPr marT="34290" marB="34290" anchor="ctr">
                    <a:lnL w="9525" cap="flat" cmpd="sng" algn="ctr">
                      <a:noFill/>
                      <a:prstDash val="solid"/>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tc>
                  <a:txBody>
                    <a:bodyPr/>
                    <a:lstStyle/>
                    <a:p>
                      <a:pPr algn="l"/>
                      <a:r>
                        <a:rPr lang="en-US" sz="1200" b="0" dirty="0">
                          <a:solidFill>
                            <a:schemeClr val="tx1"/>
                          </a:solidFill>
                          <a:latin typeface="+mn-lt"/>
                          <a:cs typeface="Segoe"/>
                        </a:rPr>
                        <a:t>Body text</a:t>
                      </a:r>
                    </a:p>
                  </a:txBody>
                  <a:tcPr marT="34290" marB="34290" anchor="ctr">
                    <a:lnL>
                      <a:noFill/>
                    </a:lnL>
                    <a:lnR>
                      <a:noFill/>
                    </a:lnR>
                    <a:lnT w="6350" cap="flat" cmpd="sng" algn="ctr">
                      <a:solidFill>
                        <a:prstClr val="white">
                          <a:lumMod val="50000"/>
                        </a:prstClr>
                      </a:solidFill>
                      <a:prstDash val="sysDot"/>
                      <a:round/>
                      <a:headEnd type="none" w="med" len="med"/>
                      <a:tailEnd type="none" w="med" len="med"/>
                    </a:lnT>
                    <a:lnB w="9525" cap="flat" cmpd="sng" algn="ctr">
                      <a:noFill/>
                      <a:prstDash val="solid"/>
                    </a:lnB>
                    <a:lnTlToBr w="12700" cmpd="sng">
                      <a:noFill/>
                      <a:prstDash val="solid"/>
                    </a:lnTlToBr>
                    <a:lnBlToTr w="12700" cmpd="sng">
                      <a:noFill/>
                      <a:prstDash val="solid"/>
                    </a:lnBlToTr>
                    <a:solidFill>
                      <a:schemeClr val="bg2">
                        <a:lumMod val="9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0595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24CA04-327F-4A45-8923-92F6874B5AD6}"/>
              </a:ext>
            </a:extLst>
          </p:cNvPr>
          <p:cNvSpPr>
            <a:spLocks noGrp="1"/>
          </p:cNvSpPr>
          <p:nvPr>
            <p:ph sz="quarter" idx="10"/>
          </p:nvPr>
        </p:nvSpPr>
        <p:spPr/>
        <p:txBody>
          <a:bodyPr/>
          <a:lstStyle/>
          <a:p>
            <a:r>
              <a:rPr lang="en-CA" dirty="0"/>
              <a:t>Heading One</a:t>
            </a:r>
          </a:p>
          <a:p>
            <a:pPr lvl="1"/>
            <a:r>
              <a:rPr lang="en-CA" dirty="0"/>
              <a:t>Heading Two</a:t>
            </a:r>
          </a:p>
          <a:p>
            <a:pPr lvl="2"/>
            <a:r>
              <a:rPr lang="en-CA" dirty="0"/>
              <a:t>Heading Three</a:t>
            </a:r>
          </a:p>
          <a:p>
            <a:pPr lvl="2"/>
            <a:endParaRPr lang="en-CA" dirty="0"/>
          </a:p>
        </p:txBody>
      </p:sp>
      <p:sp>
        <p:nvSpPr>
          <p:cNvPr id="3" name="Title 2">
            <a:extLst>
              <a:ext uri="{FF2B5EF4-FFF2-40B4-BE49-F238E27FC236}">
                <a16:creationId xmlns:a16="http://schemas.microsoft.com/office/drawing/2014/main" id="{53E16ADB-5B3B-4086-A261-D6274ABB7FBA}"/>
              </a:ext>
            </a:extLst>
          </p:cNvPr>
          <p:cNvSpPr>
            <a:spLocks noGrp="1"/>
          </p:cNvSpPr>
          <p:nvPr>
            <p:ph type="title"/>
          </p:nvPr>
        </p:nvSpPr>
        <p:spPr/>
        <p:txBody>
          <a:bodyPr/>
          <a:lstStyle/>
          <a:p>
            <a:r>
              <a:rPr lang="en-CA" dirty="0"/>
              <a:t>Title here	</a:t>
            </a:r>
          </a:p>
        </p:txBody>
      </p:sp>
    </p:spTree>
    <p:extLst>
      <p:ext uri="{BB962C8B-B14F-4D97-AF65-F5344CB8AC3E}">
        <p14:creationId xmlns:p14="http://schemas.microsoft.com/office/powerpoint/2010/main" val="1842870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00C2F-E01F-47BA-9C2C-436BCDA6FB6D}"/>
              </a:ext>
            </a:extLst>
          </p:cNvPr>
          <p:cNvSpPr>
            <a:spLocks noGrp="1"/>
          </p:cNvSpPr>
          <p:nvPr>
            <p:ph type="ctrTitle"/>
          </p:nvPr>
        </p:nvSpPr>
        <p:spPr/>
        <p:txBody>
          <a:bodyPr/>
          <a:lstStyle/>
          <a:p>
            <a:r>
              <a:rPr lang="en-CA" dirty="0"/>
              <a:t>Section break</a:t>
            </a:r>
          </a:p>
        </p:txBody>
      </p:sp>
    </p:spTree>
    <p:extLst>
      <p:ext uri="{BB962C8B-B14F-4D97-AF65-F5344CB8AC3E}">
        <p14:creationId xmlns:p14="http://schemas.microsoft.com/office/powerpoint/2010/main" val="3759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856-B1A1-4F35-87B8-CF9A17A74EF0}"/>
              </a:ext>
            </a:extLst>
          </p:cNvPr>
          <p:cNvSpPr>
            <a:spLocks noGrp="1"/>
          </p:cNvSpPr>
          <p:nvPr>
            <p:ph type="ctrTitle"/>
          </p:nvPr>
        </p:nvSpPr>
        <p:spPr/>
        <p:txBody>
          <a:bodyPr/>
          <a:lstStyle/>
          <a:p>
            <a:r>
              <a:rPr lang="en-CA" dirty="0"/>
              <a:t>Questions?</a:t>
            </a:r>
          </a:p>
        </p:txBody>
      </p:sp>
    </p:spTree>
    <p:extLst>
      <p:ext uri="{BB962C8B-B14F-4D97-AF65-F5344CB8AC3E}">
        <p14:creationId xmlns:p14="http://schemas.microsoft.com/office/powerpoint/2010/main" val="331931241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12">
            <a:extLst>
              <a:ext uri="{FF2B5EF4-FFF2-40B4-BE49-F238E27FC236}">
                <a16:creationId xmlns:a16="http://schemas.microsoft.com/office/drawing/2014/main" id="{F3D188B1-4F2D-4F11-B8DD-A35669F7063B}"/>
              </a:ext>
            </a:extLst>
          </p:cNvPr>
          <p:cNvSpPr>
            <a:spLocks noGrp="1"/>
          </p:cNvSpPr>
          <p:nvPr>
            <p:ph type="body" sz="quarter" idx="12"/>
          </p:nvPr>
        </p:nvSpPr>
        <p:spPr>
          <a:xfrm>
            <a:off x="412681" y="2900213"/>
            <a:ext cx="6827874" cy="436576"/>
          </a:xfrm>
        </p:spPr>
        <p:txBody>
          <a:bodyPr/>
          <a:lstStyle/>
          <a:p>
            <a:r>
              <a:rPr lang="en-US" dirty="0"/>
              <a:t>Learn more from </a:t>
            </a:r>
            <a:r>
              <a:rPr lang="en-US" b="1" dirty="0"/>
              <a:t>Speaker Name</a:t>
            </a:r>
          </a:p>
        </p:txBody>
      </p:sp>
      <p:sp>
        <p:nvSpPr>
          <p:cNvPr id="9" name="Text Placeholder 13">
            <a:extLst>
              <a:ext uri="{FF2B5EF4-FFF2-40B4-BE49-F238E27FC236}">
                <a16:creationId xmlns:a16="http://schemas.microsoft.com/office/drawing/2014/main" id="{D92D0254-8EBC-45C7-8C34-F6A495FC9D71}"/>
              </a:ext>
            </a:extLst>
          </p:cNvPr>
          <p:cNvSpPr>
            <a:spLocks noGrp="1"/>
          </p:cNvSpPr>
          <p:nvPr>
            <p:ph type="body" sz="quarter" idx="13"/>
          </p:nvPr>
        </p:nvSpPr>
        <p:spPr/>
        <p:txBody>
          <a:bodyPr/>
          <a:lstStyle/>
          <a:p>
            <a:r>
              <a:rPr lang="en-US" dirty="0"/>
              <a:t>@</a:t>
            </a:r>
            <a:r>
              <a:rPr lang="en-US" dirty="0" err="1"/>
              <a:t>yourhandle</a:t>
            </a:r>
            <a:r>
              <a:rPr lang="en-US" dirty="0"/>
              <a:t> </a:t>
            </a:r>
            <a:r>
              <a:rPr lang="en-US" b="1" i="1" dirty="0"/>
              <a:t>– Optional </a:t>
            </a:r>
            <a:endParaRPr lang="en-US" dirty="0"/>
          </a:p>
        </p:txBody>
      </p:sp>
      <p:sp>
        <p:nvSpPr>
          <p:cNvPr id="10" name="Text Placeholder 14">
            <a:extLst>
              <a:ext uri="{FF2B5EF4-FFF2-40B4-BE49-F238E27FC236}">
                <a16:creationId xmlns:a16="http://schemas.microsoft.com/office/drawing/2014/main" id="{D5EA8D29-8E4C-4B90-B794-E25F80372720}"/>
              </a:ext>
            </a:extLst>
          </p:cNvPr>
          <p:cNvSpPr>
            <a:spLocks noGrp="1"/>
          </p:cNvSpPr>
          <p:nvPr>
            <p:ph type="body" sz="quarter" idx="14"/>
          </p:nvPr>
        </p:nvSpPr>
        <p:spPr/>
        <p:txBody>
          <a:bodyPr/>
          <a:lstStyle/>
          <a:p>
            <a:r>
              <a:rPr lang="en-US" dirty="0"/>
              <a:t>email@company.com</a:t>
            </a:r>
            <a:r>
              <a:rPr lang="en-US" b="1" i="1" dirty="0"/>
              <a:t> – Optional </a:t>
            </a:r>
            <a:endParaRPr lang="en-US" dirty="0"/>
          </a:p>
        </p:txBody>
      </p:sp>
      <p:grpSp>
        <p:nvGrpSpPr>
          <p:cNvPr id="11" name="Group 10">
            <a:extLst>
              <a:ext uri="{FF2B5EF4-FFF2-40B4-BE49-F238E27FC236}">
                <a16:creationId xmlns:a16="http://schemas.microsoft.com/office/drawing/2014/main" id="{0223B37F-3088-4645-B230-6A97D81C2579}"/>
              </a:ext>
            </a:extLst>
          </p:cNvPr>
          <p:cNvGrpSpPr/>
          <p:nvPr/>
        </p:nvGrpSpPr>
        <p:grpSpPr>
          <a:xfrm>
            <a:off x="510642" y="3478408"/>
            <a:ext cx="229599" cy="229599"/>
            <a:chOff x="5748554" y="5146675"/>
            <a:chExt cx="353832" cy="353832"/>
          </a:xfrm>
        </p:grpSpPr>
        <p:sp>
          <p:nvSpPr>
            <p:cNvPr id="12" name="Freeform 383">
              <a:extLst>
                <a:ext uri="{FF2B5EF4-FFF2-40B4-BE49-F238E27FC236}">
                  <a16:creationId xmlns:a16="http://schemas.microsoft.com/office/drawing/2014/main" id="{FD56BE4E-1796-4985-9E98-130BB8657AD3}"/>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Rounded Rectangle 15">
              <a:extLst>
                <a:ext uri="{FF2B5EF4-FFF2-40B4-BE49-F238E27FC236}">
                  <a16:creationId xmlns:a16="http://schemas.microsoft.com/office/drawing/2014/main" id="{6DAECEB9-3DFE-401E-AD16-03AE6690D0C3}"/>
                </a:ext>
              </a:extLst>
            </p:cNvPr>
            <p:cNvSpPr/>
            <p:nvPr/>
          </p:nvSpPr>
          <p:spPr>
            <a:xfrm>
              <a:off x="5748554" y="5146675"/>
              <a:ext cx="353832" cy="353832"/>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grpSp>
      <p:grpSp>
        <p:nvGrpSpPr>
          <p:cNvPr id="3" name="Group 2">
            <a:extLst>
              <a:ext uri="{FF2B5EF4-FFF2-40B4-BE49-F238E27FC236}">
                <a16:creationId xmlns:a16="http://schemas.microsoft.com/office/drawing/2014/main" id="{FD5492F0-E11B-4609-8664-6078147EA417}"/>
              </a:ext>
            </a:extLst>
          </p:cNvPr>
          <p:cNvGrpSpPr/>
          <p:nvPr/>
        </p:nvGrpSpPr>
        <p:grpSpPr>
          <a:xfrm>
            <a:off x="2145450" y="3478423"/>
            <a:ext cx="229600" cy="229600"/>
            <a:chOff x="2145450" y="3478423"/>
            <a:chExt cx="229600" cy="229600"/>
          </a:xfrm>
        </p:grpSpPr>
        <p:sp>
          <p:nvSpPr>
            <p:cNvPr id="14" name="Rounded Rectangle 16">
              <a:extLst>
                <a:ext uri="{FF2B5EF4-FFF2-40B4-BE49-F238E27FC236}">
                  <a16:creationId xmlns:a16="http://schemas.microsoft.com/office/drawing/2014/main" id="{5E8C8F4A-8C6F-4258-9621-13654F21FEF2}"/>
                </a:ext>
              </a:extLst>
            </p:cNvPr>
            <p:cNvSpPr/>
            <p:nvPr/>
          </p:nvSpPr>
          <p:spPr>
            <a:xfrm>
              <a:off x="2145450" y="3478423"/>
              <a:ext cx="229600" cy="229600"/>
            </a:xfrm>
            <a:prstGeom prst="roundRect">
              <a:avLst/>
            </a:pr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sp>
          <p:nvSpPr>
            <p:cNvPr id="15" name="Freeform 77">
              <a:extLst>
                <a:ext uri="{FF2B5EF4-FFF2-40B4-BE49-F238E27FC236}">
                  <a16:creationId xmlns:a16="http://schemas.microsoft.com/office/drawing/2014/main" id="{CD2CDF03-59B3-41CC-813F-F8A115C266A3}"/>
                </a:ext>
              </a:extLst>
            </p:cNvPr>
            <p:cNvSpPr>
              <a:spLocks noEditPoints="1"/>
            </p:cNvSpPr>
            <p:nvPr/>
          </p:nvSpPr>
          <p:spPr bwMode="auto">
            <a:xfrm>
              <a:off x="2208632" y="3558606"/>
              <a:ext cx="110250" cy="75652"/>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2">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Tree>
    <p:extLst>
      <p:ext uri="{BB962C8B-B14F-4D97-AF65-F5344CB8AC3E}">
        <p14:creationId xmlns:p14="http://schemas.microsoft.com/office/powerpoint/2010/main" val="375099628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3487510"/>
      </p:ext>
    </p:extLst>
  </p:cSld>
  <p:clrMapOvr>
    <a:masterClrMapping/>
  </p:clrMapOvr>
  <mc:AlternateContent xmlns:mc="http://schemas.openxmlformats.org/markup-compatibility/2006" xmlns:p14="http://schemas.microsoft.com/office/powerpoint/2010/main">
    <mc:Choice Requires="p14">
      <p:transition spd="slow" p14:dur="125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itle 43"/>
          <p:cNvSpPr>
            <a:spLocks noGrp="1"/>
          </p:cNvSpPr>
          <p:nvPr>
            <p:ph type="title"/>
          </p:nvPr>
        </p:nvSpPr>
        <p:spPr>
          <a:xfrm>
            <a:off x="498394" y="1886177"/>
            <a:ext cx="4397456" cy="470928"/>
          </a:xfrm>
        </p:spPr>
        <p:txBody>
          <a:bodyPr/>
          <a:lstStyle/>
          <a:p>
            <a:r>
              <a:rPr lang="en-US" dirty="0"/>
              <a:t>Speaker Name</a:t>
            </a:r>
          </a:p>
        </p:txBody>
      </p:sp>
      <p:sp>
        <p:nvSpPr>
          <p:cNvPr id="45" name="Text Placeholder 44"/>
          <p:cNvSpPr>
            <a:spLocks noGrp="1"/>
          </p:cNvSpPr>
          <p:nvPr>
            <p:ph type="body" sz="quarter" idx="10"/>
          </p:nvPr>
        </p:nvSpPr>
        <p:spPr/>
        <p:txBody>
          <a:bodyPr/>
          <a:lstStyle/>
          <a:p>
            <a:r>
              <a:rPr lang="en-US" dirty="0"/>
              <a:t>Title, Company</a:t>
            </a:r>
          </a:p>
        </p:txBody>
      </p:sp>
      <p:sp>
        <p:nvSpPr>
          <p:cNvPr id="150" name="Text Placeholder 149"/>
          <p:cNvSpPr>
            <a:spLocks noGrp="1"/>
          </p:cNvSpPr>
          <p:nvPr>
            <p:ph type="body" sz="quarter" idx="11"/>
          </p:nvPr>
        </p:nvSpPr>
        <p:spPr/>
        <p:txBody>
          <a:bodyPr/>
          <a:lstStyle/>
          <a:p>
            <a:r>
              <a:rPr lang="en-US"/>
              <a:t>Biography Point One</a:t>
            </a:r>
            <a:endParaRPr lang="en-US" dirty="0"/>
          </a:p>
        </p:txBody>
      </p:sp>
      <p:sp>
        <p:nvSpPr>
          <p:cNvPr id="152" name="Text Placeholder 151"/>
          <p:cNvSpPr>
            <a:spLocks noGrp="1"/>
          </p:cNvSpPr>
          <p:nvPr>
            <p:ph type="body" sz="quarter" idx="13"/>
          </p:nvPr>
        </p:nvSpPr>
        <p:spPr/>
        <p:txBody>
          <a:bodyPr/>
          <a:lstStyle/>
          <a:p>
            <a:r>
              <a:rPr lang="en-US"/>
              <a:t>Lorem ipsum dolor sit amet, consectetur adipiscing elit. Fusce pulvinar nunc est, quis congue massa lobortis eget.</a:t>
            </a:r>
            <a:endParaRPr lang="en-US" dirty="0"/>
          </a:p>
        </p:txBody>
      </p:sp>
      <p:sp>
        <p:nvSpPr>
          <p:cNvPr id="153" name="Text Placeholder 152"/>
          <p:cNvSpPr>
            <a:spLocks noGrp="1"/>
          </p:cNvSpPr>
          <p:nvPr>
            <p:ph type="body" sz="quarter" idx="14"/>
          </p:nvPr>
        </p:nvSpPr>
        <p:spPr/>
        <p:txBody>
          <a:bodyPr/>
          <a:lstStyle/>
          <a:p>
            <a:r>
              <a:rPr lang="en-US"/>
              <a:t>Biography Point Two</a:t>
            </a:r>
            <a:endParaRPr lang="en-US" dirty="0"/>
          </a:p>
        </p:txBody>
      </p:sp>
      <p:sp>
        <p:nvSpPr>
          <p:cNvPr id="154" name="Text Placeholder 153"/>
          <p:cNvSpPr>
            <a:spLocks noGrp="1"/>
          </p:cNvSpPr>
          <p:nvPr>
            <p:ph type="body" sz="quarter" idx="15"/>
          </p:nvPr>
        </p:nvSpPr>
        <p:spPr/>
        <p:txBody>
          <a:bodyPr/>
          <a:lstStyle/>
          <a:p>
            <a:r>
              <a:rPr lang="en-US"/>
              <a:t>Lorem ipsum dolor sit amet, consectetur adipiscing elit. Fusce pulvinar nunc est, quis congue massa lobortis eget.</a:t>
            </a:r>
            <a:endParaRPr lang="en-US" dirty="0"/>
          </a:p>
        </p:txBody>
      </p:sp>
      <p:sp>
        <p:nvSpPr>
          <p:cNvPr id="155" name="Text Placeholder 154"/>
          <p:cNvSpPr>
            <a:spLocks noGrp="1"/>
          </p:cNvSpPr>
          <p:nvPr>
            <p:ph type="body" sz="quarter" idx="16"/>
          </p:nvPr>
        </p:nvSpPr>
        <p:spPr/>
        <p:txBody>
          <a:bodyPr/>
          <a:lstStyle/>
          <a:p>
            <a:r>
              <a:rPr lang="en-US"/>
              <a:t>Biography Point Three</a:t>
            </a:r>
            <a:endParaRPr lang="en-US" dirty="0"/>
          </a:p>
        </p:txBody>
      </p:sp>
      <p:sp>
        <p:nvSpPr>
          <p:cNvPr id="156" name="Text Placeholder 155"/>
          <p:cNvSpPr>
            <a:spLocks noGrp="1"/>
          </p:cNvSpPr>
          <p:nvPr>
            <p:ph type="body" sz="quarter" idx="17"/>
          </p:nvPr>
        </p:nvSpPr>
        <p:spPr/>
        <p:txBody>
          <a:bodyPr/>
          <a:lstStyle/>
          <a:p>
            <a:r>
              <a:rPr lang="en-US"/>
              <a:t>Lorem ipsum dolor sit amet, consectetur adipiscing elit. Fusce pulvinar nunc est, quis congue massa lobortis eget.</a:t>
            </a:r>
            <a:endParaRPr lang="en-US" dirty="0"/>
          </a:p>
        </p:txBody>
      </p:sp>
      <p:sp>
        <p:nvSpPr>
          <p:cNvPr id="157" name="Text Placeholder 156"/>
          <p:cNvSpPr>
            <a:spLocks noGrp="1"/>
          </p:cNvSpPr>
          <p:nvPr>
            <p:ph type="body" sz="quarter" idx="18"/>
          </p:nvPr>
        </p:nvSpPr>
        <p:spPr>
          <a:xfrm>
            <a:off x="882038" y="3484159"/>
            <a:ext cx="2475115" cy="261938"/>
          </a:xfrm>
        </p:spPr>
        <p:txBody>
          <a:bodyPr/>
          <a:lstStyle/>
          <a:p>
            <a:r>
              <a:rPr lang="en-US" dirty="0"/>
              <a:t>/</a:t>
            </a:r>
            <a:r>
              <a:rPr lang="en-US" dirty="0" err="1"/>
              <a:t>yourname</a:t>
            </a:r>
            <a:r>
              <a:rPr lang="en-US" dirty="0"/>
              <a:t> </a:t>
            </a:r>
            <a:r>
              <a:rPr lang="en-US" b="1" i="1" dirty="0"/>
              <a:t>– Optional </a:t>
            </a:r>
            <a:endParaRPr lang="en-US" dirty="0"/>
          </a:p>
        </p:txBody>
      </p:sp>
      <p:sp>
        <p:nvSpPr>
          <p:cNvPr id="158" name="Text Placeholder 157"/>
          <p:cNvSpPr>
            <a:spLocks noGrp="1"/>
          </p:cNvSpPr>
          <p:nvPr>
            <p:ph type="body" sz="quarter" idx="19"/>
          </p:nvPr>
        </p:nvSpPr>
        <p:spPr>
          <a:xfrm>
            <a:off x="884502" y="3868788"/>
            <a:ext cx="2707783" cy="261938"/>
          </a:xfrm>
        </p:spPr>
        <p:txBody>
          <a:bodyPr/>
          <a:lstStyle/>
          <a:p>
            <a:r>
              <a:rPr lang="en-US" dirty="0"/>
              <a:t>@</a:t>
            </a:r>
            <a:r>
              <a:rPr lang="en-US" dirty="0" err="1"/>
              <a:t>yourhandle</a:t>
            </a:r>
            <a:r>
              <a:rPr lang="en-US" dirty="0"/>
              <a:t> </a:t>
            </a:r>
            <a:r>
              <a:rPr lang="en-US" b="1" i="1" dirty="0"/>
              <a:t>– Optional </a:t>
            </a:r>
            <a:endParaRPr lang="en-US" dirty="0"/>
          </a:p>
        </p:txBody>
      </p:sp>
      <p:sp>
        <p:nvSpPr>
          <p:cNvPr id="159" name="Text Placeholder 158"/>
          <p:cNvSpPr>
            <a:spLocks noGrp="1"/>
          </p:cNvSpPr>
          <p:nvPr>
            <p:ph type="body" sz="quarter" idx="20"/>
          </p:nvPr>
        </p:nvSpPr>
        <p:spPr>
          <a:xfrm>
            <a:off x="881084" y="4223867"/>
            <a:ext cx="2476069" cy="261938"/>
          </a:xfrm>
        </p:spPr>
        <p:txBody>
          <a:bodyPr/>
          <a:lstStyle/>
          <a:p>
            <a:r>
              <a:rPr lang="en-US" dirty="0"/>
              <a:t>Your name </a:t>
            </a:r>
            <a:r>
              <a:rPr lang="en-US" b="1" i="1" dirty="0"/>
              <a:t>– Optional </a:t>
            </a:r>
            <a:endParaRPr lang="en-US" dirty="0"/>
          </a:p>
        </p:txBody>
      </p:sp>
      <p:grpSp>
        <p:nvGrpSpPr>
          <p:cNvPr id="88" name="Group 87"/>
          <p:cNvGrpSpPr/>
          <p:nvPr/>
        </p:nvGrpSpPr>
        <p:grpSpPr>
          <a:xfrm>
            <a:off x="608171" y="4256467"/>
            <a:ext cx="229600" cy="229600"/>
            <a:chOff x="6351804" y="5146675"/>
            <a:chExt cx="353832" cy="353832"/>
          </a:xfrm>
        </p:grpSpPr>
        <p:sp>
          <p:nvSpPr>
            <p:cNvPr id="89" name="Freeform 79"/>
            <p:cNvSpPr>
              <a:spLocks/>
            </p:cNvSpPr>
            <p:nvPr/>
          </p:nvSpPr>
          <p:spPr bwMode="auto">
            <a:xfrm>
              <a:off x="6490692" y="5241925"/>
              <a:ext cx="76055" cy="161920"/>
            </a:xfrm>
            <a:custGeom>
              <a:avLst/>
              <a:gdLst>
                <a:gd name="T0" fmla="*/ 30 w 30"/>
                <a:gd name="T1" fmla="*/ 22 h 64"/>
                <a:gd name="T2" fmla="*/ 19 w 30"/>
                <a:gd name="T3" fmla="*/ 22 h 64"/>
                <a:gd name="T4" fmla="*/ 19 w 30"/>
                <a:gd name="T5" fmla="*/ 14 h 64"/>
                <a:gd name="T6" fmla="*/ 23 w 30"/>
                <a:gd name="T7" fmla="*/ 11 h 64"/>
                <a:gd name="T8" fmla="*/ 30 w 30"/>
                <a:gd name="T9" fmla="*/ 11 h 64"/>
                <a:gd name="T10" fmla="*/ 30 w 30"/>
                <a:gd name="T11" fmla="*/ 0 h 64"/>
                <a:gd name="T12" fmla="*/ 22 w 30"/>
                <a:gd name="T13" fmla="*/ 0 h 64"/>
                <a:gd name="T14" fmla="*/ 8 w 30"/>
                <a:gd name="T15" fmla="*/ 13 h 64"/>
                <a:gd name="T16" fmla="*/ 8 w 30"/>
                <a:gd name="T17" fmla="*/ 22 h 64"/>
                <a:gd name="T18" fmla="*/ 0 w 30"/>
                <a:gd name="T19" fmla="*/ 22 h 64"/>
                <a:gd name="T20" fmla="*/ 0 w 30"/>
                <a:gd name="T21" fmla="*/ 34 h 64"/>
                <a:gd name="T22" fmla="*/ 8 w 30"/>
                <a:gd name="T23" fmla="*/ 34 h 64"/>
                <a:gd name="T24" fmla="*/ 8 w 30"/>
                <a:gd name="T25" fmla="*/ 64 h 64"/>
                <a:gd name="T26" fmla="*/ 19 w 30"/>
                <a:gd name="T27" fmla="*/ 64 h 64"/>
                <a:gd name="T28" fmla="*/ 19 w 30"/>
                <a:gd name="T29" fmla="*/ 34 h 64"/>
                <a:gd name="T30" fmla="*/ 28 w 30"/>
                <a:gd name="T31" fmla="*/ 34 h 64"/>
                <a:gd name="T32" fmla="*/ 30 w 30"/>
                <a:gd name="T33" fmla="*/ 2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 h="64">
                  <a:moveTo>
                    <a:pt x="30" y="22"/>
                  </a:moveTo>
                  <a:cubicBezTo>
                    <a:pt x="19" y="22"/>
                    <a:pt x="19" y="22"/>
                    <a:pt x="19" y="22"/>
                  </a:cubicBezTo>
                  <a:cubicBezTo>
                    <a:pt x="19" y="14"/>
                    <a:pt x="19" y="14"/>
                    <a:pt x="19" y="14"/>
                  </a:cubicBezTo>
                  <a:cubicBezTo>
                    <a:pt x="19" y="12"/>
                    <a:pt x="22" y="11"/>
                    <a:pt x="23" y="11"/>
                  </a:cubicBezTo>
                  <a:cubicBezTo>
                    <a:pt x="24" y="11"/>
                    <a:pt x="30" y="11"/>
                    <a:pt x="30" y="11"/>
                  </a:cubicBezTo>
                  <a:cubicBezTo>
                    <a:pt x="30" y="0"/>
                    <a:pt x="30" y="0"/>
                    <a:pt x="30" y="0"/>
                  </a:cubicBezTo>
                  <a:cubicBezTo>
                    <a:pt x="22" y="0"/>
                    <a:pt x="22" y="0"/>
                    <a:pt x="22" y="0"/>
                  </a:cubicBezTo>
                  <a:cubicBezTo>
                    <a:pt x="11" y="0"/>
                    <a:pt x="8" y="8"/>
                    <a:pt x="8" y="13"/>
                  </a:cubicBezTo>
                  <a:cubicBezTo>
                    <a:pt x="8" y="22"/>
                    <a:pt x="8" y="22"/>
                    <a:pt x="8" y="22"/>
                  </a:cubicBezTo>
                  <a:cubicBezTo>
                    <a:pt x="0" y="22"/>
                    <a:pt x="0" y="22"/>
                    <a:pt x="0" y="22"/>
                  </a:cubicBezTo>
                  <a:cubicBezTo>
                    <a:pt x="0" y="34"/>
                    <a:pt x="0" y="34"/>
                    <a:pt x="0" y="34"/>
                  </a:cubicBezTo>
                  <a:cubicBezTo>
                    <a:pt x="8" y="34"/>
                    <a:pt x="8" y="34"/>
                    <a:pt x="8" y="34"/>
                  </a:cubicBezTo>
                  <a:cubicBezTo>
                    <a:pt x="8" y="48"/>
                    <a:pt x="8" y="64"/>
                    <a:pt x="8" y="64"/>
                  </a:cubicBezTo>
                  <a:cubicBezTo>
                    <a:pt x="19" y="64"/>
                    <a:pt x="19" y="64"/>
                    <a:pt x="19" y="64"/>
                  </a:cubicBezTo>
                  <a:cubicBezTo>
                    <a:pt x="19" y="64"/>
                    <a:pt x="19" y="48"/>
                    <a:pt x="19" y="34"/>
                  </a:cubicBezTo>
                  <a:cubicBezTo>
                    <a:pt x="28" y="34"/>
                    <a:pt x="28" y="34"/>
                    <a:pt x="28" y="34"/>
                  </a:cubicBezTo>
                  <a:lnTo>
                    <a:pt x="30" y="22"/>
                  </a:lnTo>
                  <a:close/>
                </a:path>
              </a:pathLst>
            </a:custGeom>
            <a:solidFill>
              <a:schemeClr val="bg2">
                <a:lumMod val="50000"/>
              </a:schemeClr>
            </a:solidFill>
            <a:ln>
              <a:noFill/>
            </a:ln>
          </p:spPr>
          <p:txBody>
            <a:bodyPr/>
            <a:lstStyle/>
            <a:p>
              <a:pPr eaLnBrk="1" fontAlgn="auto" hangingPunct="1">
                <a:spcBef>
                  <a:spcPts val="0"/>
                </a:spcBef>
                <a:spcAft>
                  <a:spcPts val="0"/>
                </a:spcAft>
                <a:defRPr/>
              </a:pPr>
              <a:endParaRPr lang="en-AU">
                <a:latin typeface="+mn-lt"/>
              </a:endParaRPr>
            </a:p>
          </p:txBody>
        </p:sp>
        <p:sp>
          <p:nvSpPr>
            <p:cNvPr id="90" name="Rounded Rectangle 89"/>
            <p:cNvSpPr/>
            <p:nvPr/>
          </p:nvSpPr>
          <p:spPr>
            <a:xfrm>
              <a:off x="635180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604663" y="3886353"/>
            <a:ext cx="229600" cy="229600"/>
            <a:chOff x="5748554" y="5146675"/>
            <a:chExt cx="353832" cy="353832"/>
          </a:xfrm>
        </p:grpSpPr>
        <p:sp>
          <p:nvSpPr>
            <p:cNvPr id="92" name="Freeform 383"/>
            <p:cNvSpPr>
              <a:spLocks/>
            </p:cNvSpPr>
            <p:nvPr/>
          </p:nvSpPr>
          <p:spPr bwMode="auto">
            <a:xfrm>
              <a:off x="5852152"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chemeClr val="bg2">
                <a:lumMod val="50000"/>
              </a:schemeClr>
            </a:solidFill>
            <a:ln>
              <a:noFill/>
            </a:ln>
          </p:spPr>
          <p:txBody>
            <a:bodyPr/>
            <a:lstStyle/>
            <a:p>
              <a:endParaRPr lang="en-US"/>
            </a:p>
          </p:txBody>
        </p:sp>
        <p:sp>
          <p:nvSpPr>
            <p:cNvPr id="93" name="Rounded Rectangle 92"/>
            <p:cNvSpPr/>
            <p:nvPr/>
          </p:nvSpPr>
          <p:spPr>
            <a:xfrm>
              <a:off x="5748554" y="5146675"/>
              <a:ext cx="353832" cy="353832"/>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600814" y="3516239"/>
            <a:ext cx="229600" cy="229600"/>
            <a:chOff x="3348740" y="4138863"/>
            <a:chExt cx="229600" cy="229600"/>
          </a:xfrm>
        </p:grpSpPr>
        <p:sp>
          <p:nvSpPr>
            <p:cNvPr id="95" name="Rounded Rectangle 94"/>
            <p:cNvSpPr/>
            <p:nvPr/>
          </p:nvSpPr>
          <p:spPr>
            <a:xfrm>
              <a:off x="3348740" y="4138863"/>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6" name="Group 1216"/>
            <p:cNvGrpSpPr>
              <a:grpSpLocks/>
            </p:cNvGrpSpPr>
            <p:nvPr/>
          </p:nvGrpSpPr>
          <p:grpSpPr bwMode="auto">
            <a:xfrm>
              <a:off x="3416337" y="4197351"/>
              <a:ext cx="101582" cy="101580"/>
              <a:chOff x="8400256" y="3573016"/>
              <a:chExt cx="423863" cy="422275"/>
            </a:xfrm>
            <a:solidFill>
              <a:schemeClr val="tx1"/>
            </a:solidFill>
          </p:grpSpPr>
          <p:sp>
            <p:nvSpPr>
              <p:cNvPr id="97" name="Oval 315"/>
              <p:cNvSpPr>
                <a:spLocks noChangeArrowheads="1"/>
              </p:cNvSpPr>
              <p:nvPr/>
            </p:nvSpPr>
            <p:spPr bwMode="auto">
              <a:xfrm>
                <a:off x="8400256" y="3573016"/>
                <a:ext cx="103188" cy="101600"/>
              </a:xfrm>
              <a:prstGeom prst="ellipse">
                <a:avLst/>
              </a:pr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8" name="Rectangle 316"/>
              <p:cNvSpPr>
                <a:spLocks noChangeArrowheads="1"/>
              </p:cNvSpPr>
              <p:nvPr/>
            </p:nvSpPr>
            <p:spPr bwMode="auto">
              <a:xfrm>
                <a:off x="8408194" y="3714304"/>
                <a:ext cx="87313" cy="280987"/>
              </a:xfrm>
              <a:prstGeom prst="rect">
                <a:avLst/>
              </a:prstGeom>
              <a:solidFill>
                <a:schemeClr val="bg2">
                  <a:lumMod val="5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eaLnBrk="1" hangingPunct="1"/>
                <a:endParaRPr lang="en-AU" altLang="x-none"/>
              </a:p>
            </p:txBody>
          </p:sp>
          <p:sp>
            <p:nvSpPr>
              <p:cNvPr id="99" name="Freeform 317"/>
              <p:cNvSpPr>
                <a:spLocks/>
              </p:cNvSpPr>
              <p:nvPr/>
            </p:nvSpPr>
            <p:spPr bwMode="auto">
              <a:xfrm>
                <a:off x="8551069" y="3706366"/>
                <a:ext cx="273050"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grpSp>
      <p:sp>
        <p:nvSpPr>
          <p:cNvPr id="31" name="Text Placeholder 158">
            <a:extLst>
              <a:ext uri="{FF2B5EF4-FFF2-40B4-BE49-F238E27FC236}">
                <a16:creationId xmlns:a16="http://schemas.microsoft.com/office/drawing/2014/main" id="{23288460-89AA-4659-ADE4-ACF1C930819A}"/>
              </a:ext>
            </a:extLst>
          </p:cNvPr>
          <p:cNvSpPr txBox="1">
            <a:spLocks/>
          </p:cNvSpPr>
          <p:nvPr/>
        </p:nvSpPr>
        <p:spPr>
          <a:xfrm>
            <a:off x="881084" y="4618214"/>
            <a:ext cx="2476069" cy="261938"/>
          </a:xfrm>
          <a:prstGeom prst="rect">
            <a:avLst/>
          </a:prstGeom>
        </p:spPr>
        <p:txBody>
          <a:bodyPr vert="horz" lIns="91440" tIns="45720" rIns="91440" bIns="45720" rtlCol="0">
            <a:noAutofit/>
          </a:bodyPr>
          <a:lstStyle>
            <a:lvl1pPr marL="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0">
              <a:buNone/>
            </a:pPr>
            <a:r>
              <a:rPr lang="en-CA" dirty="0"/>
              <a:t>Your email</a:t>
            </a:r>
            <a:r>
              <a:rPr lang="en-US" b="1" i="1" dirty="0"/>
              <a:t> – Optional </a:t>
            </a:r>
            <a:endParaRPr lang="en-CA" dirty="0"/>
          </a:p>
        </p:txBody>
      </p:sp>
      <p:sp>
        <p:nvSpPr>
          <p:cNvPr id="37" name="Text Placeholder 156">
            <a:extLst>
              <a:ext uri="{FF2B5EF4-FFF2-40B4-BE49-F238E27FC236}">
                <a16:creationId xmlns:a16="http://schemas.microsoft.com/office/drawing/2014/main" id="{C6185EAF-833B-40A1-93F6-A486E5C56CB0}"/>
              </a:ext>
            </a:extLst>
          </p:cNvPr>
          <p:cNvSpPr txBox="1">
            <a:spLocks/>
          </p:cNvSpPr>
          <p:nvPr/>
        </p:nvSpPr>
        <p:spPr>
          <a:xfrm>
            <a:off x="882038" y="3157799"/>
            <a:ext cx="2475115" cy="261938"/>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100" b="0" i="0" kern="1200" dirty="0">
                <a:solidFill>
                  <a:schemeClr val="accent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Your URL </a:t>
            </a:r>
            <a:r>
              <a:rPr lang="en-US" b="1" i="1" dirty="0"/>
              <a:t>– Optional </a:t>
            </a:r>
          </a:p>
        </p:txBody>
      </p:sp>
      <p:sp>
        <p:nvSpPr>
          <p:cNvPr id="38" name="Rounded Rectangle 8">
            <a:extLst>
              <a:ext uri="{FF2B5EF4-FFF2-40B4-BE49-F238E27FC236}">
                <a16:creationId xmlns:a16="http://schemas.microsoft.com/office/drawing/2014/main" id="{C6C89C68-11C0-43F5-9365-62F42761E3DA}"/>
              </a:ext>
            </a:extLst>
          </p:cNvPr>
          <p:cNvSpPr/>
          <p:nvPr/>
        </p:nvSpPr>
        <p:spPr>
          <a:xfrm>
            <a:off x="600814" y="3150619"/>
            <a:ext cx="229600" cy="229600"/>
          </a:xfrm>
          <a:prstGeom prst="roundRect">
            <a:avLst/>
          </a:prstGeom>
          <a:noFill/>
          <a:ln w="190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9" name="Picture 38">
            <a:extLst>
              <a:ext uri="{FF2B5EF4-FFF2-40B4-BE49-F238E27FC236}">
                <a16:creationId xmlns:a16="http://schemas.microsoft.com/office/drawing/2014/main" id="{E2C5C509-1D01-402F-A296-FF3D8BFC7B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216" y="3204234"/>
            <a:ext cx="122535" cy="122535"/>
          </a:xfrm>
          <a:prstGeom prst="roundRect">
            <a:avLst>
              <a:gd name="adj" fmla="val 0"/>
            </a:avLst>
          </a:prstGeom>
          <a:solidFill>
            <a:srgbClr val="FFFFFF">
              <a:shade val="85000"/>
            </a:srgbClr>
          </a:solidFill>
          <a:ln>
            <a:noFill/>
          </a:ln>
          <a:effectLst>
            <a:reflection blurRad="12700" stA="0" endPos="0" dist="5000" dir="5400000" sy="-100000" algn="bl" rotWithShape="0"/>
          </a:effectLst>
        </p:spPr>
      </p:pic>
      <p:grpSp>
        <p:nvGrpSpPr>
          <p:cNvPr id="33" name="Group 32">
            <a:extLst>
              <a:ext uri="{FF2B5EF4-FFF2-40B4-BE49-F238E27FC236}">
                <a16:creationId xmlns:a16="http://schemas.microsoft.com/office/drawing/2014/main" id="{EFA83BA9-9F8B-473D-9B64-C65EF5057836}"/>
              </a:ext>
            </a:extLst>
          </p:cNvPr>
          <p:cNvGrpSpPr/>
          <p:nvPr/>
        </p:nvGrpSpPr>
        <p:grpSpPr>
          <a:xfrm>
            <a:off x="604679" y="4601007"/>
            <a:ext cx="229600" cy="229600"/>
            <a:chOff x="2145450" y="3478423"/>
            <a:chExt cx="229600" cy="229600"/>
          </a:xfrm>
        </p:grpSpPr>
        <p:sp>
          <p:nvSpPr>
            <p:cNvPr id="34" name="Rounded Rectangle 16">
              <a:extLst>
                <a:ext uri="{FF2B5EF4-FFF2-40B4-BE49-F238E27FC236}">
                  <a16:creationId xmlns:a16="http://schemas.microsoft.com/office/drawing/2014/main" id="{E851B15A-817F-438E-8A86-58D0B479DC24}"/>
                </a:ext>
              </a:extLst>
            </p:cNvPr>
            <p:cNvSpPr/>
            <p:nvPr/>
          </p:nvSpPr>
          <p:spPr>
            <a:xfrm>
              <a:off x="2145450" y="3478423"/>
              <a:ext cx="229600" cy="229600"/>
            </a:xfrm>
            <a:prstGeom prst="roundRect">
              <a:avLst/>
            </a:prstGeom>
            <a:no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AFAFAF"/>
                </a:solidFill>
                <a:effectLst/>
                <a:uLnTx/>
                <a:uFillTx/>
                <a:latin typeface="Segoe UI"/>
                <a:ea typeface="+mn-ea"/>
                <a:cs typeface="+mn-cs"/>
              </a:endParaRPr>
            </a:p>
          </p:txBody>
        </p:sp>
        <p:sp>
          <p:nvSpPr>
            <p:cNvPr id="35" name="Freeform 77">
              <a:extLst>
                <a:ext uri="{FF2B5EF4-FFF2-40B4-BE49-F238E27FC236}">
                  <a16:creationId xmlns:a16="http://schemas.microsoft.com/office/drawing/2014/main" id="{B2A84E4F-7E92-4A16-9F8D-C62C1A5FBC24}"/>
                </a:ext>
              </a:extLst>
            </p:cNvPr>
            <p:cNvSpPr>
              <a:spLocks noEditPoints="1"/>
            </p:cNvSpPr>
            <p:nvPr/>
          </p:nvSpPr>
          <p:spPr bwMode="auto">
            <a:xfrm>
              <a:off x="2200162" y="3546764"/>
              <a:ext cx="121895" cy="87688"/>
            </a:xfrm>
            <a:custGeom>
              <a:avLst/>
              <a:gdLst>
                <a:gd name="T0" fmla="*/ 638267519 w 216"/>
                <a:gd name="T1" fmla="*/ 0 h 149"/>
                <a:gd name="T2" fmla="*/ 27751602 w 216"/>
                <a:gd name="T3" fmla="*/ 0 h 149"/>
                <a:gd name="T4" fmla="*/ 0 w 216"/>
                <a:gd name="T5" fmla="*/ 27555164 h 149"/>
                <a:gd name="T6" fmla="*/ 0 w 216"/>
                <a:gd name="T7" fmla="*/ 428642686 h 149"/>
                <a:gd name="T8" fmla="*/ 27751602 w 216"/>
                <a:gd name="T9" fmla="*/ 456197851 h 149"/>
                <a:gd name="T10" fmla="*/ 638267519 w 216"/>
                <a:gd name="T11" fmla="*/ 456197851 h 149"/>
                <a:gd name="T12" fmla="*/ 666017365 w 216"/>
                <a:gd name="T13" fmla="*/ 428642686 h 149"/>
                <a:gd name="T14" fmla="*/ 666017365 w 216"/>
                <a:gd name="T15" fmla="*/ 27555164 h 149"/>
                <a:gd name="T16" fmla="*/ 638267519 w 216"/>
                <a:gd name="T17" fmla="*/ 0 h 149"/>
                <a:gd name="T18" fmla="*/ 434761628 w 216"/>
                <a:gd name="T19" fmla="*/ 244938678 h 149"/>
                <a:gd name="T20" fmla="*/ 616683135 w 216"/>
                <a:gd name="T21" fmla="*/ 382716247 h 149"/>
                <a:gd name="T22" fmla="*/ 619765866 w 216"/>
                <a:gd name="T23" fmla="*/ 401087522 h 149"/>
                <a:gd name="T24" fmla="*/ 604348700 w 216"/>
                <a:gd name="T25" fmla="*/ 407210115 h 149"/>
                <a:gd name="T26" fmla="*/ 410094513 w 216"/>
                <a:gd name="T27" fmla="*/ 269432546 h 149"/>
                <a:gd name="T28" fmla="*/ 403927296 w 216"/>
                <a:gd name="T29" fmla="*/ 269432546 h 149"/>
                <a:gd name="T30" fmla="*/ 345343118 w 216"/>
                <a:gd name="T31" fmla="*/ 315358985 h 149"/>
                <a:gd name="T32" fmla="*/ 333008682 w 216"/>
                <a:gd name="T33" fmla="*/ 318420281 h 149"/>
                <a:gd name="T34" fmla="*/ 320674247 w 216"/>
                <a:gd name="T35" fmla="*/ 315358985 h 149"/>
                <a:gd name="T36" fmla="*/ 259007338 w 216"/>
                <a:gd name="T37" fmla="*/ 266371249 h 149"/>
                <a:gd name="T38" fmla="*/ 255922851 w 216"/>
                <a:gd name="T39" fmla="*/ 266371249 h 149"/>
                <a:gd name="T40" fmla="*/ 61668665 w 216"/>
                <a:gd name="T41" fmla="*/ 407210115 h 149"/>
                <a:gd name="T42" fmla="*/ 43167011 w 216"/>
                <a:gd name="T43" fmla="*/ 401087522 h 149"/>
                <a:gd name="T44" fmla="*/ 46251499 w 216"/>
                <a:gd name="T45" fmla="*/ 382716247 h 149"/>
                <a:gd name="T46" fmla="*/ 231255737 w 216"/>
                <a:gd name="T47" fmla="*/ 247999974 h 149"/>
                <a:gd name="T48" fmla="*/ 231255737 w 216"/>
                <a:gd name="T49" fmla="*/ 241877381 h 149"/>
                <a:gd name="T50" fmla="*/ 43167011 w 216"/>
                <a:gd name="T51" fmla="*/ 73481603 h 149"/>
                <a:gd name="T52" fmla="*/ 37001550 w 216"/>
                <a:gd name="T53" fmla="*/ 52049032 h 149"/>
                <a:gd name="T54" fmla="*/ 49334229 w 216"/>
                <a:gd name="T55" fmla="*/ 45926439 h 149"/>
                <a:gd name="T56" fmla="*/ 58584178 w 216"/>
                <a:gd name="T57" fmla="*/ 48987736 h 149"/>
                <a:gd name="T58" fmla="*/ 326841464 w 216"/>
                <a:gd name="T59" fmla="*/ 281679480 h 149"/>
                <a:gd name="T60" fmla="*/ 333008682 w 216"/>
                <a:gd name="T61" fmla="*/ 281679480 h 149"/>
                <a:gd name="T62" fmla="*/ 339175900 w 216"/>
                <a:gd name="T63" fmla="*/ 281679480 h 149"/>
                <a:gd name="T64" fmla="*/ 604348700 w 216"/>
                <a:gd name="T65" fmla="*/ 48987736 h 149"/>
                <a:gd name="T66" fmla="*/ 613598648 w 216"/>
                <a:gd name="T67" fmla="*/ 45926439 h 149"/>
                <a:gd name="T68" fmla="*/ 625933084 w 216"/>
                <a:gd name="T69" fmla="*/ 52049032 h 149"/>
                <a:gd name="T70" fmla="*/ 622850353 w 216"/>
                <a:gd name="T71" fmla="*/ 73481603 h 149"/>
                <a:gd name="T72" fmla="*/ 434761628 w 216"/>
                <a:gd name="T73" fmla="*/ 241877381 h 149"/>
                <a:gd name="T74" fmla="*/ 434761628 w 216"/>
                <a:gd name="T75" fmla="*/ 244938678 h 1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16" h="149">
                  <a:moveTo>
                    <a:pt x="207" y="0"/>
                  </a:moveTo>
                  <a:cubicBezTo>
                    <a:pt x="9" y="0"/>
                    <a:pt x="9" y="0"/>
                    <a:pt x="9" y="0"/>
                  </a:cubicBezTo>
                  <a:cubicBezTo>
                    <a:pt x="4" y="0"/>
                    <a:pt x="0" y="4"/>
                    <a:pt x="0" y="9"/>
                  </a:cubicBezTo>
                  <a:cubicBezTo>
                    <a:pt x="0" y="140"/>
                    <a:pt x="0" y="140"/>
                    <a:pt x="0" y="140"/>
                  </a:cubicBezTo>
                  <a:cubicBezTo>
                    <a:pt x="0" y="144"/>
                    <a:pt x="4" y="149"/>
                    <a:pt x="9" y="149"/>
                  </a:cubicBezTo>
                  <a:cubicBezTo>
                    <a:pt x="207" y="149"/>
                    <a:pt x="207" y="149"/>
                    <a:pt x="207" y="149"/>
                  </a:cubicBezTo>
                  <a:cubicBezTo>
                    <a:pt x="212" y="149"/>
                    <a:pt x="216" y="144"/>
                    <a:pt x="216" y="140"/>
                  </a:cubicBezTo>
                  <a:cubicBezTo>
                    <a:pt x="216" y="9"/>
                    <a:pt x="216" y="9"/>
                    <a:pt x="216" y="9"/>
                  </a:cubicBezTo>
                  <a:cubicBezTo>
                    <a:pt x="216" y="4"/>
                    <a:pt x="212" y="0"/>
                    <a:pt x="207" y="0"/>
                  </a:cubicBezTo>
                  <a:close/>
                  <a:moveTo>
                    <a:pt x="141" y="80"/>
                  </a:moveTo>
                  <a:cubicBezTo>
                    <a:pt x="157" y="92"/>
                    <a:pt x="200" y="125"/>
                    <a:pt x="200" y="125"/>
                  </a:cubicBezTo>
                  <a:cubicBezTo>
                    <a:pt x="202" y="126"/>
                    <a:pt x="202" y="129"/>
                    <a:pt x="201" y="131"/>
                  </a:cubicBezTo>
                  <a:cubicBezTo>
                    <a:pt x="200" y="133"/>
                    <a:pt x="198" y="134"/>
                    <a:pt x="196" y="133"/>
                  </a:cubicBezTo>
                  <a:cubicBezTo>
                    <a:pt x="196" y="133"/>
                    <a:pt x="150" y="100"/>
                    <a:pt x="133" y="88"/>
                  </a:cubicBezTo>
                  <a:cubicBezTo>
                    <a:pt x="132" y="87"/>
                    <a:pt x="131" y="88"/>
                    <a:pt x="131" y="88"/>
                  </a:cubicBezTo>
                  <a:cubicBezTo>
                    <a:pt x="112" y="103"/>
                    <a:pt x="112" y="103"/>
                    <a:pt x="112" y="103"/>
                  </a:cubicBezTo>
                  <a:cubicBezTo>
                    <a:pt x="111" y="104"/>
                    <a:pt x="109" y="104"/>
                    <a:pt x="108" y="104"/>
                  </a:cubicBezTo>
                  <a:cubicBezTo>
                    <a:pt x="106" y="104"/>
                    <a:pt x="105" y="104"/>
                    <a:pt x="104" y="103"/>
                  </a:cubicBezTo>
                  <a:cubicBezTo>
                    <a:pt x="84" y="87"/>
                    <a:pt x="84" y="87"/>
                    <a:pt x="84" y="87"/>
                  </a:cubicBezTo>
                  <a:cubicBezTo>
                    <a:pt x="84" y="87"/>
                    <a:pt x="84" y="87"/>
                    <a:pt x="83" y="87"/>
                  </a:cubicBezTo>
                  <a:cubicBezTo>
                    <a:pt x="66" y="99"/>
                    <a:pt x="20" y="133"/>
                    <a:pt x="20" y="133"/>
                  </a:cubicBezTo>
                  <a:cubicBezTo>
                    <a:pt x="18" y="134"/>
                    <a:pt x="15" y="133"/>
                    <a:pt x="14" y="131"/>
                  </a:cubicBezTo>
                  <a:cubicBezTo>
                    <a:pt x="13" y="129"/>
                    <a:pt x="14" y="126"/>
                    <a:pt x="15" y="125"/>
                  </a:cubicBezTo>
                  <a:cubicBezTo>
                    <a:pt x="15" y="125"/>
                    <a:pt x="58" y="92"/>
                    <a:pt x="75" y="81"/>
                  </a:cubicBezTo>
                  <a:cubicBezTo>
                    <a:pt x="76" y="80"/>
                    <a:pt x="75" y="79"/>
                    <a:pt x="75" y="79"/>
                  </a:cubicBezTo>
                  <a:cubicBezTo>
                    <a:pt x="14" y="24"/>
                    <a:pt x="14" y="24"/>
                    <a:pt x="14" y="24"/>
                  </a:cubicBezTo>
                  <a:cubicBezTo>
                    <a:pt x="12" y="23"/>
                    <a:pt x="11" y="19"/>
                    <a:pt x="12" y="17"/>
                  </a:cubicBezTo>
                  <a:cubicBezTo>
                    <a:pt x="13" y="16"/>
                    <a:pt x="15" y="15"/>
                    <a:pt x="16" y="15"/>
                  </a:cubicBezTo>
                  <a:cubicBezTo>
                    <a:pt x="17" y="15"/>
                    <a:pt x="18" y="15"/>
                    <a:pt x="19" y="16"/>
                  </a:cubicBezTo>
                  <a:cubicBezTo>
                    <a:pt x="106" y="92"/>
                    <a:pt x="106" y="92"/>
                    <a:pt x="106" y="92"/>
                  </a:cubicBezTo>
                  <a:cubicBezTo>
                    <a:pt x="106" y="92"/>
                    <a:pt x="107" y="92"/>
                    <a:pt x="108" y="92"/>
                  </a:cubicBezTo>
                  <a:cubicBezTo>
                    <a:pt x="109" y="92"/>
                    <a:pt x="109" y="92"/>
                    <a:pt x="110" y="92"/>
                  </a:cubicBezTo>
                  <a:cubicBezTo>
                    <a:pt x="196" y="16"/>
                    <a:pt x="196" y="16"/>
                    <a:pt x="196" y="16"/>
                  </a:cubicBezTo>
                  <a:cubicBezTo>
                    <a:pt x="197" y="15"/>
                    <a:pt x="198" y="15"/>
                    <a:pt x="199" y="15"/>
                  </a:cubicBezTo>
                  <a:cubicBezTo>
                    <a:pt x="201" y="15"/>
                    <a:pt x="202" y="16"/>
                    <a:pt x="203" y="17"/>
                  </a:cubicBezTo>
                  <a:cubicBezTo>
                    <a:pt x="205" y="19"/>
                    <a:pt x="204" y="23"/>
                    <a:pt x="202" y="24"/>
                  </a:cubicBezTo>
                  <a:cubicBezTo>
                    <a:pt x="141" y="79"/>
                    <a:pt x="141" y="79"/>
                    <a:pt x="141" y="79"/>
                  </a:cubicBezTo>
                  <a:cubicBezTo>
                    <a:pt x="141" y="79"/>
                    <a:pt x="140" y="80"/>
                    <a:pt x="141" y="80"/>
                  </a:cubicBezTo>
                  <a:close/>
                </a:path>
              </a:pathLst>
            </a:custGeom>
            <a:solidFill>
              <a:schemeClr val="bg1">
                <a:lumMod val="20000"/>
                <a:lumOff val="80000"/>
              </a:schemeClr>
            </a:solidFill>
            <a:ln>
              <a:solidFill>
                <a:schemeClr val="tx1">
                  <a:lumMod val="50000"/>
                  <a:lumOff val="50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10" name="Picture Placeholder 9">
            <a:extLst>
              <a:ext uri="{FF2B5EF4-FFF2-40B4-BE49-F238E27FC236}">
                <a16:creationId xmlns:a16="http://schemas.microsoft.com/office/drawing/2014/main" id="{181A8D91-2293-47F5-B3D7-1B8270E649B7}"/>
              </a:ext>
            </a:extLst>
          </p:cNvPr>
          <p:cNvSpPr>
            <a:spLocks noGrp="1"/>
          </p:cNvSpPr>
          <p:nvPr>
            <p:ph type="pic" sz="quarter" idx="12"/>
          </p:nvPr>
        </p:nvSpPr>
        <p:spPr/>
      </p:sp>
    </p:spTree>
    <p:extLst>
      <p:ext uri="{BB962C8B-B14F-4D97-AF65-F5344CB8AC3E}">
        <p14:creationId xmlns:p14="http://schemas.microsoft.com/office/powerpoint/2010/main" val="1515512664"/>
      </p:ext>
    </p:extLst>
  </p:cSld>
  <p:clrMapOvr>
    <a:masterClrMapping/>
  </p:clrMapOvr>
  <mc:AlternateContent xmlns:mc="http://schemas.openxmlformats.org/markup-compatibility/2006" xmlns:p14="http://schemas.microsoft.com/office/powerpoint/2010/main">
    <mc:Choice Requires="p14">
      <p:transition spd="slow" p14:dur="1250">
        <p:cover/>
      </p:transition>
    </mc:Choice>
    <mc:Fallback xmlns="">
      <p:transition spd="slow">
        <p:cov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lstStyle/>
          <a:p>
            <a:pPr lvl="0"/>
            <a:r>
              <a:rPr lang="en-US"/>
              <a:t>Agenda item one</a:t>
            </a:r>
          </a:p>
          <a:p>
            <a:pPr lvl="0"/>
            <a:r>
              <a:rPr lang="en-US"/>
              <a:t>Agenda item two</a:t>
            </a:r>
          </a:p>
          <a:p>
            <a:pPr lvl="0"/>
            <a:r>
              <a:rPr lang="en-US"/>
              <a:t>Agenda item three</a:t>
            </a:r>
          </a:p>
          <a:p>
            <a:pPr lvl="0"/>
            <a:r>
              <a:rPr lang="en-US"/>
              <a:t>Agenda item four</a:t>
            </a:r>
          </a:p>
          <a:p>
            <a:pPr lvl="0"/>
            <a:r>
              <a:rPr lang="en-US"/>
              <a:t>Agenda item five</a:t>
            </a:r>
          </a:p>
          <a:p>
            <a:endParaRPr lang="en-US" dirty="0"/>
          </a:p>
        </p:txBody>
      </p:sp>
      <p:sp>
        <p:nvSpPr>
          <p:cNvPr id="2" name="Title 1"/>
          <p:cNvSpPr>
            <a:spLocks noGrp="1"/>
          </p:cNvSpPr>
          <p:nvPr>
            <p:ph type="title"/>
          </p:nvPr>
        </p:nvSpPr>
        <p:spPr/>
        <p:txBody>
          <a:bodyPr/>
          <a:lstStyle/>
          <a:p>
            <a:r>
              <a:rPr lang="en-US"/>
              <a:t>Agenda</a:t>
            </a:r>
            <a:endParaRPr lang="en-US" dirty="0"/>
          </a:p>
        </p:txBody>
      </p:sp>
      <p:sp>
        <p:nvSpPr>
          <p:cNvPr id="5" name="Content Placeholder 4"/>
          <p:cNvSpPr>
            <a:spLocks noGrp="1"/>
          </p:cNvSpPr>
          <p:nvPr>
            <p:ph sz="quarter" idx="11"/>
          </p:nvPr>
        </p:nvSpPr>
        <p:spPr/>
        <p:txBody>
          <a:bodyPr/>
          <a:lstStyle/>
          <a:p>
            <a:pPr lvl="0"/>
            <a:r>
              <a:rPr lang="en-US"/>
              <a:t>An agenda slide is highly recommended so attendees understand what you will be presenting and to minimize session hopping.</a:t>
            </a:r>
            <a:endParaRPr lang="en-US" dirty="0"/>
          </a:p>
        </p:txBody>
      </p:sp>
    </p:spTree>
    <p:extLst>
      <p:ext uri="{BB962C8B-B14F-4D97-AF65-F5344CB8AC3E}">
        <p14:creationId xmlns:p14="http://schemas.microsoft.com/office/powerpoint/2010/main" val="38009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p:cNvSpPr>
            <a:spLocks noGrp="1"/>
          </p:cNvSpPr>
          <p:nvPr>
            <p:ph type="title"/>
          </p:nvPr>
        </p:nvSpPr>
        <p:spPr/>
        <p:txBody>
          <a:bodyPr/>
          <a:lstStyle/>
          <a:p>
            <a:r>
              <a:rPr lang="en-US"/>
              <a:t>Titles are set 36 Segoe UI</a:t>
            </a:r>
            <a:endParaRPr lang="en-US" dirty="0"/>
          </a:p>
        </p:txBody>
      </p:sp>
      <p:sp>
        <p:nvSpPr>
          <p:cNvPr id="46" name="Content Placeholder 45"/>
          <p:cNvSpPr>
            <a:spLocks noGrp="1"/>
          </p:cNvSpPr>
          <p:nvPr>
            <p:ph sz="quarter" idx="10"/>
          </p:nvPr>
        </p:nvSpPr>
        <p:spPr/>
        <p:txBody>
          <a:bodyPr/>
          <a:lstStyle/>
          <a:p>
            <a:r>
              <a:rPr lang="en-US"/>
              <a:t>Heading One Style</a:t>
            </a:r>
            <a:endParaRPr lang="en-US" dirty="0"/>
          </a:p>
        </p:txBody>
      </p:sp>
      <p:sp>
        <p:nvSpPr>
          <p:cNvPr id="47" name="Content Placeholder 46"/>
          <p:cNvSpPr>
            <a:spLocks noGrp="1"/>
          </p:cNvSpPr>
          <p:nvPr>
            <p:ph sz="quarter" idx="11"/>
          </p:nvPr>
        </p:nvSpPr>
        <p:spPr/>
        <p:txBody>
          <a:bodyPr/>
          <a:lstStyle/>
          <a:p>
            <a:r>
              <a:rPr lang="en-US"/>
              <a:t>Body content, 16pt Segoe UI (gray)</a:t>
            </a:r>
            <a:endParaRPr lang="en-US" dirty="0"/>
          </a:p>
        </p:txBody>
      </p:sp>
      <p:sp>
        <p:nvSpPr>
          <p:cNvPr id="48" name="Content Placeholder 47"/>
          <p:cNvSpPr>
            <a:spLocks noGrp="1"/>
          </p:cNvSpPr>
          <p:nvPr>
            <p:ph sz="quarter" idx="12"/>
          </p:nvPr>
        </p:nvSpPr>
        <p:spPr/>
        <p:txBody>
          <a:bodyPr/>
          <a:lstStyle/>
          <a:p>
            <a:r>
              <a:rPr lang="en-US"/>
              <a:t>Heading Two Style</a:t>
            </a:r>
            <a:endParaRPr lang="en-US" dirty="0"/>
          </a:p>
        </p:txBody>
      </p:sp>
      <p:sp>
        <p:nvSpPr>
          <p:cNvPr id="49" name="Content Placeholder 48"/>
          <p:cNvSpPr>
            <a:spLocks noGrp="1"/>
          </p:cNvSpPr>
          <p:nvPr>
            <p:ph sz="quarter" idx="13"/>
          </p:nvPr>
        </p:nvSpPr>
        <p:spPr/>
        <p:txBody>
          <a:bodyPr/>
          <a:lstStyle/>
          <a:p>
            <a:r>
              <a:rPr lang="en-US"/>
              <a:t>Body content, 16pt Segoe UI (gray)</a:t>
            </a:r>
            <a:endParaRPr lang="en-US" dirty="0"/>
          </a:p>
        </p:txBody>
      </p:sp>
      <p:sp>
        <p:nvSpPr>
          <p:cNvPr id="50" name="Content Placeholder 49"/>
          <p:cNvSpPr>
            <a:spLocks noGrp="1"/>
          </p:cNvSpPr>
          <p:nvPr>
            <p:ph sz="quarter" idx="14"/>
          </p:nvPr>
        </p:nvSpPr>
        <p:spPr/>
        <p:txBody>
          <a:bodyPr/>
          <a:lstStyle/>
          <a:p>
            <a:r>
              <a:rPr lang="en-US"/>
              <a:t>HEADING THREE STYLE</a:t>
            </a:r>
            <a:endParaRPr lang="en-US" dirty="0"/>
          </a:p>
        </p:txBody>
      </p:sp>
      <p:sp>
        <p:nvSpPr>
          <p:cNvPr id="51" name="Content Placeholder 50"/>
          <p:cNvSpPr>
            <a:spLocks noGrp="1"/>
          </p:cNvSpPr>
          <p:nvPr>
            <p:ph sz="quarter" idx="15"/>
          </p:nvPr>
        </p:nvSpPr>
        <p:spPr/>
        <p:txBody>
          <a:bodyPr/>
          <a:lstStyle/>
          <a:p>
            <a:r>
              <a:rPr lang="en-US"/>
              <a:t>Body content, 16pt Segoe UI (gray)</a:t>
            </a:r>
            <a:endParaRPr lang="en-US" dirty="0"/>
          </a:p>
        </p:txBody>
      </p:sp>
    </p:spTree>
    <p:extLst>
      <p:ext uri="{BB962C8B-B14F-4D97-AF65-F5344CB8AC3E}">
        <p14:creationId xmlns:p14="http://schemas.microsoft.com/office/powerpoint/2010/main" val="2079728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lvl="0"/>
            <a:r>
              <a:rPr lang="en-US" sz="2400" dirty="0"/>
              <a:t>Use this layout to show software code</a:t>
            </a:r>
          </a:p>
          <a:p>
            <a:pPr lvl="1"/>
            <a:r>
              <a:rPr lang="en-US" sz="2000" dirty="0"/>
              <a:t>The font is </a:t>
            </a:r>
            <a:r>
              <a:rPr lang="en-US" sz="2000" dirty="0">
                <a:solidFill>
                  <a:srgbClr val="FF0000"/>
                </a:solidFill>
              </a:rPr>
              <a:t>Consolas</a:t>
            </a:r>
            <a:r>
              <a:rPr lang="en-US" sz="2000" dirty="0"/>
              <a:t>, a monospace font</a:t>
            </a:r>
          </a:p>
          <a:p>
            <a:pPr lvl="1"/>
            <a:r>
              <a:rPr lang="en-US" sz="2000" dirty="0"/>
              <a:t>The slide doesn’t use bullets but levels can be indented using the “Increase List Level” icon on the Home menu</a:t>
            </a:r>
          </a:p>
          <a:p>
            <a:endParaRPr lang="en-US" dirty="0"/>
          </a:p>
        </p:txBody>
      </p:sp>
      <p:sp>
        <p:nvSpPr>
          <p:cNvPr id="2" name="Title 1"/>
          <p:cNvSpPr>
            <a:spLocks noGrp="1"/>
          </p:cNvSpPr>
          <p:nvPr>
            <p:ph type="title"/>
          </p:nvPr>
        </p:nvSpPr>
        <p:spPr/>
        <p:txBody>
          <a:bodyPr/>
          <a:lstStyle/>
          <a:p>
            <a:r>
              <a:rPr lang="en-US"/>
              <a:t>Slide for Developer’s Software Code</a:t>
            </a:r>
            <a:endParaRPr lang="en-US" dirty="0"/>
          </a:p>
        </p:txBody>
      </p:sp>
    </p:spTree>
    <p:extLst>
      <p:ext uri="{BB962C8B-B14F-4D97-AF65-F5344CB8AC3E}">
        <p14:creationId xmlns:p14="http://schemas.microsoft.com/office/powerpoint/2010/main" val="574922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Two column layout with icons</a:t>
            </a:r>
            <a:endParaRPr lang="en-US" dirty="0"/>
          </a:p>
        </p:txBody>
      </p:sp>
      <p:sp>
        <p:nvSpPr>
          <p:cNvPr id="38" name="Text Placeholder 37"/>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US" dirty="0"/>
          </a:p>
        </p:txBody>
      </p:sp>
      <p:cxnSp>
        <p:nvCxnSpPr>
          <p:cNvPr id="39" name="Straight Connector 38"/>
          <p:cNvCxnSpPr/>
          <p:nvPr/>
        </p:nvCxnSpPr>
        <p:spPr>
          <a:xfrm>
            <a:off x="397951"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952761" y="2103488"/>
            <a:ext cx="3701157"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1" name="Shape 2546">
            <a:extLst>
              <a:ext uri="{FF2B5EF4-FFF2-40B4-BE49-F238E27FC236}">
                <a16:creationId xmlns:a16="http://schemas.microsoft.com/office/drawing/2014/main" id="{F02F00F1-7476-464D-B1A6-B009AA12DCBC}"/>
              </a:ext>
            </a:extLst>
          </p:cNvPr>
          <p:cNvSpPr/>
          <p:nvPr/>
        </p:nvSpPr>
        <p:spPr>
          <a:xfrm>
            <a:off x="557261" y="1676161"/>
            <a:ext cx="279554" cy="228726"/>
          </a:xfrm>
          <a:custGeom>
            <a:avLst/>
            <a:gdLst/>
            <a:ahLst/>
            <a:cxnLst>
              <a:cxn ang="0">
                <a:pos x="wd2" y="hd2"/>
              </a:cxn>
              <a:cxn ang="5400000">
                <a:pos x="wd2" y="hd2"/>
              </a:cxn>
              <a:cxn ang="10800000">
                <a:pos x="wd2" y="hd2"/>
              </a:cxn>
              <a:cxn ang="16200000">
                <a:pos x="wd2" y="hd2"/>
              </a:cxn>
            </a:cxnLst>
            <a:rect l="0" t="0" r="r" b="b"/>
            <a:pathLst>
              <a:path w="21600" h="21600" extrusionOk="0">
                <a:moveTo>
                  <a:pt x="20618" y="20400"/>
                </a:moveTo>
                <a:lnTo>
                  <a:pt x="18655" y="20400"/>
                </a:lnTo>
                <a:lnTo>
                  <a:pt x="18655" y="1200"/>
                </a:lnTo>
                <a:lnTo>
                  <a:pt x="20618" y="1200"/>
                </a:lnTo>
                <a:cubicBezTo>
                  <a:pt x="20618" y="1200"/>
                  <a:pt x="20618" y="20400"/>
                  <a:pt x="20618" y="20400"/>
                </a:cubicBezTo>
                <a:close/>
                <a:moveTo>
                  <a:pt x="21109" y="0"/>
                </a:moveTo>
                <a:lnTo>
                  <a:pt x="18164" y="0"/>
                </a:lnTo>
                <a:cubicBezTo>
                  <a:pt x="17893" y="0"/>
                  <a:pt x="17673" y="269"/>
                  <a:pt x="17673" y="600"/>
                </a:cubicBezTo>
                <a:lnTo>
                  <a:pt x="17673" y="21000"/>
                </a:lnTo>
                <a:cubicBezTo>
                  <a:pt x="17673" y="21332"/>
                  <a:pt x="17893" y="21600"/>
                  <a:pt x="18164" y="21600"/>
                </a:cubicBezTo>
                <a:lnTo>
                  <a:pt x="21109" y="21600"/>
                </a:lnTo>
                <a:cubicBezTo>
                  <a:pt x="21380" y="21600"/>
                  <a:pt x="21600" y="21332"/>
                  <a:pt x="21600" y="21000"/>
                </a:cubicBezTo>
                <a:lnTo>
                  <a:pt x="21600" y="600"/>
                </a:lnTo>
                <a:cubicBezTo>
                  <a:pt x="21600" y="269"/>
                  <a:pt x="21380" y="0"/>
                  <a:pt x="21109" y="0"/>
                </a:cubicBezTo>
                <a:moveTo>
                  <a:pt x="8836" y="20400"/>
                </a:moveTo>
                <a:lnTo>
                  <a:pt x="6873" y="20400"/>
                </a:lnTo>
                <a:lnTo>
                  <a:pt x="6873" y="3600"/>
                </a:lnTo>
                <a:lnTo>
                  <a:pt x="8836" y="3600"/>
                </a:lnTo>
                <a:cubicBezTo>
                  <a:pt x="8836" y="3600"/>
                  <a:pt x="8836" y="20400"/>
                  <a:pt x="8836" y="20400"/>
                </a:cubicBezTo>
                <a:close/>
                <a:moveTo>
                  <a:pt x="9327" y="2400"/>
                </a:moveTo>
                <a:lnTo>
                  <a:pt x="6382" y="2400"/>
                </a:lnTo>
                <a:cubicBezTo>
                  <a:pt x="6111" y="2400"/>
                  <a:pt x="5891" y="2669"/>
                  <a:pt x="5891" y="3000"/>
                </a:cubicBezTo>
                <a:lnTo>
                  <a:pt x="5891" y="21000"/>
                </a:lnTo>
                <a:cubicBezTo>
                  <a:pt x="5891" y="21332"/>
                  <a:pt x="6111" y="21600"/>
                  <a:pt x="6382" y="21600"/>
                </a:cubicBezTo>
                <a:lnTo>
                  <a:pt x="9327" y="21600"/>
                </a:lnTo>
                <a:cubicBezTo>
                  <a:pt x="9598" y="21600"/>
                  <a:pt x="9818" y="21332"/>
                  <a:pt x="9818" y="21000"/>
                </a:cubicBezTo>
                <a:lnTo>
                  <a:pt x="9818" y="3000"/>
                </a:lnTo>
                <a:cubicBezTo>
                  <a:pt x="9818" y="2669"/>
                  <a:pt x="9598" y="2400"/>
                  <a:pt x="9327" y="2400"/>
                </a:cubicBezTo>
                <a:moveTo>
                  <a:pt x="14727" y="20400"/>
                </a:moveTo>
                <a:lnTo>
                  <a:pt x="12764" y="20400"/>
                </a:lnTo>
                <a:lnTo>
                  <a:pt x="12764" y="10800"/>
                </a:lnTo>
                <a:lnTo>
                  <a:pt x="14727" y="10800"/>
                </a:lnTo>
                <a:cubicBezTo>
                  <a:pt x="14727" y="10800"/>
                  <a:pt x="14727" y="20400"/>
                  <a:pt x="14727" y="20400"/>
                </a:cubicBezTo>
                <a:close/>
                <a:moveTo>
                  <a:pt x="15218" y="9600"/>
                </a:moveTo>
                <a:lnTo>
                  <a:pt x="12273" y="9600"/>
                </a:lnTo>
                <a:cubicBezTo>
                  <a:pt x="12002" y="9600"/>
                  <a:pt x="11782" y="9869"/>
                  <a:pt x="11782" y="10200"/>
                </a:cubicBezTo>
                <a:lnTo>
                  <a:pt x="11782" y="21000"/>
                </a:lnTo>
                <a:cubicBezTo>
                  <a:pt x="11782" y="21332"/>
                  <a:pt x="12002" y="21600"/>
                  <a:pt x="12273" y="21600"/>
                </a:cubicBezTo>
                <a:lnTo>
                  <a:pt x="15218" y="21600"/>
                </a:lnTo>
                <a:cubicBezTo>
                  <a:pt x="15489" y="21600"/>
                  <a:pt x="15709" y="21332"/>
                  <a:pt x="15709" y="21000"/>
                </a:cubicBezTo>
                <a:lnTo>
                  <a:pt x="15709" y="10200"/>
                </a:lnTo>
                <a:cubicBezTo>
                  <a:pt x="15709" y="9869"/>
                  <a:pt x="15489" y="9600"/>
                  <a:pt x="15218" y="9600"/>
                </a:cubicBezTo>
                <a:moveTo>
                  <a:pt x="2945" y="20400"/>
                </a:moveTo>
                <a:lnTo>
                  <a:pt x="982" y="20400"/>
                </a:lnTo>
                <a:lnTo>
                  <a:pt x="982" y="14400"/>
                </a:lnTo>
                <a:lnTo>
                  <a:pt x="2945" y="14400"/>
                </a:lnTo>
                <a:cubicBezTo>
                  <a:pt x="2945" y="14400"/>
                  <a:pt x="2945" y="20400"/>
                  <a:pt x="2945" y="20400"/>
                </a:cubicBezTo>
                <a:close/>
                <a:moveTo>
                  <a:pt x="3436" y="13200"/>
                </a:moveTo>
                <a:lnTo>
                  <a:pt x="491" y="13200"/>
                </a:lnTo>
                <a:cubicBezTo>
                  <a:pt x="220" y="13200"/>
                  <a:pt x="0" y="13469"/>
                  <a:pt x="0" y="13800"/>
                </a:cubicBezTo>
                <a:lnTo>
                  <a:pt x="0" y="21000"/>
                </a:lnTo>
                <a:cubicBezTo>
                  <a:pt x="0" y="21332"/>
                  <a:pt x="220" y="21600"/>
                  <a:pt x="491" y="21600"/>
                </a:cubicBezTo>
                <a:lnTo>
                  <a:pt x="3436" y="21600"/>
                </a:lnTo>
                <a:cubicBezTo>
                  <a:pt x="3707" y="21600"/>
                  <a:pt x="3927" y="21332"/>
                  <a:pt x="3927" y="21000"/>
                </a:cubicBezTo>
                <a:lnTo>
                  <a:pt x="3927" y="13800"/>
                </a:lnTo>
                <a:cubicBezTo>
                  <a:pt x="3927" y="13469"/>
                  <a:pt x="3707" y="13200"/>
                  <a:pt x="3436" y="1320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748">
            <a:extLst>
              <a:ext uri="{FF2B5EF4-FFF2-40B4-BE49-F238E27FC236}">
                <a16:creationId xmlns:a16="http://schemas.microsoft.com/office/drawing/2014/main" id="{E9D7709E-7AB2-4492-AD55-FA89316C02E5}"/>
              </a:ext>
            </a:extLst>
          </p:cNvPr>
          <p:cNvSpPr/>
          <p:nvPr/>
        </p:nvSpPr>
        <p:spPr>
          <a:xfrm>
            <a:off x="5161124" y="1650747"/>
            <a:ext cx="279554" cy="279554"/>
          </a:xfrm>
          <a:custGeom>
            <a:avLst/>
            <a:gdLst/>
            <a:ahLst/>
            <a:cxnLst>
              <a:cxn ang="0">
                <a:pos x="wd2" y="hd2"/>
              </a:cxn>
              <a:cxn ang="5400000">
                <a:pos x="wd2" y="hd2"/>
              </a:cxn>
              <a:cxn ang="10800000">
                <a:pos x="wd2" y="hd2"/>
              </a:cxn>
              <a:cxn ang="16200000">
                <a:pos x="wd2" y="hd2"/>
              </a:cxn>
            </a:cxnLst>
            <a:rect l="0" t="0" r="r" b="b"/>
            <a:pathLst>
              <a:path w="21600" h="21600" extrusionOk="0">
                <a:moveTo>
                  <a:pt x="10800" y="20618"/>
                </a:moveTo>
                <a:cubicBezTo>
                  <a:pt x="5377" y="20618"/>
                  <a:pt x="982" y="16223"/>
                  <a:pt x="982" y="10800"/>
                </a:cubicBezTo>
                <a:cubicBezTo>
                  <a:pt x="982" y="5377"/>
                  <a:pt x="5377" y="982"/>
                  <a:pt x="10800" y="982"/>
                </a:cubicBezTo>
                <a:cubicBezTo>
                  <a:pt x="16223" y="982"/>
                  <a:pt x="20618" y="5377"/>
                  <a:pt x="20618" y="10800"/>
                </a:cubicBezTo>
                <a:cubicBezTo>
                  <a:pt x="20618" y="16223"/>
                  <a:pt x="16223" y="20618"/>
                  <a:pt x="10800" y="20618"/>
                </a:cubicBezTo>
                <a:moveTo>
                  <a:pt x="18280" y="18579"/>
                </a:moveTo>
                <a:cubicBezTo>
                  <a:pt x="20323" y="16614"/>
                  <a:pt x="21600" y="13859"/>
                  <a:pt x="21600" y="10800"/>
                </a:cubicBezTo>
                <a:cubicBezTo>
                  <a:pt x="21600" y="4835"/>
                  <a:pt x="16764" y="0"/>
                  <a:pt x="10800" y="0"/>
                </a:cubicBezTo>
                <a:cubicBezTo>
                  <a:pt x="4836" y="0"/>
                  <a:pt x="0" y="4835"/>
                  <a:pt x="0" y="10800"/>
                </a:cubicBezTo>
                <a:cubicBezTo>
                  <a:pt x="0" y="13859"/>
                  <a:pt x="1277" y="16614"/>
                  <a:pt x="3320" y="18579"/>
                </a:cubicBezTo>
                <a:lnTo>
                  <a:pt x="2107" y="20762"/>
                </a:lnTo>
                <a:cubicBezTo>
                  <a:pt x="2019" y="20851"/>
                  <a:pt x="1964" y="20974"/>
                  <a:pt x="1964" y="21109"/>
                </a:cubicBezTo>
                <a:cubicBezTo>
                  <a:pt x="1964" y="21380"/>
                  <a:pt x="2184" y="21600"/>
                  <a:pt x="2455" y="21600"/>
                </a:cubicBezTo>
                <a:cubicBezTo>
                  <a:pt x="2590" y="21600"/>
                  <a:pt x="2713" y="21545"/>
                  <a:pt x="2802" y="21456"/>
                </a:cubicBezTo>
                <a:cubicBezTo>
                  <a:pt x="2858" y="21400"/>
                  <a:pt x="2894" y="21327"/>
                  <a:pt x="2917" y="21248"/>
                </a:cubicBezTo>
                <a:lnTo>
                  <a:pt x="4044" y="19219"/>
                </a:lnTo>
                <a:cubicBezTo>
                  <a:pt x="5895" y="20706"/>
                  <a:pt x="8242" y="21600"/>
                  <a:pt x="10800" y="21600"/>
                </a:cubicBezTo>
                <a:cubicBezTo>
                  <a:pt x="13358" y="21600"/>
                  <a:pt x="15705" y="20706"/>
                  <a:pt x="17555" y="19219"/>
                </a:cubicBezTo>
                <a:lnTo>
                  <a:pt x="18683" y="21248"/>
                </a:lnTo>
                <a:cubicBezTo>
                  <a:pt x="18743" y="21450"/>
                  <a:pt x="18923" y="21600"/>
                  <a:pt x="19145" y="21600"/>
                </a:cubicBezTo>
                <a:cubicBezTo>
                  <a:pt x="19416" y="21600"/>
                  <a:pt x="19636" y="21380"/>
                  <a:pt x="19636" y="21109"/>
                </a:cubicBezTo>
                <a:cubicBezTo>
                  <a:pt x="19636" y="20974"/>
                  <a:pt x="19581" y="20851"/>
                  <a:pt x="19493" y="20762"/>
                </a:cubicBezTo>
                <a:cubicBezTo>
                  <a:pt x="19493" y="20762"/>
                  <a:pt x="18280" y="18579"/>
                  <a:pt x="18280" y="18579"/>
                </a:cubicBezTo>
                <a:close/>
                <a:moveTo>
                  <a:pt x="10800" y="16691"/>
                </a:moveTo>
                <a:cubicBezTo>
                  <a:pt x="7547" y="16691"/>
                  <a:pt x="4909" y="14053"/>
                  <a:pt x="4909" y="10800"/>
                </a:cubicBezTo>
                <a:cubicBezTo>
                  <a:pt x="4909" y="7547"/>
                  <a:pt x="7547" y="4909"/>
                  <a:pt x="10800" y="4909"/>
                </a:cubicBezTo>
                <a:cubicBezTo>
                  <a:pt x="14053" y="4909"/>
                  <a:pt x="16691" y="7547"/>
                  <a:pt x="16691" y="10800"/>
                </a:cubicBezTo>
                <a:cubicBezTo>
                  <a:pt x="16691" y="14053"/>
                  <a:pt x="14053" y="16691"/>
                  <a:pt x="10800" y="16691"/>
                </a:cubicBezTo>
                <a:moveTo>
                  <a:pt x="10800" y="3927"/>
                </a:moveTo>
                <a:cubicBezTo>
                  <a:pt x="7004" y="3927"/>
                  <a:pt x="3927" y="7004"/>
                  <a:pt x="3927" y="10800"/>
                </a:cubicBezTo>
                <a:cubicBezTo>
                  <a:pt x="3927" y="14596"/>
                  <a:pt x="7004" y="17673"/>
                  <a:pt x="10800" y="17673"/>
                </a:cubicBezTo>
                <a:cubicBezTo>
                  <a:pt x="14596" y="17673"/>
                  <a:pt x="17673" y="14596"/>
                  <a:pt x="17673" y="10800"/>
                </a:cubicBezTo>
                <a:cubicBezTo>
                  <a:pt x="17673" y="7004"/>
                  <a:pt x="14596" y="3927"/>
                  <a:pt x="10800" y="3927"/>
                </a:cubicBezTo>
                <a:moveTo>
                  <a:pt x="10800" y="12764"/>
                </a:moveTo>
                <a:cubicBezTo>
                  <a:pt x="9716" y="12764"/>
                  <a:pt x="8836" y="11884"/>
                  <a:pt x="8836" y="10800"/>
                </a:cubicBezTo>
                <a:cubicBezTo>
                  <a:pt x="8836" y="9716"/>
                  <a:pt x="9716" y="8836"/>
                  <a:pt x="10800" y="8836"/>
                </a:cubicBezTo>
                <a:cubicBezTo>
                  <a:pt x="11884" y="8836"/>
                  <a:pt x="12764" y="9716"/>
                  <a:pt x="12764" y="10800"/>
                </a:cubicBezTo>
                <a:cubicBezTo>
                  <a:pt x="12764" y="11884"/>
                  <a:pt x="11884" y="12764"/>
                  <a:pt x="10800" y="12764"/>
                </a:cubicBezTo>
                <a:moveTo>
                  <a:pt x="10800" y="7855"/>
                </a:moveTo>
                <a:cubicBezTo>
                  <a:pt x="9173" y="7855"/>
                  <a:pt x="7855" y="9173"/>
                  <a:pt x="7855" y="10800"/>
                </a:cubicBezTo>
                <a:cubicBezTo>
                  <a:pt x="7855" y="12427"/>
                  <a:pt x="9173" y="13745"/>
                  <a:pt x="10800" y="13745"/>
                </a:cubicBezTo>
                <a:cubicBezTo>
                  <a:pt x="12427" y="13745"/>
                  <a:pt x="13745" y="12427"/>
                  <a:pt x="13745" y="10800"/>
                </a:cubicBezTo>
                <a:cubicBezTo>
                  <a:pt x="13745" y="9173"/>
                  <a:pt x="12427" y="7855"/>
                  <a:pt x="10800" y="78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9" name="Text Placeholder 37">
            <a:extLst>
              <a:ext uri="{FF2B5EF4-FFF2-40B4-BE49-F238E27FC236}">
                <a16:creationId xmlns:a16="http://schemas.microsoft.com/office/drawing/2014/main" id="{9B887A01-1F17-4A4C-92C4-5C1FA30DED70}"/>
              </a:ext>
            </a:extLst>
          </p:cNvPr>
          <p:cNvSpPr txBox="1">
            <a:spLocks/>
          </p:cNvSpPr>
          <p:nvPr/>
        </p:nvSpPr>
        <p:spPr>
          <a:xfrm>
            <a:off x="4952761" y="2160471"/>
            <a:ext cx="3680532" cy="2392075"/>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i="0" kern="1200" dirty="0" smtClean="0">
                <a:solidFill>
                  <a:schemeClr val="tx1"/>
                </a:solidFill>
                <a:latin typeface="+mn-lt"/>
                <a:ea typeface="Gotham Light" charset="0"/>
                <a:cs typeface="Gotham Light"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a:t>Lorem ipsum dolor sit amet, consectetur adipiscing elit. Aliquam porttitor felis at justo convallis, ut pretium felis posuere. Vestibulum ante ipsum primis in faucibus orci luctus et ultrices posuere cubilia Curae.</a:t>
            </a:r>
          </a:p>
          <a:p>
            <a:endParaRPr lang="en-CA"/>
          </a:p>
        </p:txBody>
      </p:sp>
    </p:spTree>
    <p:extLst>
      <p:ext uri="{BB962C8B-B14F-4D97-AF65-F5344CB8AC3E}">
        <p14:creationId xmlns:p14="http://schemas.microsoft.com/office/powerpoint/2010/main" val="3831141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Two column layout</a:t>
            </a:r>
          </a:p>
        </p:txBody>
      </p:sp>
      <p:sp>
        <p:nvSpPr>
          <p:cNvPr id="6" name="Text Placeholder 5"/>
          <p:cNvSpPr>
            <a:spLocks noGrp="1"/>
          </p:cNvSpPr>
          <p:nvPr>
            <p:ph type="body" sz="quarter" idx="10"/>
          </p:nvPr>
        </p:nvSpPr>
        <p:spPr/>
        <p:txBody>
          <a:bodyPr/>
          <a:lstStyle/>
          <a:p>
            <a:r>
              <a:rPr lang="en-US" dirty="0"/>
              <a:t>Title Here</a:t>
            </a:r>
          </a:p>
        </p:txBody>
      </p:sp>
      <p:sp>
        <p:nvSpPr>
          <p:cNvPr id="8" name="Text Placeholder 7"/>
          <p:cNvSpPr>
            <a:spLocks noGrp="1"/>
          </p:cNvSpPr>
          <p:nvPr>
            <p:ph type="body" sz="quarter" idx="14"/>
          </p:nvPr>
        </p:nvSpPr>
        <p:spPr/>
        <p:txBody>
          <a:bodyPr/>
          <a:lstStyle/>
          <a:p>
            <a:r>
              <a:rPr lang="en-US"/>
              <a:t>Title Here</a:t>
            </a:r>
            <a:endParaRPr lang="en-US" dirty="0"/>
          </a:p>
        </p:txBody>
      </p:sp>
      <p:sp>
        <p:nvSpPr>
          <p:cNvPr id="7" name="Text Placeholder 6"/>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p:txBody>
      </p:sp>
      <p:sp>
        <p:nvSpPr>
          <p:cNvPr id="9" name="Text Placeholder 8"/>
          <p:cNvSpPr>
            <a:spLocks noGrp="1"/>
          </p:cNvSpPr>
          <p:nvPr>
            <p:ph type="body" sz="quarter" idx="15"/>
          </p:nvPr>
        </p:nvSpPr>
        <p:spPr/>
        <p:txBody>
          <a:bodyPr/>
          <a:lstStyle/>
          <a:p>
            <a:r>
              <a:rPr lang="en-US"/>
              <a:t>Lorem ipsum dolor sit amet, consectetur adipiscing elit. Aliquam porttitor felis at justo convallis, ut pretium felis posuere. Vestibulum ante ipsum primis in faucibus orci luctus et ultrices posuere cubilia Curae.</a:t>
            </a:r>
            <a:endParaRPr lang="en-US" dirty="0"/>
          </a:p>
        </p:txBody>
      </p:sp>
    </p:spTree>
    <p:extLst>
      <p:ext uri="{BB962C8B-B14F-4D97-AF65-F5344CB8AC3E}">
        <p14:creationId xmlns:p14="http://schemas.microsoft.com/office/powerpoint/2010/main" val="48634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4464-3ACD-4B21-B201-37842A265CC2}"/>
              </a:ext>
            </a:extLst>
          </p:cNvPr>
          <p:cNvSpPr>
            <a:spLocks noGrp="1"/>
          </p:cNvSpPr>
          <p:nvPr>
            <p:ph type="title"/>
          </p:nvPr>
        </p:nvSpPr>
        <p:spPr/>
        <p:txBody>
          <a:bodyPr/>
          <a:lstStyle/>
          <a:p>
            <a:r>
              <a:rPr lang="en-US" dirty="0"/>
              <a:t>Three column layout with Icons</a:t>
            </a:r>
            <a:endParaRPr lang="en-CA" dirty="0"/>
          </a:p>
        </p:txBody>
      </p:sp>
      <p:sp>
        <p:nvSpPr>
          <p:cNvPr id="6" name="Text Placeholder 5">
            <a:extLst>
              <a:ext uri="{FF2B5EF4-FFF2-40B4-BE49-F238E27FC236}">
                <a16:creationId xmlns:a16="http://schemas.microsoft.com/office/drawing/2014/main" id="{85DCF801-A60C-43A4-8E8F-B0BBC50E703A}"/>
              </a:ext>
            </a:extLst>
          </p:cNvPr>
          <p:cNvSpPr>
            <a:spLocks noGrp="1"/>
          </p:cNvSpPr>
          <p:nvPr>
            <p:ph type="body" sz="quarter" idx="13"/>
          </p:nvPr>
        </p:nvSpPr>
        <p:spPr>
          <a:xfrm>
            <a:off x="317578" y="2166899"/>
            <a:ext cx="2601844" cy="2451156"/>
          </a:xfrm>
        </p:spPr>
        <p:txBody>
          <a:bodyPr>
            <a:normAutofit/>
          </a:bodyPr>
          <a:lstStyle/>
          <a:p>
            <a:pPr lvl="0"/>
            <a:r>
              <a:rPr lang="en-US" dirty="0">
                <a:solidFill>
                  <a:srgbClr val="FFFFFF">
                    <a:lumMod val="50000"/>
                  </a:srgbClr>
                </a:solidFill>
              </a:rPr>
              <a:t>Lorem ipsum dolor sit </a:t>
            </a:r>
            <a:r>
              <a:rPr lang="en-US" dirty="0" err="1">
                <a:solidFill>
                  <a:srgbClr val="FFFFFF">
                    <a:lumMod val="50000"/>
                  </a:srgbClr>
                </a:solidFill>
              </a:rPr>
              <a:t>amet</a:t>
            </a:r>
            <a:r>
              <a:rPr lang="en-US" dirty="0">
                <a:solidFill>
                  <a:srgbClr val="FFFFFF">
                    <a:lumMod val="50000"/>
                  </a:srgbClr>
                </a:solidFill>
              </a:rPr>
              <a:t>, </a:t>
            </a:r>
            <a:r>
              <a:rPr lang="en-US" dirty="0" err="1">
                <a:solidFill>
                  <a:srgbClr val="FFFFFF">
                    <a:lumMod val="50000"/>
                  </a:srgbClr>
                </a:solidFill>
              </a:rPr>
              <a:t>consectetur</a:t>
            </a:r>
            <a:r>
              <a:rPr lang="en-US" dirty="0">
                <a:solidFill>
                  <a:srgbClr val="FFFFFF">
                    <a:lumMod val="50000"/>
                  </a:srgbClr>
                </a:solidFill>
              </a:rPr>
              <a:t> </a:t>
            </a:r>
            <a:r>
              <a:rPr lang="en-US" dirty="0" err="1">
                <a:solidFill>
                  <a:srgbClr val="FFFFFF">
                    <a:lumMod val="50000"/>
                  </a:srgbClr>
                </a:solidFill>
              </a:rPr>
              <a:t>adipiscing</a:t>
            </a:r>
            <a:r>
              <a:rPr lang="en-US" dirty="0">
                <a:solidFill>
                  <a:srgbClr val="FFFFFF">
                    <a:lumMod val="50000"/>
                  </a:srgbClr>
                </a:solidFill>
              </a:rPr>
              <a:t> </a:t>
            </a:r>
            <a:r>
              <a:rPr lang="en-US" dirty="0" err="1">
                <a:solidFill>
                  <a:srgbClr val="FFFFFF">
                    <a:lumMod val="50000"/>
                  </a:srgbClr>
                </a:solidFill>
              </a:rPr>
              <a:t>elit</a:t>
            </a:r>
            <a:r>
              <a:rPr lang="en-US" dirty="0">
                <a:solidFill>
                  <a:srgbClr val="FFFFFF">
                    <a:lumMod val="50000"/>
                  </a:srgbClr>
                </a:solidFill>
              </a:rPr>
              <a:t>, </a:t>
            </a:r>
            <a:r>
              <a:rPr lang="en-US" dirty="0" err="1">
                <a:solidFill>
                  <a:srgbClr val="FFFFFF">
                    <a:lumMod val="50000"/>
                  </a:srgbClr>
                </a:solidFill>
              </a:rPr>
              <a:t>sed</a:t>
            </a:r>
            <a:r>
              <a:rPr lang="en-US" dirty="0">
                <a:solidFill>
                  <a:srgbClr val="FFFFFF">
                    <a:lumMod val="50000"/>
                  </a:srgbClr>
                </a:solidFill>
              </a:rPr>
              <a:t> do </a:t>
            </a:r>
            <a:r>
              <a:rPr lang="en-US" dirty="0" err="1">
                <a:solidFill>
                  <a:srgbClr val="FFFFFF">
                    <a:lumMod val="50000"/>
                  </a:srgbClr>
                </a:solidFill>
              </a:rPr>
              <a:t>eiusmod</a:t>
            </a:r>
            <a:r>
              <a:rPr lang="en-US" dirty="0">
                <a:solidFill>
                  <a:srgbClr val="FFFFFF">
                    <a:lumMod val="50000"/>
                  </a:srgbClr>
                </a:solidFill>
              </a:rPr>
              <a:t> </a:t>
            </a:r>
            <a:r>
              <a:rPr lang="en-US" dirty="0" err="1">
                <a:solidFill>
                  <a:srgbClr val="FFFFFF">
                    <a:lumMod val="50000"/>
                  </a:srgbClr>
                </a:solidFill>
              </a:rPr>
              <a:t>tempor</a:t>
            </a:r>
            <a:r>
              <a:rPr lang="en-US" dirty="0">
                <a:solidFill>
                  <a:srgbClr val="FFFFFF">
                    <a:lumMod val="50000"/>
                  </a:srgbClr>
                </a:solidFill>
              </a:rPr>
              <a:t> </a:t>
            </a:r>
            <a:r>
              <a:rPr lang="en-US" dirty="0" err="1">
                <a:solidFill>
                  <a:srgbClr val="FFFFFF">
                    <a:lumMod val="50000"/>
                  </a:srgbClr>
                </a:solidFill>
              </a:rPr>
              <a:t>incididunt</a:t>
            </a:r>
            <a:r>
              <a:rPr lang="en-US" dirty="0">
                <a:solidFill>
                  <a:srgbClr val="FFFFFF">
                    <a:lumMod val="50000"/>
                  </a:srgbClr>
                </a:solidFill>
              </a:rPr>
              <a:t> </a:t>
            </a:r>
            <a:r>
              <a:rPr lang="en-US" dirty="0" err="1">
                <a:solidFill>
                  <a:srgbClr val="FFFFFF">
                    <a:lumMod val="50000"/>
                  </a:srgbClr>
                </a:solidFill>
              </a:rPr>
              <a:t>ut</a:t>
            </a:r>
            <a:r>
              <a:rPr lang="en-US" dirty="0">
                <a:solidFill>
                  <a:srgbClr val="FFFFFF">
                    <a:lumMod val="50000"/>
                  </a:srgbClr>
                </a:solidFill>
              </a:rPr>
              <a:t> </a:t>
            </a:r>
            <a:r>
              <a:rPr lang="en-US" dirty="0" err="1">
                <a:solidFill>
                  <a:srgbClr val="FFFFFF">
                    <a:lumMod val="50000"/>
                  </a:srgbClr>
                </a:solidFill>
              </a:rPr>
              <a:t>labore</a:t>
            </a:r>
            <a:r>
              <a:rPr lang="en-US" dirty="0">
                <a:solidFill>
                  <a:srgbClr val="FFFFFF">
                    <a:lumMod val="50000"/>
                  </a:srgbClr>
                </a:solidFill>
              </a:rPr>
              <a:t> et dolore magna </a:t>
            </a:r>
            <a:r>
              <a:rPr lang="en-US" dirty="0" err="1">
                <a:solidFill>
                  <a:srgbClr val="FFFFFF">
                    <a:lumMod val="50000"/>
                  </a:srgbClr>
                </a:solidFill>
              </a:rPr>
              <a:t>aliqua</a:t>
            </a:r>
            <a:r>
              <a:rPr lang="en-US" dirty="0">
                <a:solidFill>
                  <a:srgbClr val="FFFFFF">
                    <a:lumMod val="50000"/>
                  </a:srgbClr>
                </a:solidFill>
              </a:rPr>
              <a:t>. </a:t>
            </a:r>
          </a:p>
          <a:p>
            <a:endParaRPr lang="en-CA" dirty="0"/>
          </a:p>
        </p:txBody>
      </p:sp>
      <p:sp>
        <p:nvSpPr>
          <p:cNvPr id="9" name="Shape 2645">
            <a:extLst>
              <a:ext uri="{FF2B5EF4-FFF2-40B4-BE49-F238E27FC236}">
                <a16:creationId xmlns:a16="http://schemas.microsoft.com/office/drawing/2014/main" id="{6959E19B-9A42-443D-972E-18607018D2F8}"/>
              </a:ext>
            </a:extLst>
          </p:cNvPr>
          <p:cNvSpPr/>
          <p:nvPr/>
        </p:nvSpPr>
        <p:spPr>
          <a:xfrm>
            <a:off x="706923" y="1729041"/>
            <a:ext cx="382013" cy="277828"/>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tx1"/>
          </a:solidFill>
          <a:ln w="12700">
            <a:miter lim="400000"/>
          </a:ln>
        </p:spPr>
        <p:txBody>
          <a:bodyPr lIns="19050" tIns="19050" rIns="19050" bIns="19050" anchor="ctr"/>
          <a:lstStyle/>
          <a:p>
            <a:pPr defTabSz="228600">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p>
        </p:txBody>
      </p:sp>
      <p:sp>
        <p:nvSpPr>
          <p:cNvPr id="10" name="Shape 2617">
            <a:extLst>
              <a:ext uri="{FF2B5EF4-FFF2-40B4-BE49-F238E27FC236}">
                <a16:creationId xmlns:a16="http://schemas.microsoft.com/office/drawing/2014/main" id="{EB9C8B29-6DC8-45A9-85F0-3E4CBD20AD29}"/>
              </a:ext>
            </a:extLst>
          </p:cNvPr>
          <p:cNvSpPr/>
          <p:nvPr/>
        </p:nvSpPr>
        <p:spPr>
          <a:xfrm>
            <a:off x="3588652" y="1685523"/>
            <a:ext cx="392756" cy="32134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sp>
        <p:nvSpPr>
          <p:cNvPr id="11" name="Shape 2690">
            <a:extLst>
              <a:ext uri="{FF2B5EF4-FFF2-40B4-BE49-F238E27FC236}">
                <a16:creationId xmlns:a16="http://schemas.microsoft.com/office/drawing/2014/main" id="{04CFBA81-A478-4109-ABCF-C70795B40965}"/>
              </a:ext>
            </a:extLst>
          </p:cNvPr>
          <p:cNvSpPr/>
          <p:nvPr/>
        </p:nvSpPr>
        <p:spPr>
          <a:xfrm>
            <a:off x="6481124" y="1685523"/>
            <a:ext cx="355705" cy="321346"/>
          </a:xfrm>
          <a:custGeom>
            <a:avLst/>
            <a:gdLst/>
            <a:ahLst/>
            <a:cxnLst>
              <a:cxn ang="0">
                <a:pos x="wd2" y="hd2"/>
              </a:cxn>
              <a:cxn ang="5400000">
                <a:pos x="wd2" y="hd2"/>
              </a:cxn>
              <a:cxn ang="10800000">
                <a:pos x="wd2" y="hd2"/>
              </a:cxn>
              <a:cxn ang="16200000">
                <a:pos x="wd2" y="hd2"/>
              </a:cxn>
            </a:cxnLst>
            <a:rect l="0" t="0" r="r" b="b"/>
            <a:pathLst>
              <a:path w="21600" h="21600" extrusionOk="0">
                <a:moveTo>
                  <a:pt x="20618" y="11880"/>
                </a:moveTo>
                <a:cubicBezTo>
                  <a:pt x="20618" y="12476"/>
                  <a:pt x="20178" y="12960"/>
                  <a:pt x="19636" y="12960"/>
                </a:cubicBezTo>
                <a:lnTo>
                  <a:pt x="19636" y="8640"/>
                </a:lnTo>
                <a:cubicBezTo>
                  <a:pt x="20178" y="8640"/>
                  <a:pt x="20618" y="9124"/>
                  <a:pt x="20618" y="9720"/>
                </a:cubicBezTo>
                <a:cubicBezTo>
                  <a:pt x="20618" y="9720"/>
                  <a:pt x="20618" y="11880"/>
                  <a:pt x="20618" y="11880"/>
                </a:cubicBezTo>
                <a:close/>
                <a:moveTo>
                  <a:pt x="18655" y="19980"/>
                </a:moveTo>
                <a:cubicBezTo>
                  <a:pt x="18655" y="20279"/>
                  <a:pt x="18434" y="20520"/>
                  <a:pt x="18164" y="20520"/>
                </a:cubicBezTo>
                <a:cubicBezTo>
                  <a:pt x="17893" y="20520"/>
                  <a:pt x="17673" y="20279"/>
                  <a:pt x="17673" y="19980"/>
                </a:cubicBezTo>
                <a:lnTo>
                  <a:pt x="17673" y="1620"/>
                </a:lnTo>
                <a:cubicBezTo>
                  <a:pt x="17673" y="1322"/>
                  <a:pt x="17893" y="1080"/>
                  <a:pt x="18164" y="1080"/>
                </a:cubicBezTo>
                <a:cubicBezTo>
                  <a:pt x="18434" y="1080"/>
                  <a:pt x="18655" y="1322"/>
                  <a:pt x="18655" y="1620"/>
                </a:cubicBezTo>
                <a:cubicBezTo>
                  <a:pt x="18655" y="1620"/>
                  <a:pt x="18655" y="19980"/>
                  <a:pt x="18655" y="19980"/>
                </a:cubicBezTo>
                <a:close/>
                <a:moveTo>
                  <a:pt x="16691" y="18404"/>
                </a:moveTo>
                <a:lnTo>
                  <a:pt x="2944" y="13512"/>
                </a:lnTo>
                <a:cubicBezTo>
                  <a:pt x="2944" y="13508"/>
                  <a:pt x="2945" y="13504"/>
                  <a:pt x="2945" y="13500"/>
                </a:cubicBezTo>
                <a:lnTo>
                  <a:pt x="2945" y="8100"/>
                </a:lnTo>
                <a:cubicBezTo>
                  <a:pt x="2945" y="8096"/>
                  <a:pt x="2944" y="8093"/>
                  <a:pt x="2944" y="8089"/>
                </a:cubicBezTo>
                <a:lnTo>
                  <a:pt x="16691" y="3197"/>
                </a:lnTo>
                <a:cubicBezTo>
                  <a:pt x="16691" y="3197"/>
                  <a:pt x="16691" y="18404"/>
                  <a:pt x="16691" y="18404"/>
                </a:cubicBezTo>
                <a:close/>
                <a:moveTo>
                  <a:pt x="12480" y="18725"/>
                </a:moveTo>
                <a:cubicBezTo>
                  <a:pt x="12316" y="19294"/>
                  <a:pt x="11764" y="19608"/>
                  <a:pt x="11247" y="19428"/>
                </a:cubicBezTo>
                <a:lnTo>
                  <a:pt x="6102" y="17625"/>
                </a:lnTo>
                <a:cubicBezTo>
                  <a:pt x="5585" y="17444"/>
                  <a:pt x="5299" y="16837"/>
                  <a:pt x="5464" y="16269"/>
                </a:cubicBezTo>
                <a:lnTo>
                  <a:pt x="5654" y="15610"/>
                </a:lnTo>
                <a:lnTo>
                  <a:pt x="12661" y="18104"/>
                </a:lnTo>
                <a:cubicBezTo>
                  <a:pt x="12661" y="18104"/>
                  <a:pt x="12480" y="18725"/>
                  <a:pt x="12480" y="18725"/>
                </a:cubicBezTo>
                <a:close/>
                <a:moveTo>
                  <a:pt x="1964" y="13500"/>
                </a:moveTo>
                <a:lnTo>
                  <a:pt x="982" y="13500"/>
                </a:lnTo>
                <a:lnTo>
                  <a:pt x="982" y="8100"/>
                </a:lnTo>
                <a:lnTo>
                  <a:pt x="1964" y="8100"/>
                </a:lnTo>
                <a:cubicBezTo>
                  <a:pt x="1964" y="8100"/>
                  <a:pt x="1964" y="13500"/>
                  <a:pt x="1964" y="13500"/>
                </a:cubicBezTo>
                <a:close/>
                <a:moveTo>
                  <a:pt x="19636" y="7560"/>
                </a:moveTo>
                <a:lnTo>
                  <a:pt x="19636" y="1620"/>
                </a:lnTo>
                <a:cubicBezTo>
                  <a:pt x="19636" y="725"/>
                  <a:pt x="18977" y="0"/>
                  <a:pt x="18164" y="0"/>
                </a:cubicBezTo>
                <a:cubicBezTo>
                  <a:pt x="17350" y="0"/>
                  <a:pt x="16691" y="725"/>
                  <a:pt x="16691" y="1620"/>
                </a:cubicBezTo>
                <a:lnTo>
                  <a:pt x="16691" y="2062"/>
                </a:lnTo>
                <a:lnTo>
                  <a:pt x="2411" y="7144"/>
                </a:lnTo>
                <a:cubicBezTo>
                  <a:pt x="2276" y="7067"/>
                  <a:pt x="2126" y="7020"/>
                  <a:pt x="1964" y="7020"/>
                </a:cubicBezTo>
                <a:lnTo>
                  <a:pt x="982" y="7020"/>
                </a:lnTo>
                <a:cubicBezTo>
                  <a:pt x="440" y="7020"/>
                  <a:pt x="0" y="7504"/>
                  <a:pt x="0" y="8100"/>
                </a:cubicBezTo>
                <a:lnTo>
                  <a:pt x="0" y="13500"/>
                </a:lnTo>
                <a:cubicBezTo>
                  <a:pt x="0" y="14097"/>
                  <a:pt x="440" y="14580"/>
                  <a:pt x="982" y="14580"/>
                </a:cubicBezTo>
                <a:lnTo>
                  <a:pt x="1964" y="14580"/>
                </a:lnTo>
                <a:cubicBezTo>
                  <a:pt x="2126" y="14580"/>
                  <a:pt x="2276" y="14533"/>
                  <a:pt x="2411" y="14457"/>
                </a:cubicBezTo>
                <a:lnTo>
                  <a:pt x="4720" y="15278"/>
                </a:lnTo>
                <a:lnTo>
                  <a:pt x="4529" y="15941"/>
                </a:lnTo>
                <a:cubicBezTo>
                  <a:pt x="4199" y="17078"/>
                  <a:pt x="4770" y="18292"/>
                  <a:pt x="5803" y="18654"/>
                </a:cubicBezTo>
                <a:lnTo>
                  <a:pt x="10949" y="20456"/>
                </a:lnTo>
                <a:cubicBezTo>
                  <a:pt x="11983" y="20819"/>
                  <a:pt x="13087" y="20190"/>
                  <a:pt x="13416" y="19053"/>
                </a:cubicBezTo>
                <a:lnTo>
                  <a:pt x="13595" y="18437"/>
                </a:lnTo>
                <a:lnTo>
                  <a:pt x="16691" y="19538"/>
                </a:lnTo>
                <a:lnTo>
                  <a:pt x="16691" y="19980"/>
                </a:lnTo>
                <a:cubicBezTo>
                  <a:pt x="16691" y="20875"/>
                  <a:pt x="17350" y="21600"/>
                  <a:pt x="18164" y="21600"/>
                </a:cubicBezTo>
                <a:cubicBezTo>
                  <a:pt x="18977" y="21600"/>
                  <a:pt x="19636" y="20875"/>
                  <a:pt x="19636" y="19980"/>
                </a:cubicBezTo>
                <a:lnTo>
                  <a:pt x="19636" y="14040"/>
                </a:lnTo>
                <a:cubicBezTo>
                  <a:pt x="20721" y="14040"/>
                  <a:pt x="21600" y="13073"/>
                  <a:pt x="21600" y="11880"/>
                </a:cubicBezTo>
                <a:lnTo>
                  <a:pt x="21600" y="9720"/>
                </a:lnTo>
                <a:cubicBezTo>
                  <a:pt x="21600" y="8527"/>
                  <a:pt x="20721" y="7560"/>
                  <a:pt x="19636" y="7560"/>
                </a:cubicBezTo>
              </a:path>
            </a:pathLst>
          </a:custGeom>
          <a:solidFill>
            <a:schemeClr val="tx1"/>
          </a:solidFill>
          <a:ln w="12700">
            <a:miter lim="400000"/>
          </a:ln>
        </p:spPr>
        <p:txBody>
          <a:bodyPr lIns="19045" tIns="19045" rIns="19045" bIns="19045" anchor="ctr"/>
          <a:lstStyle/>
          <a:p>
            <a:pPr defTabSz="228532">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cxnSp>
        <p:nvCxnSpPr>
          <p:cNvPr id="15" name="Straight Connector 14">
            <a:extLst>
              <a:ext uri="{FF2B5EF4-FFF2-40B4-BE49-F238E27FC236}">
                <a16:creationId xmlns:a16="http://schemas.microsoft.com/office/drawing/2014/main" id="{E5CA5269-4E9F-4177-A595-27A9921D7BA6}"/>
              </a:ext>
            </a:extLst>
          </p:cNvPr>
          <p:cNvCxnSpPr>
            <a:cxnSpLocks/>
          </p:cNvCxnSpPr>
          <p:nvPr/>
        </p:nvCxnSpPr>
        <p:spPr>
          <a:xfrm>
            <a:off x="420491" y="2166899"/>
            <a:ext cx="2376105"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57086EE-8223-4822-ACF6-1A75A4D759CD}"/>
              </a:ext>
            </a:extLst>
          </p:cNvPr>
          <p:cNvCxnSpPr>
            <a:cxnSpLocks/>
          </p:cNvCxnSpPr>
          <p:nvPr/>
        </p:nvCxnSpPr>
        <p:spPr>
          <a:xfrm>
            <a:off x="3383947" y="2166899"/>
            <a:ext cx="2354971"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39A573A-07F0-445D-80B1-93AB84CFD1DC}"/>
              </a:ext>
            </a:extLst>
          </p:cNvPr>
          <p:cNvCxnSpPr>
            <a:cxnSpLocks/>
          </p:cNvCxnSpPr>
          <p:nvPr/>
        </p:nvCxnSpPr>
        <p:spPr>
          <a:xfrm>
            <a:off x="6312920" y="2163634"/>
            <a:ext cx="2354971" cy="0"/>
          </a:xfrm>
          <a:prstGeom prst="line">
            <a:avLst/>
          </a:prstGeom>
          <a:ln w="952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a:extLst>
              <a:ext uri="{FF2B5EF4-FFF2-40B4-BE49-F238E27FC236}">
                <a16:creationId xmlns:a16="http://schemas.microsoft.com/office/drawing/2014/main" id="{99C25F7C-20A4-42A0-8C95-E4CAF250F710}"/>
              </a:ext>
            </a:extLst>
          </p:cNvPr>
          <p:cNvSpPr txBox="1">
            <a:spLocks/>
          </p:cNvSpPr>
          <p:nvPr/>
        </p:nvSpPr>
        <p:spPr>
          <a:xfrm>
            <a:off x="3260510" y="2166899"/>
            <a:ext cx="2601844" cy="2451156"/>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i="0" kern="1200" dirty="0" smtClean="0">
                <a:solidFill>
                  <a:schemeClr val="tx1"/>
                </a:solidFill>
                <a:latin typeface="+mn-lt"/>
                <a:ea typeface="Gotham Light" charset="0"/>
                <a:cs typeface="Gotham Light"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rgbClr val="FFFFFF">
                    <a:lumMod val="50000"/>
                  </a:srgbClr>
                </a:solidFill>
              </a:rPr>
              <a:t>Lorem ipsum dolor sit </a:t>
            </a:r>
            <a:r>
              <a:rPr lang="en-CA" dirty="0" err="1">
                <a:solidFill>
                  <a:srgbClr val="FFFFFF">
                    <a:lumMod val="50000"/>
                  </a:srgbClr>
                </a:solidFill>
              </a:rPr>
              <a:t>amet</a:t>
            </a:r>
            <a:r>
              <a:rPr lang="en-CA" dirty="0">
                <a:solidFill>
                  <a:srgbClr val="FFFFFF">
                    <a:lumMod val="50000"/>
                  </a:srgbClr>
                </a:solidFill>
              </a:rPr>
              <a:t>, </a:t>
            </a:r>
            <a:r>
              <a:rPr lang="en-CA" dirty="0" err="1">
                <a:solidFill>
                  <a:srgbClr val="FFFFFF">
                    <a:lumMod val="50000"/>
                  </a:srgbClr>
                </a:solidFill>
              </a:rPr>
              <a:t>consectetur</a:t>
            </a:r>
            <a:r>
              <a:rPr lang="en-CA" dirty="0">
                <a:solidFill>
                  <a:srgbClr val="FFFFFF">
                    <a:lumMod val="50000"/>
                  </a:srgbClr>
                </a:solidFill>
              </a:rPr>
              <a:t> </a:t>
            </a:r>
            <a:r>
              <a:rPr lang="en-CA" dirty="0" err="1">
                <a:solidFill>
                  <a:srgbClr val="FFFFFF">
                    <a:lumMod val="50000"/>
                  </a:srgbClr>
                </a:solidFill>
              </a:rPr>
              <a:t>adipiscing</a:t>
            </a:r>
            <a:r>
              <a:rPr lang="en-CA" dirty="0">
                <a:solidFill>
                  <a:srgbClr val="FFFFFF">
                    <a:lumMod val="50000"/>
                  </a:srgbClr>
                </a:solidFill>
              </a:rPr>
              <a:t> </a:t>
            </a:r>
            <a:r>
              <a:rPr lang="en-CA" dirty="0" err="1">
                <a:solidFill>
                  <a:srgbClr val="FFFFFF">
                    <a:lumMod val="50000"/>
                  </a:srgbClr>
                </a:solidFill>
              </a:rPr>
              <a:t>elit</a:t>
            </a:r>
            <a:r>
              <a:rPr lang="en-CA" dirty="0">
                <a:solidFill>
                  <a:srgbClr val="FFFFFF">
                    <a:lumMod val="50000"/>
                  </a:srgbClr>
                </a:solidFill>
              </a:rPr>
              <a:t>, sed do </a:t>
            </a:r>
            <a:r>
              <a:rPr lang="en-CA" dirty="0" err="1">
                <a:solidFill>
                  <a:srgbClr val="FFFFFF">
                    <a:lumMod val="50000"/>
                  </a:srgbClr>
                </a:solidFill>
              </a:rPr>
              <a:t>eiusmod</a:t>
            </a:r>
            <a:r>
              <a:rPr lang="en-CA" dirty="0">
                <a:solidFill>
                  <a:srgbClr val="FFFFFF">
                    <a:lumMod val="50000"/>
                  </a:srgbClr>
                </a:solidFill>
              </a:rPr>
              <a:t> </a:t>
            </a:r>
            <a:r>
              <a:rPr lang="en-CA" dirty="0" err="1">
                <a:solidFill>
                  <a:srgbClr val="FFFFFF">
                    <a:lumMod val="50000"/>
                  </a:srgbClr>
                </a:solidFill>
              </a:rPr>
              <a:t>tempor</a:t>
            </a:r>
            <a:r>
              <a:rPr lang="en-CA" dirty="0">
                <a:solidFill>
                  <a:srgbClr val="FFFFFF">
                    <a:lumMod val="50000"/>
                  </a:srgbClr>
                </a:solidFill>
              </a:rPr>
              <a:t> </a:t>
            </a:r>
            <a:r>
              <a:rPr lang="en-CA" dirty="0" err="1">
                <a:solidFill>
                  <a:srgbClr val="FFFFFF">
                    <a:lumMod val="50000"/>
                  </a:srgbClr>
                </a:solidFill>
              </a:rPr>
              <a:t>incididunt</a:t>
            </a:r>
            <a:r>
              <a:rPr lang="en-CA" dirty="0">
                <a:solidFill>
                  <a:srgbClr val="FFFFFF">
                    <a:lumMod val="50000"/>
                  </a:srgbClr>
                </a:solidFill>
              </a:rPr>
              <a:t> </a:t>
            </a:r>
            <a:r>
              <a:rPr lang="en-CA" dirty="0" err="1">
                <a:solidFill>
                  <a:srgbClr val="FFFFFF">
                    <a:lumMod val="50000"/>
                  </a:srgbClr>
                </a:solidFill>
              </a:rPr>
              <a:t>ut</a:t>
            </a:r>
            <a:r>
              <a:rPr lang="en-CA" dirty="0">
                <a:solidFill>
                  <a:srgbClr val="FFFFFF">
                    <a:lumMod val="50000"/>
                  </a:srgbClr>
                </a:solidFill>
              </a:rPr>
              <a:t> </a:t>
            </a:r>
            <a:r>
              <a:rPr lang="en-CA" dirty="0" err="1">
                <a:solidFill>
                  <a:srgbClr val="FFFFFF">
                    <a:lumMod val="50000"/>
                  </a:srgbClr>
                </a:solidFill>
              </a:rPr>
              <a:t>labore</a:t>
            </a:r>
            <a:r>
              <a:rPr lang="en-CA" dirty="0">
                <a:solidFill>
                  <a:srgbClr val="FFFFFF">
                    <a:lumMod val="50000"/>
                  </a:srgbClr>
                </a:solidFill>
              </a:rPr>
              <a:t> et dolore magna </a:t>
            </a:r>
            <a:r>
              <a:rPr lang="en-CA" dirty="0" err="1">
                <a:solidFill>
                  <a:srgbClr val="FFFFFF">
                    <a:lumMod val="50000"/>
                  </a:srgbClr>
                </a:solidFill>
              </a:rPr>
              <a:t>aliqua</a:t>
            </a:r>
            <a:r>
              <a:rPr lang="en-CA" dirty="0">
                <a:solidFill>
                  <a:srgbClr val="FFFFFF">
                    <a:lumMod val="50000"/>
                  </a:srgbClr>
                </a:solidFill>
              </a:rPr>
              <a:t>. </a:t>
            </a:r>
          </a:p>
          <a:p>
            <a:endParaRPr lang="en-CA" dirty="0"/>
          </a:p>
        </p:txBody>
      </p:sp>
      <p:sp>
        <p:nvSpPr>
          <p:cNvPr id="13" name="Text Placeholder 5">
            <a:extLst>
              <a:ext uri="{FF2B5EF4-FFF2-40B4-BE49-F238E27FC236}">
                <a16:creationId xmlns:a16="http://schemas.microsoft.com/office/drawing/2014/main" id="{7E487B72-5F65-4B34-99D3-2E8B349A1CD9}"/>
              </a:ext>
            </a:extLst>
          </p:cNvPr>
          <p:cNvSpPr txBox="1">
            <a:spLocks/>
          </p:cNvSpPr>
          <p:nvPr/>
        </p:nvSpPr>
        <p:spPr>
          <a:xfrm>
            <a:off x="6203442" y="2166899"/>
            <a:ext cx="2601844" cy="2451156"/>
          </a:xfrm>
          <a:prstGeom prst="rect">
            <a:avLst/>
          </a:prstGeom>
        </p:spPr>
        <p:txBody>
          <a:bodyPr vert="horz" lIns="91440" tIns="45720" rIns="91440" bIns="45720" rtlCol="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lang="en-US" sz="1400" b="0" i="0" kern="1200" dirty="0" smtClean="0">
                <a:solidFill>
                  <a:schemeClr val="tx1"/>
                </a:solidFill>
                <a:latin typeface="+mn-lt"/>
                <a:ea typeface="Gotham Light" charset="0"/>
                <a:cs typeface="Gotham Light"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2000" b="0" i="0" kern="1200" dirty="0" smtClean="0">
                <a:solidFill>
                  <a:schemeClr val="tx1"/>
                </a:solidFill>
                <a:latin typeface="Segoe UI Semilight" panose="020B0402040204020203" pitchFamily="34" charset="0"/>
                <a:ea typeface="+mn-ea"/>
                <a:cs typeface="Segoe UI Semilight" panose="020B0402040204020203"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smtClean="0">
                <a:solidFill>
                  <a:schemeClr val="tx1"/>
                </a:solidFill>
                <a:latin typeface="Segoe UI Semilight" panose="020B0402040204020203" pitchFamily="34" charset="0"/>
                <a:ea typeface="+mn-ea"/>
                <a:cs typeface="Segoe UI Semilight" panose="020B0402040204020203"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lang="en-US" sz="1800" b="0" i="0" kern="1200" dirty="0">
                <a:solidFill>
                  <a:schemeClr val="tx1"/>
                </a:solidFill>
                <a:latin typeface="Segoe UI Semilight" panose="020B0402040204020203" pitchFamily="34" charset="0"/>
                <a:ea typeface="+mn-ea"/>
                <a:cs typeface="Segoe UI Semilight" panose="020B0402040204020203"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CA" dirty="0">
                <a:solidFill>
                  <a:srgbClr val="FFFFFF">
                    <a:lumMod val="50000"/>
                  </a:srgbClr>
                </a:solidFill>
              </a:rPr>
              <a:t>Lorem ipsum dolor sit </a:t>
            </a:r>
            <a:r>
              <a:rPr lang="en-CA" dirty="0" err="1">
                <a:solidFill>
                  <a:srgbClr val="FFFFFF">
                    <a:lumMod val="50000"/>
                  </a:srgbClr>
                </a:solidFill>
              </a:rPr>
              <a:t>amet</a:t>
            </a:r>
            <a:r>
              <a:rPr lang="en-CA" dirty="0">
                <a:solidFill>
                  <a:srgbClr val="FFFFFF">
                    <a:lumMod val="50000"/>
                  </a:srgbClr>
                </a:solidFill>
              </a:rPr>
              <a:t>, </a:t>
            </a:r>
            <a:r>
              <a:rPr lang="en-CA" dirty="0" err="1">
                <a:solidFill>
                  <a:srgbClr val="FFFFFF">
                    <a:lumMod val="50000"/>
                  </a:srgbClr>
                </a:solidFill>
              </a:rPr>
              <a:t>consectetur</a:t>
            </a:r>
            <a:r>
              <a:rPr lang="en-CA" dirty="0">
                <a:solidFill>
                  <a:srgbClr val="FFFFFF">
                    <a:lumMod val="50000"/>
                  </a:srgbClr>
                </a:solidFill>
              </a:rPr>
              <a:t> </a:t>
            </a:r>
            <a:r>
              <a:rPr lang="en-CA" dirty="0" err="1">
                <a:solidFill>
                  <a:srgbClr val="FFFFFF">
                    <a:lumMod val="50000"/>
                  </a:srgbClr>
                </a:solidFill>
              </a:rPr>
              <a:t>adipiscing</a:t>
            </a:r>
            <a:r>
              <a:rPr lang="en-CA" dirty="0">
                <a:solidFill>
                  <a:srgbClr val="FFFFFF">
                    <a:lumMod val="50000"/>
                  </a:srgbClr>
                </a:solidFill>
              </a:rPr>
              <a:t> </a:t>
            </a:r>
            <a:r>
              <a:rPr lang="en-CA" dirty="0" err="1">
                <a:solidFill>
                  <a:srgbClr val="FFFFFF">
                    <a:lumMod val="50000"/>
                  </a:srgbClr>
                </a:solidFill>
              </a:rPr>
              <a:t>elit</a:t>
            </a:r>
            <a:r>
              <a:rPr lang="en-CA" dirty="0">
                <a:solidFill>
                  <a:srgbClr val="FFFFFF">
                    <a:lumMod val="50000"/>
                  </a:srgbClr>
                </a:solidFill>
              </a:rPr>
              <a:t>, sed do </a:t>
            </a:r>
            <a:r>
              <a:rPr lang="en-CA" dirty="0" err="1">
                <a:solidFill>
                  <a:srgbClr val="FFFFFF">
                    <a:lumMod val="50000"/>
                  </a:srgbClr>
                </a:solidFill>
              </a:rPr>
              <a:t>eiusmod</a:t>
            </a:r>
            <a:r>
              <a:rPr lang="en-CA" dirty="0">
                <a:solidFill>
                  <a:srgbClr val="FFFFFF">
                    <a:lumMod val="50000"/>
                  </a:srgbClr>
                </a:solidFill>
              </a:rPr>
              <a:t> </a:t>
            </a:r>
            <a:r>
              <a:rPr lang="en-CA" dirty="0" err="1">
                <a:solidFill>
                  <a:srgbClr val="FFFFFF">
                    <a:lumMod val="50000"/>
                  </a:srgbClr>
                </a:solidFill>
              </a:rPr>
              <a:t>tempor</a:t>
            </a:r>
            <a:r>
              <a:rPr lang="en-CA" dirty="0">
                <a:solidFill>
                  <a:srgbClr val="FFFFFF">
                    <a:lumMod val="50000"/>
                  </a:srgbClr>
                </a:solidFill>
              </a:rPr>
              <a:t> </a:t>
            </a:r>
            <a:r>
              <a:rPr lang="en-CA" dirty="0" err="1">
                <a:solidFill>
                  <a:srgbClr val="FFFFFF">
                    <a:lumMod val="50000"/>
                  </a:srgbClr>
                </a:solidFill>
              </a:rPr>
              <a:t>incididunt</a:t>
            </a:r>
            <a:r>
              <a:rPr lang="en-CA" dirty="0">
                <a:solidFill>
                  <a:srgbClr val="FFFFFF">
                    <a:lumMod val="50000"/>
                  </a:srgbClr>
                </a:solidFill>
              </a:rPr>
              <a:t> </a:t>
            </a:r>
            <a:r>
              <a:rPr lang="en-CA" dirty="0" err="1">
                <a:solidFill>
                  <a:srgbClr val="FFFFFF">
                    <a:lumMod val="50000"/>
                  </a:srgbClr>
                </a:solidFill>
              </a:rPr>
              <a:t>ut</a:t>
            </a:r>
            <a:r>
              <a:rPr lang="en-CA" dirty="0">
                <a:solidFill>
                  <a:srgbClr val="FFFFFF">
                    <a:lumMod val="50000"/>
                  </a:srgbClr>
                </a:solidFill>
              </a:rPr>
              <a:t> </a:t>
            </a:r>
            <a:r>
              <a:rPr lang="en-CA" dirty="0" err="1">
                <a:solidFill>
                  <a:srgbClr val="FFFFFF">
                    <a:lumMod val="50000"/>
                  </a:srgbClr>
                </a:solidFill>
              </a:rPr>
              <a:t>labore</a:t>
            </a:r>
            <a:r>
              <a:rPr lang="en-CA" dirty="0">
                <a:solidFill>
                  <a:srgbClr val="FFFFFF">
                    <a:lumMod val="50000"/>
                  </a:srgbClr>
                </a:solidFill>
              </a:rPr>
              <a:t> et dolore magna </a:t>
            </a:r>
            <a:r>
              <a:rPr lang="en-CA" dirty="0" err="1">
                <a:solidFill>
                  <a:srgbClr val="FFFFFF">
                    <a:lumMod val="50000"/>
                  </a:srgbClr>
                </a:solidFill>
              </a:rPr>
              <a:t>aliqua</a:t>
            </a:r>
            <a:r>
              <a:rPr lang="en-CA" dirty="0">
                <a:solidFill>
                  <a:srgbClr val="FFFFFF">
                    <a:lumMod val="50000"/>
                  </a:srgbClr>
                </a:solidFill>
              </a:rPr>
              <a:t>. </a:t>
            </a:r>
          </a:p>
          <a:p>
            <a:endParaRPr lang="en-CA" dirty="0"/>
          </a:p>
        </p:txBody>
      </p:sp>
    </p:spTree>
    <p:extLst>
      <p:ext uri="{BB962C8B-B14F-4D97-AF65-F5344CB8AC3E}">
        <p14:creationId xmlns:p14="http://schemas.microsoft.com/office/powerpoint/2010/main" val="2143127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04464-3ACD-4B21-B201-37842A265CC2}"/>
              </a:ext>
            </a:extLst>
          </p:cNvPr>
          <p:cNvSpPr>
            <a:spLocks noGrp="1"/>
          </p:cNvSpPr>
          <p:nvPr>
            <p:ph type="title"/>
          </p:nvPr>
        </p:nvSpPr>
        <p:spPr/>
        <p:txBody>
          <a:bodyPr/>
          <a:lstStyle/>
          <a:p>
            <a:r>
              <a:rPr lang="en-US" dirty="0"/>
              <a:t>Three column layout</a:t>
            </a:r>
            <a:endParaRPr lang="en-CA" dirty="0"/>
          </a:p>
        </p:txBody>
      </p:sp>
      <p:sp>
        <p:nvSpPr>
          <p:cNvPr id="3" name="Text Placeholder 2">
            <a:extLst>
              <a:ext uri="{FF2B5EF4-FFF2-40B4-BE49-F238E27FC236}">
                <a16:creationId xmlns:a16="http://schemas.microsoft.com/office/drawing/2014/main" id="{10F086A9-1D9B-4A95-AD34-266ED4EF38D0}"/>
              </a:ext>
            </a:extLst>
          </p:cNvPr>
          <p:cNvSpPr>
            <a:spLocks noGrp="1"/>
          </p:cNvSpPr>
          <p:nvPr>
            <p:ph type="body" sz="quarter" idx="10"/>
          </p:nvPr>
        </p:nvSpPr>
        <p:spPr/>
        <p:txBody>
          <a:bodyPr/>
          <a:lstStyle/>
          <a:p>
            <a:r>
              <a:rPr lang="en-US" dirty="0"/>
              <a:t>Title Here</a:t>
            </a:r>
          </a:p>
        </p:txBody>
      </p:sp>
      <p:sp>
        <p:nvSpPr>
          <p:cNvPr id="4" name="Text Placeholder 3">
            <a:extLst>
              <a:ext uri="{FF2B5EF4-FFF2-40B4-BE49-F238E27FC236}">
                <a16:creationId xmlns:a16="http://schemas.microsoft.com/office/drawing/2014/main" id="{71ED3F36-D6C9-4424-8E6F-5151E316D775}"/>
              </a:ext>
            </a:extLst>
          </p:cNvPr>
          <p:cNvSpPr>
            <a:spLocks noGrp="1"/>
          </p:cNvSpPr>
          <p:nvPr>
            <p:ph type="body" sz="quarter" idx="13"/>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
        <p:nvSpPr>
          <p:cNvPr id="5" name="Text Placeholder 4">
            <a:extLst>
              <a:ext uri="{FF2B5EF4-FFF2-40B4-BE49-F238E27FC236}">
                <a16:creationId xmlns:a16="http://schemas.microsoft.com/office/drawing/2014/main" id="{0ED558FE-6BD7-43EF-936A-4EF2026127D1}"/>
              </a:ext>
            </a:extLst>
          </p:cNvPr>
          <p:cNvSpPr>
            <a:spLocks noGrp="1"/>
          </p:cNvSpPr>
          <p:nvPr>
            <p:ph type="body" sz="quarter" idx="18"/>
          </p:nvPr>
        </p:nvSpPr>
        <p:spPr/>
        <p:txBody>
          <a:bodyPr/>
          <a:lstStyle/>
          <a:p>
            <a:r>
              <a:rPr lang="en-US" dirty="0"/>
              <a:t>Title Here</a:t>
            </a:r>
          </a:p>
        </p:txBody>
      </p:sp>
      <p:sp>
        <p:nvSpPr>
          <p:cNvPr id="6" name="Text Placeholder 5">
            <a:extLst>
              <a:ext uri="{FF2B5EF4-FFF2-40B4-BE49-F238E27FC236}">
                <a16:creationId xmlns:a16="http://schemas.microsoft.com/office/drawing/2014/main" id="{85DCF801-A60C-43A4-8E8F-B0BBC50E703A}"/>
              </a:ext>
            </a:extLst>
          </p:cNvPr>
          <p:cNvSpPr>
            <a:spLocks noGrp="1"/>
          </p:cNvSpPr>
          <p:nvPr>
            <p:ph type="body" sz="quarter" idx="19"/>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
        <p:nvSpPr>
          <p:cNvPr id="7" name="Text Placeholder 6">
            <a:extLst>
              <a:ext uri="{FF2B5EF4-FFF2-40B4-BE49-F238E27FC236}">
                <a16:creationId xmlns:a16="http://schemas.microsoft.com/office/drawing/2014/main" id="{AE2B54E2-22C4-4A08-9D01-9BF32522B05E}"/>
              </a:ext>
            </a:extLst>
          </p:cNvPr>
          <p:cNvSpPr>
            <a:spLocks noGrp="1"/>
          </p:cNvSpPr>
          <p:nvPr>
            <p:ph type="body" sz="quarter" idx="20"/>
          </p:nvPr>
        </p:nvSpPr>
        <p:spPr/>
        <p:txBody>
          <a:bodyPr/>
          <a:lstStyle/>
          <a:p>
            <a:r>
              <a:rPr lang="en-US" dirty="0"/>
              <a:t>Title Here</a:t>
            </a:r>
          </a:p>
        </p:txBody>
      </p:sp>
      <p:sp>
        <p:nvSpPr>
          <p:cNvPr id="8" name="Text Placeholder 7">
            <a:extLst>
              <a:ext uri="{FF2B5EF4-FFF2-40B4-BE49-F238E27FC236}">
                <a16:creationId xmlns:a16="http://schemas.microsoft.com/office/drawing/2014/main" id="{F7C5DA20-C609-4640-BA05-0228222487A9}"/>
              </a:ext>
            </a:extLst>
          </p:cNvPr>
          <p:cNvSpPr>
            <a:spLocks noGrp="1"/>
          </p:cNvSpPr>
          <p:nvPr>
            <p:ph type="body" sz="quarter" idx="21"/>
          </p:nvPr>
        </p:nvSpPr>
        <p:spPr/>
        <p:txBody>
          <a:body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porttitor</a:t>
            </a:r>
            <a:r>
              <a:rPr lang="en-US" dirty="0"/>
              <a:t> </a:t>
            </a:r>
            <a:r>
              <a:rPr lang="en-US" dirty="0" err="1"/>
              <a:t>felis</a:t>
            </a:r>
            <a:r>
              <a:rPr lang="en-US" dirty="0"/>
              <a:t> at </a:t>
            </a:r>
            <a:r>
              <a:rPr lang="en-US" dirty="0" err="1"/>
              <a:t>justo</a:t>
            </a:r>
            <a:r>
              <a:rPr lang="en-US" dirty="0"/>
              <a:t> convallis, </a:t>
            </a:r>
            <a:r>
              <a:rPr lang="en-US" dirty="0" err="1"/>
              <a:t>ut</a:t>
            </a:r>
            <a:r>
              <a:rPr lang="en-US" dirty="0"/>
              <a:t> </a:t>
            </a:r>
            <a:r>
              <a:rPr lang="en-US" dirty="0" err="1"/>
              <a:t>pretium</a:t>
            </a:r>
            <a:r>
              <a:rPr lang="en-US" dirty="0"/>
              <a:t> </a:t>
            </a:r>
            <a:r>
              <a:rPr lang="en-US" dirty="0" err="1"/>
              <a:t>felis</a:t>
            </a:r>
            <a:r>
              <a:rPr lang="en-US" dirty="0"/>
              <a:t> </a:t>
            </a:r>
            <a:r>
              <a:rPr lang="en-US" dirty="0" err="1"/>
              <a:t>posuere</a:t>
            </a:r>
            <a:r>
              <a:rPr lang="en-US" dirty="0"/>
              <a:t>. Vestibulum ante ipsum </a:t>
            </a:r>
            <a:r>
              <a:rPr lang="en-US" dirty="0" err="1"/>
              <a:t>primis</a:t>
            </a:r>
            <a:r>
              <a:rPr lang="en-US" dirty="0"/>
              <a:t> in </a:t>
            </a:r>
            <a:r>
              <a:rPr lang="en-US" dirty="0" err="1"/>
              <a:t>faucibus</a:t>
            </a:r>
            <a:r>
              <a:rPr lang="en-US" dirty="0"/>
              <a:t> </a:t>
            </a:r>
            <a:r>
              <a:rPr lang="en-US" dirty="0" err="1"/>
              <a:t>orci</a:t>
            </a:r>
            <a:r>
              <a:rPr lang="en-US" dirty="0"/>
              <a:t> </a:t>
            </a:r>
            <a:r>
              <a:rPr lang="en-US" dirty="0" err="1"/>
              <a:t>luctus</a:t>
            </a:r>
            <a:r>
              <a:rPr lang="en-US" dirty="0"/>
              <a:t> et </a:t>
            </a:r>
            <a:r>
              <a:rPr lang="en-US" dirty="0" err="1"/>
              <a:t>ultrices</a:t>
            </a:r>
            <a:r>
              <a:rPr lang="en-US" dirty="0"/>
              <a:t> </a:t>
            </a:r>
            <a:r>
              <a:rPr lang="en-US" dirty="0" err="1"/>
              <a:t>posuere</a:t>
            </a:r>
            <a:r>
              <a:rPr lang="en-US" dirty="0"/>
              <a:t> </a:t>
            </a:r>
            <a:r>
              <a:rPr lang="en-US" dirty="0" err="1"/>
              <a:t>cubilia</a:t>
            </a:r>
            <a:r>
              <a:rPr lang="en-US" dirty="0"/>
              <a:t> </a:t>
            </a:r>
            <a:r>
              <a:rPr lang="en-US" dirty="0" err="1"/>
              <a:t>Curae</a:t>
            </a:r>
            <a:r>
              <a:rPr lang="en-US" dirty="0"/>
              <a:t>.</a:t>
            </a:r>
          </a:p>
          <a:p>
            <a:endParaRPr lang="en-CA" dirty="0"/>
          </a:p>
        </p:txBody>
      </p:sp>
    </p:spTree>
    <p:extLst>
      <p:ext uri="{BB962C8B-B14F-4D97-AF65-F5344CB8AC3E}">
        <p14:creationId xmlns:p14="http://schemas.microsoft.com/office/powerpoint/2010/main" val="2347478078"/>
      </p:ext>
    </p:extLst>
  </p:cSld>
  <p:clrMapOvr>
    <a:masterClrMapping/>
  </p:clrMapOvr>
</p:sld>
</file>

<file path=ppt/theme/theme1.xml><?xml version="1.0" encoding="utf-8"?>
<a:theme xmlns:a="http://schemas.openxmlformats.org/drawingml/2006/main" name="2_PASS 2013_SpeakerTemplate_16x9">
  <a:themeElements>
    <a:clrScheme name="24HOP 2">
      <a:dk1>
        <a:srgbClr val="000000"/>
      </a:dk1>
      <a:lt1>
        <a:srgbClr val="AFAFAF"/>
      </a:lt1>
      <a:dk2>
        <a:srgbClr val="505050"/>
      </a:dk2>
      <a:lt2>
        <a:srgbClr val="FFFFFF"/>
      </a:lt2>
      <a:accent1>
        <a:srgbClr val="33C0CD"/>
      </a:accent1>
      <a:accent2>
        <a:srgbClr val="007579"/>
      </a:accent2>
      <a:accent3>
        <a:srgbClr val="33C0CD"/>
      </a:accent3>
      <a:accent4>
        <a:srgbClr val="007579"/>
      </a:accent4>
      <a:accent5>
        <a:srgbClr val="302A7E"/>
      </a:accent5>
      <a:accent6>
        <a:srgbClr val="6658A6"/>
      </a:accent6>
      <a:hlink>
        <a:srgbClr val="33C0CD"/>
      </a:hlink>
      <a:folHlink>
        <a:srgbClr val="33C0CD"/>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3201</TotalTime>
  <Words>812</Words>
  <Application>Microsoft Office PowerPoint</Application>
  <PresentationFormat>On-screen Show (16:9)</PresentationFormat>
  <Paragraphs>121</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Consolas</vt:lpstr>
      <vt:lpstr>Gill Sans</vt:lpstr>
      <vt:lpstr>Open Sans</vt:lpstr>
      <vt:lpstr>Segoe UI</vt:lpstr>
      <vt:lpstr>Segoe UI Light</vt:lpstr>
      <vt:lpstr>Segoe UI Semilight</vt:lpstr>
      <vt:lpstr>2_PASS 2013_SpeakerTemplate_16x9</vt:lpstr>
      <vt:lpstr>PowerPoint Presentation</vt:lpstr>
      <vt:lpstr>Speaker Name</vt:lpstr>
      <vt:lpstr>Agenda</vt:lpstr>
      <vt:lpstr>Titles are set 36 Segoe UI</vt:lpstr>
      <vt:lpstr>Slide for Developer’s Software Code</vt:lpstr>
      <vt:lpstr>Two column layout with icons</vt:lpstr>
      <vt:lpstr>Two column layout</vt:lpstr>
      <vt:lpstr>Three column layout with Icons</vt:lpstr>
      <vt:lpstr>Three column layout</vt:lpstr>
      <vt:lpstr>Your title</vt:lpstr>
      <vt:lpstr>Table Style</vt:lpstr>
      <vt:lpstr>Title here </vt:lpstr>
      <vt:lpstr>Section break</vt:lpstr>
      <vt:lpstr>Questions?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 No more than 2 lines</dc:title>
  <dc:creator>Lana Montgomery</dc:creator>
  <cp:lastModifiedBy>Jeff Renz</cp:lastModifiedBy>
  <cp:revision>688</cp:revision>
  <dcterms:created xsi:type="dcterms:W3CDTF">2013-07-12T18:23:55Z</dcterms:created>
  <dcterms:modified xsi:type="dcterms:W3CDTF">2020-04-08T02:43:35Z</dcterms:modified>
</cp:coreProperties>
</file>