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22" r:id="rId2"/>
    <p:sldId id="420" r:id="rId3"/>
    <p:sldId id="421" r:id="rId4"/>
    <p:sldId id="398" r:id="rId5"/>
    <p:sldId id="411" r:id="rId6"/>
    <p:sldId id="400" r:id="rId7"/>
    <p:sldId id="367" r:id="rId8"/>
    <p:sldId id="419" r:id="rId9"/>
    <p:sldId id="405" r:id="rId10"/>
    <p:sldId id="395" r:id="rId11"/>
    <p:sldId id="416" r:id="rId12"/>
  </p:sldIdLst>
  <p:sldSz cx="11522075" cy="6480175"/>
  <p:notesSz cx="6858000" cy="9144000"/>
  <p:custDataLst>
    <p:tags r:id="rId14"/>
  </p:custDataLst>
  <p:defaultTextStyle>
    <a:defPPr>
      <a:defRPr lang="zh-CN"/>
    </a:defPPr>
    <a:lvl1pPr marL="0" algn="l" defTabSz="117692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8462" algn="l" defTabSz="117692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6924" algn="l" defTabSz="117692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65386" algn="l" defTabSz="117692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53848" algn="l" defTabSz="117692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42311" algn="l" defTabSz="117692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30773" algn="l" defTabSz="117692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19235" algn="l" defTabSz="117692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07697" algn="l" defTabSz="117692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6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0000"/>
    <a:srgbClr val="66CCFF"/>
    <a:srgbClr val="0099E6"/>
    <a:srgbClr val="008BD0"/>
    <a:srgbClr val="0000FF"/>
    <a:srgbClr val="00182A"/>
    <a:srgbClr val="FFFFFF"/>
    <a:srgbClr val="00355C"/>
    <a:srgbClr val="00A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00" autoAdjust="0"/>
    <p:restoredTop sz="93918" autoAdjust="0"/>
  </p:normalViewPr>
  <p:slideViewPr>
    <p:cSldViewPr showGuides="1">
      <p:cViewPr varScale="1">
        <p:scale>
          <a:sx n="87" d="100"/>
          <a:sy n="87" d="100"/>
        </p:scale>
        <p:origin x="336" y="54"/>
      </p:cViewPr>
      <p:guideLst>
        <p:guide orient="horz" pos="2041"/>
        <p:guide pos="36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150DAC-B8D3-4027-A270-B3F8082B3CC3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CD948FFF-42EA-4932-BED3-F0C2295CE7A0}">
      <dgm:prSet phldrT="[Text]" custT="1"/>
      <dgm:spPr>
        <a:xfrm>
          <a:off x="2788577" y="2006437"/>
          <a:ext cx="2086457" cy="182890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ctr"/>
          <a:endParaRPr lang="id-ID" sz="16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algn="ctr"/>
          <a:endParaRPr lang="id-ID" sz="16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algn="ctr"/>
          <a:endParaRPr lang="id-ID" sz="16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1237534C-AAC6-470C-A8DA-F8A061123991}" type="parTrans" cxnId="{B29CEFE9-3849-436E-8D74-76F9EE39D731}">
      <dgm:prSet/>
      <dgm:spPr/>
      <dgm:t>
        <a:bodyPr/>
        <a:lstStyle/>
        <a:p>
          <a:endParaRPr lang="id-ID"/>
        </a:p>
      </dgm:t>
    </dgm:pt>
    <dgm:pt modelId="{29D0ED8C-F496-40F0-B68D-AE6FB4C207A6}" type="sibTrans" cxnId="{B29CEFE9-3849-436E-8D74-76F9EE39D731}">
      <dgm:prSet/>
      <dgm:spPr/>
      <dgm:t>
        <a:bodyPr/>
        <a:lstStyle/>
        <a:p>
          <a:endParaRPr lang="id-ID"/>
        </a:p>
      </dgm:t>
    </dgm:pt>
    <dgm:pt modelId="{2C9F1BC4-7617-4D5C-BD2A-19DB2E7F2D79}">
      <dgm:prSet phldrT="[Text]" custT="1"/>
      <dgm:spPr>
        <a:xfrm>
          <a:off x="5342808" y="1374390"/>
          <a:ext cx="2086457" cy="182890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ctr"/>
          <a:endParaRPr lang="id-ID" sz="16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algn="ctr"/>
          <a:endParaRPr lang="id-ID" sz="16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algn="ctr"/>
          <a:endParaRPr lang="id-ID" sz="16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1DFFDA90-0E8B-408A-AA0F-30877720C5D8}" type="parTrans" cxnId="{F4CB33B9-A3E0-4DF5-872C-981408972B9A}">
      <dgm:prSet/>
      <dgm:spPr/>
      <dgm:t>
        <a:bodyPr/>
        <a:lstStyle/>
        <a:p>
          <a:endParaRPr lang="id-ID"/>
        </a:p>
      </dgm:t>
    </dgm:pt>
    <dgm:pt modelId="{971844DC-089D-44DE-A708-63EA9984236F}" type="sibTrans" cxnId="{F4CB33B9-A3E0-4DF5-872C-981408972B9A}">
      <dgm:prSet/>
      <dgm:spPr/>
      <dgm:t>
        <a:bodyPr/>
        <a:lstStyle/>
        <a:p>
          <a:endParaRPr lang="id-ID"/>
        </a:p>
      </dgm:t>
    </dgm:pt>
    <dgm:pt modelId="{95A359A3-C865-4060-A57C-27F2EAFB3A1A}">
      <dgm:prSet phldrT="[Text]" custT="1"/>
      <dgm:spPr>
        <a:xfrm>
          <a:off x="7897039" y="742343"/>
          <a:ext cx="2086457" cy="182890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ctr"/>
          <a:endParaRPr lang="id-ID" sz="16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algn="ctr"/>
          <a:endParaRPr lang="id-ID" sz="16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algn="ctr"/>
          <a:endParaRPr lang="id-ID" sz="16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0BF96BD0-18C3-48E2-8732-CC99775EFBD0}" type="parTrans" cxnId="{7DE56DAC-9B77-4578-B93E-89BA96958DF1}">
      <dgm:prSet/>
      <dgm:spPr/>
      <dgm:t>
        <a:bodyPr/>
        <a:lstStyle/>
        <a:p>
          <a:endParaRPr lang="id-ID"/>
        </a:p>
      </dgm:t>
    </dgm:pt>
    <dgm:pt modelId="{FCC17653-93E3-495F-BCDD-4BA89ABEACE1}" type="sibTrans" cxnId="{7DE56DAC-9B77-4578-B93E-89BA96958DF1}">
      <dgm:prSet/>
      <dgm:spPr/>
      <dgm:t>
        <a:bodyPr/>
        <a:lstStyle/>
        <a:p>
          <a:endParaRPr lang="id-ID"/>
        </a:p>
      </dgm:t>
    </dgm:pt>
    <dgm:pt modelId="{8B5520C8-FC4D-44E2-8327-C0177041DF7C}">
      <dgm:prSet phldrT="[Text]" custT="1"/>
      <dgm:spPr>
        <a:xfrm>
          <a:off x="234345" y="2638484"/>
          <a:ext cx="2086457" cy="182890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ctr"/>
          <a:endParaRPr lang="id-ID" sz="16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algn="ctr"/>
          <a:endParaRPr lang="id-ID" sz="16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algn="ctr"/>
          <a:endParaRPr lang="id-ID" sz="16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E5D82303-A088-434D-91B8-27D88415B795}" type="sibTrans" cxnId="{53143694-6F73-49C1-9A61-9599A9B1C803}">
      <dgm:prSet/>
      <dgm:spPr/>
      <dgm:t>
        <a:bodyPr/>
        <a:lstStyle/>
        <a:p>
          <a:endParaRPr lang="id-ID"/>
        </a:p>
      </dgm:t>
    </dgm:pt>
    <dgm:pt modelId="{530257E7-7D8B-4178-87F0-674F8A2CC237}" type="parTrans" cxnId="{53143694-6F73-49C1-9A61-9599A9B1C803}">
      <dgm:prSet/>
      <dgm:spPr/>
      <dgm:t>
        <a:bodyPr/>
        <a:lstStyle/>
        <a:p>
          <a:endParaRPr lang="id-ID"/>
        </a:p>
      </dgm:t>
    </dgm:pt>
    <dgm:pt modelId="{EE03D307-EE02-4473-AC22-04725E28CDFF}" type="pres">
      <dgm:prSet presAssocID="{B7150DAC-B8D3-4027-A270-B3F8082B3CC3}" presName="rootnode" presStyleCnt="0">
        <dgm:presLayoutVars>
          <dgm:chMax/>
          <dgm:chPref/>
          <dgm:dir/>
          <dgm:animLvl val="lvl"/>
        </dgm:presLayoutVars>
      </dgm:prSet>
      <dgm:spPr/>
    </dgm:pt>
    <dgm:pt modelId="{9E99C568-06EA-454E-ABD0-461C808F6825}" type="pres">
      <dgm:prSet presAssocID="{8B5520C8-FC4D-44E2-8327-C0177041DF7C}" presName="composite" presStyleCnt="0"/>
      <dgm:spPr/>
    </dgm:pt>
    <dgm:pt modelId="{A2A8D4E8-4CCE-402C-8A11-C92D1AD56F26}" type="pres">
      <dgm:prSet presAssocID="{8B5520C8-FC4D-44E2-8327-C0177041DF7C}" presName="LShape" presStyleLbl="alignNode1" presStyleIdx="0" presStyleCnt="7"/>
      <dgm:spPr>
        <a:xfrm rot="5400000">
          <a:off x="466186" y="1947968"/>
          <a:ext cx="1388889" cy="2311081"/>
        </a:xfrm>
        <a:prstGeom prst="corner">
          <a:avLst>
            <a:gd name="adj1" fmla="val 16120"/>
            <a:gd name="adj2" fmla="val 1611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gm:spPr>
    </dgm:pt>
    <dgm:pt modelId="{A55370A8-F487-4B93-A09C-B00A59634D11}" type="pres">
      <dgm:prSet presAssocID="{8B5520C8-FC4D-44E2-8327-C0177041DF7C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F6C0EBA-381A-4A9B-9C61-C5DD25A74C63}" type="pres">
      <dgm:prSet presAssocID="{8B5520C8-FC4D-44E2-8327-C0177041DF7C}" presName="Triangle" presStyleLbl="alignNode1" presStyleIdx="1" presStyleCnt="7"/>
      <dgm:spPr>
        <a:xfrm>
          <a:off x="1927131" y="1777824"/>
          <a:ext cx="393671" cy="393671"/>
        </a:xfrm>
        <a:prstGeom prst="triangle">
          <a:avLst>
            <a:gd name="adj" fmla="val 10000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gm:spPr>
    </dgm:pt>
    <dgm:pt modelId="{26D69202-35DA-40A4-AD07-885D20319994}" type="pres">
      <dgm:prSet presAssocID="{E5D82303-A088-434D-91B8-27D88415B795}" presName="sibTrans" presStyleCnt="0"/>
      <dgm:spPr/>
    </dgm:pt>
    <dgm:pt modelId="{326F9168-3E9C-46B2-8022-227DF3F07A80}" type="pres">
      <dgm:prSet presAssocID="{E5D82303-A088-434D-91B8-27D88415B795}" presName="space" presStyleCnt="0"/>
      <dgm:spPr/>
    </dgm:pt>
    <dgm:pt modelId="{D539474A-D9DB-4164-8426-87C3AF267316}" type="pres">
      <dgm:prSet presAssocID="{CD948FFF-42EA-4932-BED3-F0C2295CE7A0}" presName="composite" presStyleCnt="0"/>
      <dgm:spPr/>
    </dgm:pt>
    <dgm:pt modelId="{4C0D0826-5125-4F28-8E24-7C194EF6F6EC}" type="pres">
      <dgm:prSet presAssocID="{CD948FFF-42EA-4932-BED3-F0C2295CE7A0}" presName="LShape" presStyleLbl="alignNode1" presStyleIdx="2" presStyleCnt="7"/>
      <dgm:spPr>
        <a:xfrm rot="5400000">
          <a:off x="3020417" y="1315921"/>
          <a:ext cx="1388889" cy="2311081"/>
        </a:xfrm>
        <a:prstGeom prst="corner">
          <a:avLst>
            <a:gd name="adj1" fmla="val 16120"/>
            <a:gd name="adj2" fmla="val 16110"/>
          </a:avLst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/>
      </dgm:spPr>
    </dgm:pt>
    <dgm:pt modelId="{6CDA114A-9F47-4A97-8ECE-EF58DD35E37B}" type="pres">
      <dgm:prSet presAssocID="{CD948FFF-42EA-4932-BED3-F0C2295CE7A0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655E9884-7313-4824-AA7B-7644A2921B59}" type="pres">
      <dgm:prSet presAssocID="{CD948FFF-42EA-4932-BED3-F0C2295CE7A0}" presName="Triangle" presStyleLbl="alignNode1" presStyleIdx="3" presStyleCnt="7"/>
      <dgm:spPr>
        <a:xfrm>
          <a:off x="4481363" y="1145777"/>
          <a:ext cx="393671" cy="393671"/>
        </a:xfrm>
        <a:prstGeom prst="triangle">
          <a:avLst>
            <a:gd name="adj" fmla="val 100000"/>
          </a:avLst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/>
      </dgm:spPr>
    </dgm:pt>
    <dgm:pt modelId="{375B7AAF-3AD3-4484-A51B-3279D0B1BF49}" type="pres">
      <dgm:prSet presAssocID="{29D0ED8C-F496-40F0-B68D-AE6FB4C207A6}" presName="sibTrans" presStyleCnt="0"/>
      <dgm:spPr/>
    </dgm:pt>
    <dgm:pt modelId="{53B6DD80-0D97-4028-8E93-26A23F1F51E0}" type="pres">
      <dgm:prSet presAssocID="{29D0ED8C-F496-40F0-B68D-AE6FB4C207A6}" presName="space" presStyleCnt="0"/>
      <dgm:spPr/>
    </dgm:pt>
    <dgm:pt modelId="{2CE8C0EC-507D-4888-8A78-AB149A2BE3EC}" type="pres">
      <dgm:prSet presAssocID="{2C9F1BC4-7617-4D5C-BD2A-19DB2E7F2D79}" presName="composite" presStyleCnt="0"/>
      <dgm:spPr/>
    </dgm:pt>
    <dgm:pt modelId="{EA5C62C8-10CA-45B9-9109-1C43CFDC01DE}" type="pres">
      <dgm:prSet presAssocID="{2C9F1BC4-7617-4D5C-BD2A-19DB2E7F2D79}" presName="LShape" presStyleLbl="alignNode1" presStyleIdx="4" presStyleCnt="7"/>
      <dgm:spPr>
        <a:xfrm rot="5400000">
          <a:off x="5574648" y="683874"/>
          <a:ext cx="1388889" cy="2311081"/>
        </a:xfrm>
        <a:prstGeom prst="corner">
          <a:avLst>
            <a:gd name="adj1" fmla="val 16120"/>
            <a:gd name="adj2" fmla="val 16110"/>
          </a:avLst>
        </a:prstGeom>
        <a:solidFill>
          <a:srgbClr val="66CCFF"/>
        </a:solidFill>
        <a:ln w="12700" cap="flat" cmpd="sng" algn="ctr">
          <a:noFill/>
          <a:prstDash val="solid"/>
          <a:miter lim="800000"/>
        </a:ln>
        <a:effectLst/>
      </dgm:spPr>
    </dgm:pt>
    <dgm:pt modelId="{74173EAB-2E84-42DC-883F-82FE79E98E81}" type="pres">
      <dgm:prSet presAssocID="{2C9F1BC4-7617-4D5C-BD2A-19DB2E7F2D79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85512A4C-4F51-4C6C-ABF3-268A47E2ADB6}" type="pres">
      <dgm:prSet presAssocID="{2C9F1BC4-7617-4D5C-BD2A-19DB2E7F2D79}" presName="Triangle" presStyleLbl="alignNode1" presStyleIdx="5" presStyleCnt="7"/>
      <dgm:spPr>
        <a:xfrm>
          <a:off x="7035594" y="513730"/>
          <a:ext cx="393671" cy="393671"/>
        </a:xfrm>
        <a:prstGeom prst="triangle">
          <a:avLst>
            <a:gd name="adj" fmla="val 100000"/>
          </a:avLst>
        </a:prstGeom>
        <a:solidFill>
          <a:srgbClr val="66CCFF"/>
        </a:solidFill>
        <a:ln w="12700" cap="flat" cmpd="sng" algn="ctr">
          <a:noFill/>
          <a:prstDash val="solid"/>
          <a:miter lim="800000"/>
        </a:ln>
        <a:effectLst/>
      </dgm:spPr>
    </dgm:pt>
    <dgm:pt modelId="{18DC2FC4-7E20-4D78-89DA-1D9EFA32AEDE}" type="pres">
      <dgm:prSet presAssocID="{971844DC-089D-44DE-A708-63EA9984236F}" presName="sibTrans" presStyleCnt="0"/>
      <dgm:spPr/>
    </dgm:pt>
    <dgm:pt modelId="{5A076FD2-FC06-403D-8314-CBA815213B39}" type="pres">
      <dgm:prSet presAssocID="{971844DC-089D-44DE-A708-63EA9984236F}" presName="space" presStyleCnt="0"/>
      <dgm:spPr/>
    </dgm:pt>
    <dgm:pt modelId="{0EC324B9-72BA-4B61-81D8-A8D2BC2E5A72}" type="pres">
      <dgm:prSet presAssocID="{95A359A3-C865-4060-A57C-27F2EAFB3A1A}" presName="composite" presStyleCnt="0"/>
      <dgm:spPr/>
    </dgm:pt>
    <dgm:pt modelId="{029EA8C9-276E-4805-ADD6-A16C0665E314}" type="pres">
      <dgm:prSet presAssocID="{95A359A3-C865-4060-A57C-27F2EAFB3A1A}" presName="LShape" presStyleLbl="alignNode1" presStyleIdx="6" presStyleCnt="7"/>
      <dgm:spPr>
        <a:xfrm rot="5400000">
          <a:off x="8128879" y="51827"/>
          <a:ext cx="1388889" cy="2311081"/>
        </a:xfrm>
        <a:prstGeom prst="corner">
          <a:avLst>
            <a:gd name="adj1" fmla="val 16120"/>
            <a:gd name="adj2" fmla="val 16110"/>
          </a:avLst>
        </a:prstGeom>
        <a:solidFill>
          <a:srgbClr val="CCECFF"/>
        </a:solidFill>
        <a:ln w="12700" cap="flat" cmpd="sng" algn="ctr">
          <a:noFill/>
          <a:prstDash val="solid"/>
          <a:miter lim="800000"/>
        </a:ln>
        <a:effectLst/>
      </dgm:spPr>
    </dgm:pt>
    <dgm:pt modelId="{EC06DD5D-4B96-49B8-BF24-298156E05FB1}" type="pres">
      <dgm:prSet presAssocID="{95A359A3-C865-4060-A57C-27F2EAFB3A1A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5E00936-4274-40FD-AEBB-6D8DB6070EBB}" type="presOf" srcId="{95A359A3-C865-4060-A57C-27F2EAFB3A1A}" destId="{EC06DD5D-4B96-49B8-BF24-298156E05FB1}" srcOrd="0" destOrd="0" presId="urn:microsoft.com/office/officeart/2009/3/layout/StepUpProcess"/>
    <dgm:cxn modelId="{077BBB3E-F14A-4A38-A1E2-DF351E5CCA11}" type="presOf" srcId="{CD948FFF-42EA-4932-BED3-F0C2295CE7A0}" destId="{6CDA114A-9F47-4A97-8ECE-EF58DD35E37B}" srcOrd="0" destOrd="0" presId="urn:microsoft.com/office/officeart/2009/3/layout/StepUpProcess"/>
    <dgm:cxn modelId="{90B3017A-2288-44AD-A9DC-4665FF2D9B19}" type="presOf" srcId="{B7150DAC-B8D3-4027-A270-B3F8082B3CC3}" destId="{EE03D307-EE02-4473-AC22-04725E28CDFF}" srcOrd="0" destOrd="0" presId="urn:microsoft.com/office/officeart/2009/3/layout/StepUpProcess"/>
    <dgm:cxn modelId="{CD675D5A-D01B-45C2-8FE1-C5E004A0D45F}" type="presOf" srcId="{8B5520C8-FC4D-44E2-8327-C0177041DF7C}" destId="{A55370A8-F487-4B93-A09C-B00A59634D11}" srcOrd="0" destOrd="0" presId="urn:microsoft.com/office/officeart/2009/3/layout/StepUpProcess"/>
    <dgm:cxn modelId="{53143694-6F73-49C1-9A61-9599A9B1C803}" srcId="{B7150DAC-B8D3-4027-A270-B3F8082B3CC3}" destId="{8B5520C8-FC4D-44E2-8327-C0177041DF7C}" srcOrd="0" destOrd="0" parTransId="{530257E7-7D8B-4178-87F0-674F8A2CC237}" sibTransId="{E5D82303-A088-434D-91B8-27D88415B795}"/>
    <dgm:cxn modelId="{7DE56DAC-9B77-4578-B93E-89BA96958DF1}" srcId="{B7150DAC-B8D3-4027-A270-B3F8082B3CC3}" destId="{95A359A3-C865-4060-A57C-27F2EAFB3A1A}" srcOrd="3" destOrd="0" parTransId="{0BF96BD0-18C3-48E2-8732-CC99775EFBD0}" sibTransId="{FCC17653-93E3-495F-BCDD-4BA89ABEACE1}"/>
    <dgm:cxn modelId="{F4CB33B9-A3E0-4DF5-872C-981408972B9A}" srcId="{B7150DAC-B8D3-4027-A270-B3F8082B3CC3}" destId="{2C9F1BC4-7617-4D5C-BD2A-19DB2E7F2D79}" srcOrd="2" destOrd="0" parTransId="{1DFFDA90-0E8B-408A-AA0F-30877720C5D8}" sibTransId="{971844DC-089D-44DE-A708-63EA9984236F}"/>
    <dgm:cxn modelId="{E82952E1-86A1-4697-ADB0-629D319AA829}" type="presOf" srcId="{2C9F1BC4-7617-4D5C-BD2A-19DB2E7F2D79}" destId="{74173EAB-2E84-42DC-883F-82FE79E98E81}" srcOrd="0" destOrd="0" presId="urn:microsoft.com/office/officeart/2009/3/layout/StepUpProcess"/>
    <dgm:cxn modelId="{B29CEFE9-3849-436E-8D74-76F9EE39D731}" srcId="{B7150DAC-B8D3-4027-A270-B3F8082B3CC3}" destId="{CD948FFF-42EA-4932-BED3-F0C2295CE7A0}" srcOrd="1" destOrd="0" parTransId="{1237534C-AAC6-470C-A8DA-F8A061123991}" sibTransId="{29D0ED8C-F496-40F0-B68D-AE6FB4C207A6}"/>
    <dgm:cxn modelId="{D2107CA6-C5E7-4E93-B9F2-3D6D45BEE2A8}" type="presParOf" srcId="{EE03D307-EE02-4473-AC22-04725E28CDFF}" destId="{9E99C568-06EA-454E-ABD0-461C808F6825}" srcOrd="0" destOrd="0" presId="urn:microsoft.com/office/officeart/2009/3/layout/StepUpProcess"/>
    <dgm:cxn modelId="{2005A292-E6B1-42F6-BE3B-19718FC67CFF}" type="presParOf" srcId="{9E99C568-06EA-454E-ABD0-461C808F6825}" destId="{A2A8D4E8-4CCE-402C-8A11-C92D1AD56F26}" srcOrd="0" destOrd="0" presId="urn:microsoft.com/office/officeart/2009/3/layout/StepUpProcess"/>
    <dgm:cxn modelId="{A894B8A4-D7E1-4B87-BBAA-4387F1A1203C}" type="presParOf" srcId="{9E99C568-06EA-454E-ABD0-461C808F6825}" destId="{A55370A8-F487-4B93-A09C-B00A59634D11}" srcOrd="1" destOrd="0" presId="urn:microsoft.com/office/officeart/2009/3/layout/StepUpProcess"/>
    <dgm:cxn modelId="{FDB4A69D-D2D3-45C0-A9C6-E5413FAE4916}" type="presParOf" srcId="{9E99C568-06EA-454E-ABD0-461C808F6825}" destId="{9F6C0EBA-381A-4A9B-9C61-C5DD25A74C63}" srcOrd="2" destOrd="0" presId="urn:microsoft.com/office/officeart/2009/3/layout/StepUpProcess"/>
    <dgm:cxn modelId="{B4CEBC07-795E-46E1-A6E2-7C757B194C57}" type="presParOf" srcId="{EE03D307-EE02-4473-AC22-04725E28CDFF}" destId="{26D69202-35DA-40A4-AD07-885D20319994}" srcOrd="1" destOrd="0" presId="urn:microsoft.com/office/officeart/2009/3/layout/StepUpProcess"/>
    <dgm:cxn modelId="{D50DB3C9-465C-47AC-8467-64E61F0B2273}" type="presParOf" srcId="{26D69202-35DA-40A4-AD07-885D20319994}" destId="{326F9168-3E9C-46B2-8022-227DF3F07A80}" srcOrd="0" destOrd="0" presId="urn:microsoft.com/office/officeart/2009/3/layout/StepUpProcess"/>
    <dgm:cxn modelId="{C98A63A7-508E-4CA0-AA1F-5DF1A747ECFE}" type="presParOf" srcId="{EE03D307-EE02-4473-AC22-04725E28CDFF}" destId="{D539474A-D9DB-4164-8426-87C3AF267316}" srcOrd="2" destOrd="0" presId="urn:microsoft.com/office/officeart/2009/3/layout/StepUpProcess"/>
    <dgm:cxn modelId="{F57DFA77-E97B-4DC7-95DF-C6C7129A18E5}" type="presParOf" srcId="{D539474A-D9DB-4164-8426-87C3AF267316}" destId="{4C0D0826-5125-4F28-8E24-7C194EF6F6EC}" srcOrd="0" destOrd="0" presId="urn:microsoft.com/office/officeart/2009/3/layout/StepUpProcess"/>
    <dgm:cxn modelId="{EEE3CC49-3171-473E-9E1E-13197AC3BE8D}" type="presParOf" srcId="{D539474A-D9DB-4164-8426-87C3AF267316}" destId="{6CDA114A-9F47-4A97-8ECE-EF58DD35E37B}" srcOrd="1" destOrd="0" presId="urn:microsoft.com/office/officeart/2009/3/layout/StepUpProcess"/>
    <dgm:cxn modelId="{CF40D452-7B55-430B-A5A3-994A2E8B32B1}" type="presParOf" srcId="{D539474A-D9DB-4164-8426-87C3AF267316}" destId="{655E9884-7313-4824-AA7B-7644A2921B59}" srcOrd="2" destOrd="0" presId="urn:microsoft.com/office/officeart/2009/3/layout/StepUpProcess"/>
    <dgm:cxn modelId="{0216D8DD-462B-426A-BA47-6043E4942D59}" type="presParOf" srcId="{EE03D307-EE02-4473-AC22-04725E28CDFF}" destId="{375B7AAF-3AD3-4484-A51B-3279D0B1BF49}" srcOrd="3" destOrd="0" presId="urn:microsoft.com/office/officeart/2009/3/layout/StepUpProcess"/>
    <dgm:cxn modelId="{317FA5ED-8BD7-4F01-8E94-CD47F9F12F9E}" type="presParOf" srcId="{375B7AAF-3AD3-4484-A51B-3279D0B1BF49}" destId="{53B6DD80-0D97-4028-8E93-26A23F1F51E0}" srcOrd="0" destOrd="0" presId="urn:microsoft.com/office/officeart/2009/3/layout/StepUpProcess"/>
    <dgm:cxn modelId="{060C4577-6CB0-485C-B453-C3E0DE27CD85}" type="presParOf" srcId="{EE03D307-EE02-4473-AC22-04725E28CDFF}" destId="{2CE8C0EC-507D-4888-8A78-AB149A2BE3EC}" srcOrd="4" destOrd="0" presId="urn:microsoft.com/office/officeart/2009/3/layout/StepUpProcess"/>
    <dgm:cxn modelId="{1D2B6ABF-83D1-465B-A55C-7E43CAA87533}" type="presParOf" srcId="{2CE8C0EC-507D-4888-8A78-AB149A2BE3EC}" destId="{EA5C62C8-10CA-45B9-9109-1C43CFDC01DE}" srcOrd="0" destOrd="0" presId="urn:microsoft.com/office/officeart/2009/3/layout/StepUpProcess"/>
    <dgm:cxn modelId="{D7EF4246-828C-45A0-AA73-973B7135609D}" type="presParOf" srcId="{2CE8C0EC-507D-4888-8A78-AB149A2BE3EC}" destId="{74173EAB-2E84-42DC-883F-82FE79E98E81}" srcOrd="1" destOrd="0" presId="urn:microsoft.com/office/officeart/2009/3/layout/StepUpProcess"/>
    <dgm:cxn modelId="{752EB5D4-84F4-4AB9-A555-1998BA8B6552}" type="presParOf" srcId="{2CE8C0EC-507D-4888-8A78-AB149A2BE3EC}" destId="{85512A4C-4F51-4C6C-ABF3-268A47E2ADB6}" srcOrd="2" destOrd="0" presId="urn:microsoft.com/office/officeart/2009/3/layout/StepUpProcess"/>
    <dgm:cxn modelId="{C2006A8A-7112-45C6-ADA8-230D93989851}" type="presParOf" srcId="{EE03D307-EE02-4473-AC22-04725E28CDFF}" destId="{18DC2FC4-7E20-4D78-89DA-1D9EFA32AEDE}" srcOrd="5" destOrd="0" presId="urn:microsoft.com/office/officeart/2009/3/layout/StepUpProcess"/>
    <dgm:cxn modelId="{97BC6394-7F11-40EC-83C8-0F863DFB9215}" type="presParOf" srcId="{18DC2FC4-7E20-4D78-89DA-1D9EFA32AEDE}" destId="{5A076FD2-FC06-403D-8314-CBA815213B39}" srcOrd="0" destOrd="0" presId="urn:microsoft.com/office/officeart/2009/3/layout/StepUpProcess"/>
    <dgm:cxn modelId="{ADB303B2-F981-4FD5-9F36-55E8D23C1D52}" type="presParOf" srcId="{EE03D307-EE02-4473-AC22-04725E28CDFF}" destId="{0EC324B9-72BA-4B61-81D8-A8D2BC2E5A72}" srcOrd="6" destOrd="0" presId="urn:microsoft.com/office/officeart/2009/3/layout/StepUpProcess"/>
    <dgm:cxn modelId="{01C37661-2C14-40D0-AEFA-00D4B0B01AC8}" type="presParOf" srcId="{0EC324B9-72BA-4B61-81D8-A8D2BC2E5A72}" destId="{029EA8C9-276E-4805-ADD6-A16C0665E314}" srcOrd="0" destOrd="0" presId="urn:microsoft.com/office/officeart/2009/3/layout/StepUpProcess"/>
    <dgm:cxn modelId="{88CE90E7-64F7-407A-A03A-8F89DDDB8F58}" type="presParOf" srcId="{0EC324B9-72BA-4B61-81D8-A8D2BC2E5A72}" destId="{EC06DD5D-4B96-49B8-BF24-298156E05FB1}" srcOrd="1" destOrd="0" presId="urn:microsoft.com/office/officeart/2009/3/layout/StepUpProces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150DAC-B8D3-4027-A270-B3F8082B3CC3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CD948FFF-42EA-4932-BED3-F0C2295CE7A0}">
      <dgm:prSet phldrT="[Text]" custT="1"/>
      <dgm:spPr>
        <a:xfrm>
          <a:off x="2788577" y="2006437"/>
          <a:ext cx="2086457" cy="182890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ctr"/>
          <a:endParaRPr lang="id-ID" sz="16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algn="ctr"/>
          <a:endParaRPr lang="id-ID" sz="16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algn="ctr"/>
          <a:endParaRPr lang="id-ID" sz="16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1237534C-AAC6-470C-A8DA-F8A061123991}" type="parTrans" cxnId="{B29CEFE9-3849-436E-8D74-76F9EE39D731}">
      <dgm:prSet/>
      <dgm:spPr/>
      <dgm:t>
        <a:bodyPr/>
        <a:lstStyle/>
        <a:p>
          <a:endParaRPr lang="id-ID"/>
        </a:p>
      </dgm:t>
    </dgm:pt>
    <dgm:pt modelId="{29D0ED8C-F496-40F0-B68D-AE6FB4C207A6}" type="sibTrans" cxnId="{B29CEFE9-3849-436E-8D74-76F9EE39D731}">
      <dgm:prSet/>
      <dgm:spPr/>
      <dgm:t>
        <a:bodyPr/>
        <a:lstStyle/>
        <a:p>
          <a:endParaRPr lang="id-ID"/>
        </a:p>
      </dgm:t>
    </dgm:pt>
    <dgm:pt modelId="{2C9F1BC4-7617-4D5C-BD2A-19DB2E7F2D79}">
      <dgm:prSet phldrT="[Text]" custT="1"/>
      <dgm:spPr>
        <a:xfrm>
          <a:off x="5342808" y="1374390"/>
          <a:ext cx="2086457" cy="182890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ctr"/>
          <a:endParaRPr lang="id-ID" sz="16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algn="ctr"/>
          <a:endParaRPr lang="id-ID" sz="16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algn="ctr"/>
          <a:endParaRPr lang="id-ID" sz="16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1DFFDA90-0E8B-408A-AA0F-30877720C5D8}" type="parTrans" cxnId="{F4CB33B9-A3E0-4DF5-872C-981408972B9A}">
      <dgm:prSet/>
      <dgm:spPr/>
      <dgm:t>
        <a:bodyPr/>
        <a:lstStyle/>
        <a:p>
          <a:endParaRPr lang="id-ID"/>
        </a:p>
      </dgm:t>
    </dgm:pt>
    <dgm:pt modelId="{971844DC-089D-44DE-A708-63EA9984236F}" type="sibTrans" cxnId="{F4CB33B9-A3E0-4DF5-872C-981408972B9A}">
      <dgm:prSet/>
      <dgm:spPr/>
      <dgm:t>
        <a:bodyPr/>
        <a:lstStyle/>
        <a:p>
          <a:endParaRPr lang="id-ID"/>
        </a:p>
      </dgm:t>
    </dgm:pt>
    <dgm:pt modelId="{95A359A3-C865-4060-A57C-27F2EAFB3A1A}">
      <dgm:prSet phldrT="[Text]" custT="1"/>
      <dgm:spPr>
        <a:xfrm>
          <a:off x="7897039" y="742343"/>
          <a:ext cx="2086457" cy="182890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ctr"/>
          <a:endParaRPr lang="id-ID" sz="16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algn="ctr"/>
          <a:endParaRPr lang="id-ID" sz="16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algn="ctr"/>
          <a:endParaRPr lang="id-ID" sz="16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0BF96BD0-18C3-48E2-8732-CC99775EFBD0}" type="parTrans" cxnId="{7DE56DAC-9B77-4578-B93E-89BA96958DF1}">
      <dgm:prSet/>
      <dgm:spPr/>
      <dgm:t>
        <a:bodyPr/>
        <a:lstStyle/>
        <a:p>
          <a:endParaRPr lang="id-ID"/>
        </a:p>
      </dgm:t>
    </dgm:pt>
    <dgm:pt modelId="{FCC17653-93E3-495F-BCDD-4BA89ABEACE1}" type="sibTrans" cxnId="{7DE56DAC-9B77-4578-B93E-89BA96958DF1}">
      <dgm:prSet/>
      <dgm:spPr/>
      <dgm:t>
        <a:bodyPr/>
        <a:lstStyle/>
        <a:p>
          <a:endParaRPr lang="id-ID"/>
        </a:p>
      </dgm:t>
    </dgm:pt>
    <dgm:pt modelId="{8B5520C8-FC4D-44E2-8327-C0177041DF7C}">
      <dgm:prSet phldrT="[Text]" custT="1"/>
      <dgm:spPr>
        <a:xfrm>
          <a:off x="234345" y="2638484"/>
          <a:ext cx="2086457" cy="182890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ctr"/>
          <a:endParaRPr lang="id-ID" sz="16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algn="ctr"/>
          <a:endParaRPr lang="id-ID" sz="16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algn="ctr"/>
          <a:endParaRPr lang="id-ID" sz="16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E5D82303-A088-434D-91B8-27D88415B795}" type="sibTrans" cxnId="{53143694-6F73-49C1-9A61-9599A9B1C803}">
      <dgm:prSet/>
      <dgm:spPr/>
      <dgm:t>
        <a:bodyPr/>
        <a:lstStyle/>
        <a:p>
          <a:endParaRPr lang="id-ID"/>
        </a:p>
      </dgm:t>
    </dgm:pt>
    <dgm:pt modelId="{530257E7-7D8B-4178-87F0-674F8A2CC237}" type="parTrans" cxnId="{53143694-6F73-49C1-9A61-9599A9B1C803}">
      <dgm:prSet/>
      <dgm:spPr/>
      <dgm:t>
        <a:bodyPr/>
        <a:lstStyle/>
        <a:p>
          <a:endParaRPr lang="id-ID"/>
        </a:p>
      </dgm:t>
    </dgm:pt>
    <dgm:pt modelId="{EE03D307-EE02-4473-AC22-04725E28CDFF}" type="pres">
      <dgm:prSet presAssocID="{B7150DAC-B8D3-4027-A270-B3F8082B3CC3}" presName="rootnode" presStyleCnt="0">
        <dgm:presLayoutVars>
          <dgm:chMax/>
          <dgm:chPref/>
          <dgm:dir/>
          <dgm:animLvl val="lvl"/>
        </dgm:presLayoutVars>
      </dgm:prSet>
      <dgm:spPr/>
    </dgm:pt>
    <dgm:pt modelId="{9E99C568-06EA-454E-ABD0-461C808F6825}" type="pres">
      <dgm:prSet presAssocID="{8B5520C8-FC4D-44E2-8327-C0177041DF7C}" presName="composite" presStyleCnt="0"/>
      <dgm:spPr/>
    </dgm:pt>
    <dgm:pt modelId="{A2A8D4E8-4CCE-402C-8A11-C92D1AD56F26}" type="pres">
      <dgm:prSet presAssocID="{8B5520C8-FC4D-44E2-8327-C0177041DF7C}" presName="LShape" presStyleLbl="alignNode1" presStyleIdx="0" presStyleCnt="7"/>
      <dgm:spPr>
        <a:xfrm rot="5400000">
          <a:off x="466186" y="1947968"/>
          <a:ext cx="1388889" cy="2311081"/>
        </a:xfrm>
        <a:prstGeom prst="corner">
          <a:avLst>
            <a:gd name="adj1" fmla="val 16120"/>
            <a:gd name="adj2" fmla="val 1611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gm:spPr>
    </dgm:pt>
    <dgm:pt modelId="{A55370A8-F487-4B93-A09C-B00A59634D11}" type="pres">
      <dgm:prSet presAssocID="{8B5520C8-FC4D-44E2-8327-C0177041DF7C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F6C0EBA-381A-4A9B-9C61-C5DD25A74C63}" type="pres">
      <dgm:prSet presAssocID="{8B5520C8-FC4D-44E2-8327-C0177041DF7C}" presName="Triangle" presStyleLbl="alignNode1" presStyleIdx="1" presStyleCnt="7"/>
      <dgm:spPr>
        <a:xfrm>
          <a:off x="1927131" y="1777824"/>
          <a:ext cx="393671" cy="393671"/>
        </a:xfrm>
        <a:prstGeom prst="triangle">
          <a:avLst>
            <a:gd name="adj" fmla="val 10000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gm:spPr>
    </dgm:pt>
    <dgm:pt modelId="{26D69202-35DA-40A4-AD07-885D20319994}" type="pres">
      <dgm:prSet presAssocID="{E5D82303-A088-434D-91B8-27D88415B795}" presName="sibTrans" presStyleCnt="0"/>
      <dgm:spPr/>
    </dgm:pt>
    <dgm:pt modelId="{326F9168-3E9C-46B2-8022-227DF3F07A80}" type="pres">
      <dgm:prSet presAssocID="{E5D82303-A088-434D-91B8-27D88415B795}" presName="space" presStyleCnt="0"/>
      <dgm:spPr/>
    </dgm:pt>
    <dgm:pt modelId="{D539474A-D9DB-4164-8426-87C3AF267316}" type="pres">
      <dgm:prSet presAssocID="{CD948FFF-42EA-4932-BED3-F0C2295CE7A0}" presName="composite" presStyleCnt="0"/>
      <dgm:spPr/>
    </dgm:pt>
    <dgm:pt modelId="{4C0D0826-5125-4F28-8E24-7C194EF6F6EC}" type="pres">
      <dgm:prSet presAssocID="{CD948FFF-42EA-4932-BED3-F0C2295CE7A0}" presName="LShape" presStyleLbl="alignNode1" presStyleIdx="2" presStyleCnt="7"/>
      <dgm:spPr>
        <a:xfrm rot="5400000">
          <a:off x="3020417" y="1315921"/>
          <a:ext cx="1388889" cy="2311081"/>
        </a:xfrm>
        <a:prstGeom prst="corner">
          <a:avLst>
            <a:gd name="adj1" fmla="val 16120"/>
            <a:gd name="adj2" fmla="val 16110"/>
          </a:avLst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/>
      </dgm:spPr>
    </dgm:pt>
    <dgm:pt modelId="{6CDA114A-9F47-4A97-8ECE-EF58DD35E37B}" type="pres">
      <dgm:prSet presAssocID="{CD948FFF-42EA-4932-BED3-F0C2295CE7A0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655E9884-7313-4824-AA7B-7644A2921B59}" type="pres">
      <dgm:prSet presAssocID="{CD948FFF-42EA-4932-BED3-F0C2295CE7A0}" presName="Triangle" presStyleLbl="alignNode1" presStyleIdx="3" presStyleCnt="7"/>
      <dgm:spPr>
        <a:xfrm>
          <a:off x="4481363" y="1145777"/>
          <a:ext cx="393671" cy="393671"/>
        </a:xfrm>
        <a:prstGeom prst="triangle">
          <a:avLst>
            <a:gd name="adj" fmla="val 100000"/>
          </a:avLst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/>
      </dgm:spPr>
    </dgm:pt>
    <dgm:pt modelId="{375B7AAF-3AD3-4484-A51B-3279D0B1BF49}" type="pres">
      <dgm:prSet presAssocID="{29D0ED8C-F496-40F0-B68D-AE6FB4C207A6}" presName="sibTrans" presStyleCnt="0"/>
      <dgm:spPr/>
    </dgm:pt>
    <dgm:pt modelId="{53B6DD80-0D97-4028-8E93-26A23F1F51E0}" type="pres">
      <dgm:prSet presAssocID="{29D0ED8C-F496-40F0-B68D-AE6FB4C207A6}" presName="space" presStyleCnt="0"/>
      <dgm:spPr/>
    </dgm:pt>
    <dgm:pt modelId="{2CE8C0EC-507D-4888-8A78-AB149A2BE3EC}" type="pres">
      <dgm:prSet presAssocID="{2C9F1BC4-7617-4D5C-BD2A-19DB2E7F2D79}" presName="composite" presStyleCnt="0"/>
      <dgm:spPr/>
    </dgm:pt>
    <dgm:pt modelId="{EA5C62C8-10CA-45B9-9109-1C43CFDC01DE}" type="pres">
      <dgm:prSet presAssocID="{2C9F1BC4-7617-4D5C-BD2A-19DB2E7F2D79}" presName="LShape" presStyleLbl="alignNode1" presStyleIdx="4" presStyleCnt="7"/>
      <dgm:spPr>
        <a:xfrm rot="5400000">
          <a:off x="5574648" y="683874"/>
          <a:ext cx="1388889" cy="2311081"/>
        </a:xfrm>
        <a:prstGeom prst="corner">
          <a:avLst>
            <a:gd name="adj1" fmla="val 16120"/>
            <a:gd name="adj2" fmla="val 16110"/>
          </a:avLst>
        </a:prstGeom>
        <a:solidFill>
          <a:srgbClr val="66CCFF"/>
        </a:solidFill>
        <a:ln w="12700" cap="flat" cmpd="sng" algn="ctr">
          <a:noFill/>
          <a:prstDash val="solid"/>
          <a:miter lim="800000"/>
        </a:ln>
        <a:effectLst/>
      </dgm:spPr>
    </dgm:pt>
    <dgm:pt modelId="{74173EAB-2E84-42DC-883F-82FE79E98E81}" type="pres">
      <dgm:prSet presAssocID="{2C9F1BC4-7617-4D5C-BD2A-19DB2E7F2D79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85512A4C-4F51-4C6C-ABF3-268A47E2ADB6}" type="pres">
      <dgm:prSet presAssocID="{2C9F1BC4-7617-4D5C-BD2A-19DB2E7F2D79}" presName="Triangle" presStyleLbl="alignNode1" presStyleIdx="5" presStyleCnt="7"/>
      <dgm:spPr>
        <a:xfrm>
          <a:off x="7035594" y="513730"/>
          <a:ext cx="393671" cy="393671"/>
        </a:xfrm>
        <a:prstGeom prst="triangle">
          <a:avLst>
            <a:gd name="adj" fmla="val 100000"/>
          </a:avLst>
        </a:prstGeom>
        <a:solidFill>
          <a:srgbClr val="66CCFF"/>
        </a:solidFill>
        <a:ln w="12700" cap="flat" cmpd="sng" algn="ctr">
          <a:noFill/>
          <a:prstDash val="solid"/>
          <a:miter lim="800000"/>
        </a:ln>
        <a:effectLst/>
      </dgm:spPr>
    </dgm:pt>
    <dgm:pt modelId="{18DC2FC4-7E20-4D78-89DA-1D9EFA32AEDE}" type="pres">
      <dgm:prSet presAssocID="{971844DC-089D-44DE-A708-63EA9984236F}" presName="sibTrans" presStyleCnt="0"/>
      <dgm:spPr/>
    </dgm:pt>
    <dgm:pt modelId="{5A076FD2-FC06-403D-8314-CBA815213B39}" type="pres">
      <dgm:prSet presAssocID="{971844DC-089D-44DE-A708-63EA9984236F}" presName="space" presStyleCnt="0"/>
      <dgm:spPr/>
    </dgm:pt>
    <dgm:pt modelId="{0EC324B9-72BA-4B61-81D8-A8D2BC2E5A72}" type="pres">
      <dgm:prSet presAssocID="{95A359A3-C865-4060-A57C-27F2EAFB3A1A}" presName="composite" presStyleCnt="0"/>
      <dgm:spPr/>
    </dgm:pt>
    <dgm:pt modelId="{029EA8C9-276E-4805-ADD6-A16C0665E314}" type="pres">
      <dgm:prSet presAssocID="{95A359A3-C865-4060-A57C-27F2EAFB3A1A}" presName="LShape" presStyleLbl="alignNode1" presStyleIdx="6" presStyleCnt="7"/>
      <dgm:spPr>
        <a:xfrm rot="5400000">
          <a:off x="8128879" y="51827"/>
          <a:ext cx="1388889" cy="2311081"/>
        </a:xfrm>
        <a:prstGeom prst="corner">
          <a:avLst>
            <a:gd name="adj1" fmla="val 16120"/>
            <a:gd name="adj2" fmla="val 16110"/>
          </a:avLst>
        </a:prstGeom>
        <a:solidFill>
          <a:srgbClr val="CCECFF"/>
        </a:solidFill>
        <a:ln w="12700" cap="flat" cmpd="sng" algn="ctr">
          <a:noFill/>
          <a:prstDash val="solid"/>
          <a:miter lim="800000"/>
        </a:ln>
        <a:effectLst/>
      </dgm:spPr>
    </dgm:pt>
    <dgm:pt modelId="{EC06DD5D-4B96-49B8-BF24-298156E05FB1}" type="pres">
      <dgm:prSet presAssocID="{95A359A3-C865-4060-A57C-27F2EAFB3A1A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5E00936-4274-40FD-AEBB-6D8DB6070EBB}" type="presOf" srcId="{95A359A3-C865-4060-A57C-27F2EAFB3A1A}" destId="{EC06DD5D-4B96-49B8-BF24-298156E05FB1}" srcOrd="0" destOrd="0" presId="urn:microsoft.com/office/officeart/2009/3/layout/StepUpProcess"/>
    <dgm:cxn modelId="{077BBB3E-F14A-4A38-A1E2-DF351E5CCA11}" type="presOf" srcId="{CD948FFF-42EA-4932-BED3-F0C2295CE7A0}" destId="{6CDA114A-9F47-4A97-8ECE-EF58DD35E37B}" srcOrd="0" destOrd="0" presId="urn:microsoft.com/office/officeart/2009/3/layout/StepUpProcess"/>
    <dgm:cxn modelId="{90B3017A-2288-44AD-A9DC-4665FF2D9B19}" type="presOf" srcId="{B7150DAC-B8D3-4027-A270-B3F8082B3CC3}" destId="{EE03D307-EE02-4473-AC22-04725E28CDFF}" srcOrd="0" destOrd="0" presId="urn:microsoft.com/office/officeart/2009/3/layout/StepUpProcess"/>
    <dgm:cxn modelId="{CD675D5A-D01B-45C2-8FE1-C5E004A0D45F}" type="presOf" srcId="{8B5520C8-FC4D-44E2-8327-C0177041DF7C}" destId="{A55370A8-F487-4B93-A09C-B00A59634D11}" srcOrd="0" destOrd="0" presId="urn:microsoft.com/office/officeart/2009/3/layout/StepUpProcess"/>
    <dgm:cxn modelId="{53143694-6F73-49C1-9A61-9599A9B1C803}" srcId="{B7150DAC-B8D3-4027-A270-B3F8082B3CC3}" destId="{8B5520C8-FC4D-44E2-8327-C0177041DF7C}" srcOrd="0" destOrd="0" parTransId="{530257E7-7D8B-4178-87F0-674F8A2CC237}" sibTransId="{E5D82303-A088-434D-91B8-27D88415B795}"/>
    <dgm:cxn modelId="{7DE56DAC-9B77-4578-B93E-89BA96958DF1}" srcId="{B7150DAC-B8D3-4027-A270-B3F8082B3CC3}" destId="{95A359A3-C865-4060-A57C-27F2EAFB3A1A}" srcOrd="3" destOrd="0" parTransId="{0BF96BD0-18C3-48E2-8732-CC99775EFBD0}" sibTransId="{FCC17653-93E3-495F-BCDD-4BA89ABEACE1}"/>
    <dgm:cxn modelId="{F4CB33B9-A3E0-4DF5-872C-981408972B9A}" srcId="{B7150DAC-B8D3-4027-A270-B3F8082B3CC3}" destId="{2C9F1BC4-7617-4D5C-BD2A-19DB2E7F2D79}" srcOrd="2" destOrd="0" parTransId="{1DFFDA90-0E8B-408A-AA0F-30877720C5D8}" sibTransId="{971844DC-089D-44DE-A708-63EA9984236F}"/>
    <dgm:cxn modelId="{E82952E1-86A1-4697-ADB0-629D319AA829}" type="presOf" srcId="{2C9F1BC4-7617-4D5C-BD2A-19DB2E7F2D79}" destId="{74173EAB-2E84-42DC-883F-82FE79E98E81}" srcOrd="0" destOrd="0" presId="urn:microsoft.com/office/officeart/2009/3/layout/StepUpProcess"/>
    <dgm:cxn modelId="{B29CEFE9-3849-436E-8D74-76F9EE39D731}" srcId="{B7150DAC-B8D3-4027-A270-B3F8082B3CC3}" destId="{CD948FFF-42EA-4932-BED3-F0C2295CE7A0}" srcOrd="1" destOrd="0" parTransId="{1237534C-AAC6-470C-A8DA-F8A061123991}" sibTransId="{29D0ED8C-F496-40F0-B68D-AE6FB4C207A6}"/>
    <dgm:cxn modelId="{D2107CA6-C5E7-4E93-B9F2-3D6D45BEE2A8}" type="presParOf" srcId="{EE03D307-EE02-4473-AC22-04725E28CDFF}" destId="{9E99C568-06EA-454E-ABD0-461C808F6825}" srcOrd="0" destOrd="0" presId="urn:microsoft.com/office/officeart/2009/3/layout/StepUpProcess"/>
    <dgm:cxn modelId="{2005A292-E6B1-42F6-BE3B-19718FC67CFF}" type="presParOf" srcId="{9E99C568-06EA-454E-ABD0-461C808F6825}" destId="{A2A8D4E8-4CCE-402C-8A11-C92D1AD56F26}" srcOrd="0" destOrd="0" presId="urn:microsoft.com/office/officeart/2009/3/layout/StepUpProcess"/>
    <dgm:cxn modelId="{A894B8A4-D7E1-4B87-BBAA-4387F1A1203C}" type="presParOf" srcId="{9E99C568-06EA-454E-ABD0-461C808F6825}" destId="{A55370A8-F487-4B93-A09C-B00A59634D11}" srcOrd="1" destOrd="0" presId="urn:microsoft.com/office/officeart/2009/3/layout/StepUpProcess"/>
    <dgm:cxn modelId="{FDB4A69D-D2D3-45C0-A9C6-E5413FAE4916}" type="presParOf" srcId="{9E99C568-06EA-454E-ABD0-461C808F6825}" destId="{9F6C0EBA-381A-4A9B-9C61-C5DD25A74C63}" srcOrd="2" destOrd="0" presId="urn:microsoft.com/office/officeart/2009/3/layout/StepUpProcess"/>
    <dgm:cxn modelId="{B4CEBC07-795E-46E1-A6E2-7C757B194C57}" type="presParOf" srcId="{EE03D307-EE02-4473-AC22-04725E28CDFF}" destId="{26D69202-35DA-40A4-AD07-885D20319994}" srcOrd="1" destOrd="0" presId="urn:microsoft.com/office/officeart/2009/3/layout/StepUpProcess"/>
    <dgm:cxn modelId="{D50DB3C9-465C-47AC-8467-64E61F0B2273}" type="presParOf" srcId="{26D69202-35DA-40A4-AD07-885D20319994}" destId="{326F9168-3E9C-46B2-8022-227DF3F07A80}" srcOrd="0" destOrd="0" presId="urn:microsoft.com/office/officeart/2009/3/layout/StepUpProcess"/>
    <dgm:cxn modelId="{C98A63A7-508E-4CA0-AA1F-5DF1A747ECFE}" type="presParOf" srcId="{EE03D307-EE02-4473-AC22-04725E28CDFF}" destId="{D539474A-D9DB-4164-8426-87C3AF267316}" srcOrd="2" destOrd="0" presId="urn:microsoft.com/office/officeart/2009/3/layout/StepUpProcess"/>
    <dgm:cxn modelId="{F57DFA77-E97B-4DC7-95DF-C6C7129A18E5}" type="presParOf" srcId="{D539474A-D9DB-4164-8426-87C3AF267316}" destId="{4C0D0826-5125-4F28-8E24-7C194EF6F6EC}" srcOrd="0" destOrd="0" presId="urn:microsoft.com/office/officeart/2009/3/layout/StepUpProcess"/>
    <dgm:cxn modelId="{EEE3CC49-3171-473E-9E1E-13197AC3BE8D}" type="presParOf" srcId="{D539474A-D9DB-4164-8426-87C3AF267316}" destId="{6CDA114A-9F47-4A97-8ECE-EF58DD35E37B}" srcOrd="1" destOrd="0" presId="urn:microsoft.com/office/officeart/2009/3/layout/StepUpProcess"/>
    <dgm:cxn modelId="{CF40D452-7B55-430B-A5A3-994A2E8B32B1}" type="presParOf" srcId="{D539474A-D9DB-4164-8426-87C3AF267316}" destId="{655E9884-7313-4824-AA7B-7644A2921B59}" srcOrd="2" destOrd="0" presId="urn:microsoft.com/office/officeart/2009/3/layout/StepUpProcess"/>
    <dgm:cxn modelId="{0216D8DD-462B-426A-BA47-6043E4942D59}" type="presParOf" srcId="{EE03D307-EE02-4473-AC22-04725E28CDFF}" destId="{375B7AAF-3AD3-4484-A51B-3279D0B1BF49}" srcOrd="3" destOrd="0" presId="urn:microsoft.com/office/officeart/2009/3/layout/StepUpProcess"/>
    <dgm:cxn modelId="{317FA5ED-8BD7-4F01-8E94-CD47F9F12F9E}" type="presParOf" srcId="{375B7AAF-3AD3-4484-A51B-3279D0B1BF49}" destId="{53B6DD80-0D97-4028-8E93-26A23F1F51E0}" srcOrd="0" destOrd="0" presId="urn:microsoft.com/office/officeart/2009/3/layout/StepUpProcess"/>
    <dgm:cxn modelId="{060C4577-6CB0-485C-B453-C3E0DE27CD85}" type="presParOf" srcId="{EE03D307-EE02-4473-AC22-04725E28CDFF}" destId="{2CE8C0EC-507D-4888-8A78-AB149A2BE3EC}" srcOrd="4" destOrd="0" presId="urn:microsoft.com/office/officeart/2009/3/layout/StepUpProcess"/>
    <dgm:cxn modelId="{1D2B6ABF-83D1-465B-A55C-7E43CAA87533}" type="presParOf" srcId="{2CE8C0EC-507D-4888-8A78-AB149A2BE3EC}" destId="{EA5C62C8-10CA-45B9-9109-1C43CFDC01DE}" srcOrd="0" destOrd="0" presId="urn:microsoft.com/office/officeart/2009/3/layout/StepUpProcess"/>
    <dgm:cxn modelId="{D7EF4246-828C-45A0-AA73-973B7135609D}" type="presParOf" srcId="{2CE8C0EC-507D-4888-8A78-AB149A2BE3EC}" destId="{74173EAB-2E84-42DC-883F-82FE79E98E81}" srcOrd="1" destOrd="0" presId="urn:microsoft.com/office/officeart/2009/3/layout/StepUpProcess"/>
    <dgm:cxn modelId="{752EB5D4-84F4-4AB9-A555-1998BA8B6552}" type="presParOf" srcId="{2CE8C0EC-507D-4888-8A78-AB149A2BE3EC}" destId="{85512A4C-4F51-4C6C-ABF3-268A47E2ADB6}" srcOrd="2" destOrd="0" presId="urn:microsoft.com/office/officeart/2009/3/layout/StepUpProcess"/>
    <dgm:cxn modelId="{C2006A8A-7112-45C6-ADA8-230D93989851}" type="presParOf" srcId="{EE03D307-EE02-4473-AC22-04725E28CDFF}" destId="{18DC2FC4-7E20-4D78-89DA-1D9EFA32AEDE}" srcOrd="5" destOrd="0" presId="urn:microsoft.com/office/officeart/2009/3/layout/StepUpProcess"/>
    <dgm:cxn modelId="{97BC6394-7F11-40EC-83C8-0F863DFB9215}" type="presParOf" srcId="{18DC2FC4-7E20-4D78-89DA-1D9EFA32AEDE}" destId="{5A076FD2-FC06-403D-8314-CBA815213B39}" srcOrd="0" destOrd="0" presId="urn:microsoft.com/office/officeart/2009/3/layout/StepUpProcess"/>
    <dgm:cxn modelId="{ADB303B2-F981-4FD5-9F36-55E8D23C1D52}" type="presParOf" srcId="{EE03D307-EE02-4473-AC22-04725E28CDFF}" destId="{0EC324B9-72BA-4B61-81D8-A8D2BC2E5A72}" srcOrd="6" destOrd="0" presId="urn:microsoft.com/office/officeart/2009/3/layout/StepUpProcess"/>
    <dgm:cxn modelId="{01C37661-2C14-40D0-AEFA-00D4B0B01AC8}" type="presParOf" srcId="{0EC324B9-72BA-4B61-81D8-A8D2BC2E5A72}" destId="{029EA8C9-276E-4805-ADD6-A16C0665E314}" srcOrd="0" destOrd="0" presId="urn:microsoft.com/office/officeart/2009/3/layout/StepUpProcess"/>
    <dgm:cxn modelId="{88CE90E7-64F7-407A-A03A-8F89DDDB8F58}" type="presParOf" srcId="{0EC324B9-72BA-4B61-81D8-A8D2BC2E5A72}" destId="{EC06DD5D-4B96-49B8-BF24-298156E05FB1}" srcOrd="1" destOrd="0" presId="urn:microsoft.com/office/officeart/2009/3/layout/StepUpProces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1771E1-06CC-4AE4-A830-5759365A901A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5332D9B-44E0-4708-B318-CBCEA372F558}">
      <dgm:prSet phldrT="[Text]" custT="1"/>
      <dgm:spPr>
        <a:xfrm>
          <a:off x="3167068" y="2574550"/>
          <a:ext cx="949257" cy="474579"/>
        </a:xfrm>
        <a:prstGeom prst="rect">
          <a:avLst/>
        </a:prstGeom>
      </dgm:spPr>
      <dgm:t>
        <a:bodyPr/>
        <a:lstStyle/>
        <a:p>
          <a:br>
            <a:rPr lang="id-ID" sz="1600" kern="1200" dirty="0"/>
          </a:br>
          <a:r>
            <a:rPr lang="zh-TW" altLang="en-US" sz="2400" kern="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+mn-cs"/>
              <a:sym typeface="Barlow Bold"/>
            </a:rPr>
            <a:t>未來</a:t>
          </a:r>
          <a:endParaRPr lang="id-ID" sz="2400" kern="0" dirty="0">
            <a:solidFill>
              <a:schemeClr val="accent2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95370C49-95D9-479C-8453-43550A26D346}" type="parTrans" cxnId="{C8824451-C174-4093-9CDE-244EE890D4FE}">
      <dgm:prSet/>
      <dgm:spPr/>
      <dgm:t>
        <a:bodyPr/>
        <a:lstStyle/>
        <a:p>
          <a:endParaRPr lang="id-ID"/>
        </a:p>
      </dgm:t>
    </dgm:pt>
    <dgm:pt modelId="{7AFDF7EA-EC20-4DD1-AE2A-94102CC6FC94}" type="sibTrans" cxnId="{C8824451-C174-4093-9CDE-244EE890D4FE}">
      <dgm:prSet/>
      <dgm:spPr/>
      <dgm:t>
        <a:bodyPr/>
        <a:lstStyle/>
        <a:p>
          <a:endParaRPr lang="id-ID"/>
        </a:p>
      </dgm:t>
    </dgm:pt>
    <dgm:pt modelId="{B7422014-A3EC-47E3-BC8D-B5C96DFA7081}">
      <dgm:prSet phldrT="[Text]" custT="1"/>
      <dgm:spPr>
        <a:xfrm>
          <a:off x="3167068" y="615780"/>
          <a:ext cx="949257" cy="474579"/>
        </a:xfrm>
        <a:prstGeom prst="rect">
          <a:avLst/>
        </a:prstGeom>
      </dgm:spPr>
      <dgm:t>
        <a:bodyPr/>
        <a:lstStyle/>
        <a:p>
          <a:br>
            <a:rPr lang="id-ID" sz="1600" kern="1200" dirty="0"/>
          </a:br>
          <a:r>
            <a:rPr lang="zh-TW" altLang="en-US" sz="2400" kern="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+mn-cs"/>
              <a:sym typeface="Barlow Bold"/>
            </a:rPr>
            <a:t>大學</a:t>
          </a:r>
          <a:endParaRPr lang="id-ID" sz="2400" kern="0" dirty="0">
            <a:solidFill>
              <a:schemeClr val="accent2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AD1D6C6E-5621-4CBB-9120-B03E72B2D3C0}" type="parTrans" cxnId="{434F2CE1-6B10-44AC-B27A-750ACB4A4AEC}">
      <dgm:prSet/>
      <dgm:spPr/>
      <dgm:t>
        <a:bodyPr/>
        <a:lstStyle/>
        <a:p>
          <a:endParaRPr lang="id-ID"/>
        </a:p>
      </dgm:t>
    </dgm:pt>
    <dgm:pt modelId="{C85400F7-98CB-4F22-98D0-D9BD340112A9}" type="sibTrans" cxnId="{434F2CE1-6B10-44AC-B27A-750ACB4A4AEC}">
      <dgm:prSet/>
      <dgm:spPr/>
      <dgm:t>
        <a:bodyPr/>
        <a:lstStyle/>
        <a:p>
          <a:endParaRPr lang="id-ID"/>
        </a:p>
      </dgm:t>
    </dgm:pt>
    <dgm:pt modelId="{3F1C8B1E-3D66-4285-B3A0-9E861CC975C6}">
      <dgm:prSet phldrT="[Text]" custT="1"/>
      <dgm:spPr>
        <a:xfrm>
          <a:off x="2692599" y="1595165"/>
          <a:ext cx="949257" cy="474579"/>
        </a:xfrm>
        <a:prstGeom prst="rect">
          <a:avLst/>
        </a:prstGeom>
      </dgm:spPr>
      <dgm:t>
        <a:bodyPr/>
        <a:lstStyle/>
        <a:p>
          <a:br>
            <a:rPr lang="id-ID" sz="1600" kern="1200" dirty="0"/>
          </a:br>
          <a:r>
            <a:rPr lang="zh-TW" altLang="en-US" sz="2400" kern="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+mn-cs"/>
              <a:sym typeface="Barlow Bold"/>
            </a:rPr>
            <a:t>就業</a:t>
          </a:r>
          <a:endParaRPr lang="id-ID" sz="2400" kern="0" dirty="0">
            <a:solidFill>
              <a:schemeClr val="accent2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D8572B57-0547-45DC-83A8-8A63C7026065}" type="sibTrans" cxnId="{F9507BEA-BE7D-4161-8E3B-1A16F93CB7FE}">
      <dgm:prSet/>
      <dgm:spPr/>
      <dgm:t>
        <a:bodyPr/>
        <a:lstStyle/>
        <a:p>
          <a:endParaRPr lang="id-ID"/>
        </a:p>
      </dgm:t>
    </dgm:pt>
    <dgm:pt modelId="{4DAF6F8C-A7BB-483F-B799-FA47690D0074}" type="parTrans" cxnId="{F9507BEA-BE7D-4161-8E3B-1A16F93CB7FE}">
      <dgm:prSet/>
      <dgm:spPr/>
      <dgm:t>
        <a:bodyPr/>
        <a:lstStyle/>
        <a:p>
          <a:endParaRPr lang="id-ID"/>
        </a:p>
      </dgm:t>
    </dgm:pt>
    <dgm:pt modelId="{CFB768BC-C2B4-4E22-8CC3-53FD13DB912E}" type="pres">
      <dgm:prSet presAssocID="{541771E1-06CC-4AE4-A830-5759365A901A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A57A707D-FBD4-41A9-85B3-C834CAE10F95}" type="pres">
      <dgm:prSet presAssocID="{B7422014-A3EC-47E3-BC8D-B5C96DFA7081}" presName="Accent1" presStyleCnt="0"/>
      <dgm:spPr/>
    </dgm:pt>
    <dgm:pt modelId="{9AA9D525-BCD2-478E-ADBF-B69A6D1830A0}" type="pres">
      <dgm:prSet presAssocID="{B7422014-A3EC-47E3-BC8D-B5C96DFA7081}" presName="Accent" presStyleLbl="node1" presStyleIdx="0" presStyleCnt="3"/>
      <dgm:spPr>
        <a:xfrm>
          <a:off x="2791513" y="0"/>
          <a:ext cx="1701006" cy="1701179"/>
        </a:xfrm>
        <a:solidFill>
          <a:srgbClr val="0070C0"/>
        </a:solidFill>
      </dgm:spPr>
    </dgm:pt>
    <dgm:pt modelId="{D2E597FC-40AF-4999-8C9D-3B6C839A1697}" type="pres">
      <dgm:prSet presAssocID="{B7422014-A3EC-47E3-BC8D-B5C96DFA7081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6716923B-2E08-47E0-AF2C-8E4DABB69B47}" type="pres">
      <dgm:prSet presAssocID="{3F1C8B1E-3D66-4285-B3A0-9E861CC975C6}" presName="Accent2" presStyleCnt="0"/>
      <dgm:spPr/>
    </dgm:pt>
    <dgm:pt modelId="{2A5AAD22-35E3-4CE5-923F-3C5896B8943E}" type="pres">
      <dgm:prSet presAssocID="{3F1C8B1E-3D66-4285-B3A0-9E861CC975C6}" presName="Accent" presStyleLbl="node1" presStyleIdx="1" presStyleCnt="3"/>
      <dgm:spPr>
        <a:xfrm>
          <a:off x="2318958" y="977580"/>
          <a:ext cx="1701006" cy="1701179"/>
        </a:xfrm>
        <a:solidFill>
          <a:srgbClr val="00B0F0"/>
        </a:solidFill>
      </dgm:spPr>
    </dgm:pt>
    <dgm:pt modelId="{BD8EF5E2-9955-464E-80AD-53062C24C396}" type="pres">
      <dgm:prSet presAssocID="{3F1C8B1E-3D66-4285-B3A0-9E861CC975C6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20A107E-D6E7-4267-9BAA-628D9D9DFC17}" type="pres">
      <dgm:prSet presAssocID="{E5332D9B-44E0-4708-B318-CBCEA372F558}" presName="Accent3" presStyleCnt="0"/>
      <dgm:spPr/>
    </dgm:pt>
    <dgm:pt modelId="{FC92541E-3533-4C80-ADC9-51E2A26FF153}" type="pres">
      <dgm:prSet presAssocID="{E5332D9B-44E0-4708-B318-CBCEA372F558}" presName="Accent" presStyleLbl="node1" presStyleIdx="2" presStyleCnt="3"/>
      <dgm:spPr>
        <a:xfrm>
          <a:off x="2791513" y="1958769"/>
          <a:ext cx="1701006" cy="1701179"/>
        </a:xfrm>
        <a:solidFill>
          <a:srgbClr val="66CCFF"/>
        </a:solidFill>
      </dgm:spPr>
    </dgm:pt>
    <dgm:pt modelId="{BFFADFB2-251B-4AB1-9AF7-157A1F562260}" type="pres">
      <dgm:prSet presAssocID="{E5332D9B-44E0-4708-B318-CBCEA372F558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00816B42-0912-4BB0-A565-4D299346853C}" type="presOf" srcId="{541771E1-06CC-4AE4-A830-5759365A901A}" destId="{CFB768BC-C2B4-4E22-8CC3-53FD13DB912E}" srcOrd="0" destOrd="0" presId="urn:microsoft.com/office/officeart/2009/layout/CircleArrowProcess"/>
    <dgm:cxn modelId="{C8824451-C174-4093-9CDE-244EE890D4FE}" srcId="{541771E1-06CC-4AE4-A830-5759365A901A}" destId="{E5332D9B-44E0-4708-B318-CBCEA372F558}" srcOrd="2" destOrd="0" parTransId="{95370C49-95D9-479C-8453-43550A26D346}" sibTransId="{7AFDF7EA-EC20-4DD1-AE2A-94102CC6FC94}"/>
    <dgm:cxn modelId="{715C3B76-0211-498D-81AC-F9E95A777CD2}" type="presOf" srcId="{E5332D9B-44E0-4708-B318-CBCEA372F558}" destId="{BFFADFB2-251B-4AB1-9AF7-157A1F562260}" srcOrd="0" destOrd="0" presId="urn:microsoft.com/office/officeart/2009/layout/CircleArrowProcess"/>
    <dgm:cxn modelId="{FA2AE7B9-C892-4EBF-84AE-3247E79F4B8F}" type="presOf" srcId="{3F1C8B1E-3D66-4285-B3A0-9E861CC975C6}" destId="{BD8EF5E2-9955-464E-80AD-53062C24C396}" srcOrd="0" destOrd="0" presId="urn:microsoft.com/office/officeart/2009/layout/CircleArrowProcess"/>
    <dgm:cxn modelId="{434F2CE1-6B10-44AC-B27A-750ACB4A4AEC}" srcId="{541771E1-06CC-4AE4-A830-5759365A901A}" destId="{B7422014-A3EC-47E3-BC8D-B5C96DFA7081}" srcOrd="0" destOrd="0" parTransId="{AD1D6C6E-5621-4CBB-9120-B03E72B2D3C0}" sibTransId="{C85400F7-98CB-4F22-98D0-D9BD340112A9}"/>
    <dgm:cxn modelId="{F9507BEA-BE7D-4161-8E3B-1A16F93CB7FE}" srcId="{541771E1-06CC-4AE4-A830-5759365A901A}" destId="{3F1C8B1E-3D66-4285-B3A0-9E861CC975C6}" srcOrd="1" destOrd="0" parTransId="{4DAF6F8C-A7BB-483F-B799-FA47690D0074}" sibTransId="{D8572B57-0547-45DC-83A8-8A63C7026065}"/>
    <dgm:cxn modelId="{98C9A0F3-0BD2-4B39-AFF8-B6F504093E1B}" type="presOf" srcId="{B7422014-A3EC-47E3-BC8D-B5C96DFA7081}" destId="{D2E597FC-40AF-4999-8C9D-3B6C839A1697}" srcOrd="0" destOrd="0" presId="urn:microsoft.com/office/officeart/2009/layout/CircleArrowProcess"/>
    <dgm:cxn modelId="{5C3B873B-EC54-431A-B67A-72D1A7C997E3}" type="presParOf" srcId="{CFB768BC-C2B4-4E22-8CC3-53FD13DB912E}" destId="{A57A707D-FBD4-41A9-85B3-C834CAE10F95}" srcOrd="0" destOrd="0" presId="urn:microsoft.com/office/officeart/2009/layout/CircleArrowProcess"/>
    <dgm:cxn modelId="{0265E843-8B3D-4E12-986C-2C8C0628BA77}" type="presParOf" srcId="{A57A707D-FBD4-41A9-85B3-C834CAE10F95}" destId="{9AA9D525-BCD2-478E-ADBF-B69A6D1830A0}" srcOrd="0" destOrd="0" presId="urn:microsoft.com/office/officeart/2009/layout/CircleArrowProcess"/>
    <dgm:cxn modelId="{B5F0B867-39FB-4740-886A-DA3F8F27E786}" type="presParOf" srcId="{CFB768BC-C2B4-4E22-8CC3-53FD13DB912E}" destId="{D2E597FC-40AF-4999-8C9D-3B6C839A1697}" srcOrd="1" destOrd="0" presId="urn:microsoft.com/office/officeart/2009/layout/CircleArrowProcess"/>
    <dgm:cxn modelId="{21FBB98A-A3A1-4BC9-B528-23AEB0B415AE}" type="presParOf" srcId="{CFB768BC-C2B4-4E22-8CC3-53FD13DB912E}" destId="{6716923B-2E08-47E0-AF2C-8E4DABB69B47}" srcOrd="2" destOrd="0" presId="urn:microsoft.com/office/officeart/2009/layout/CircleArrowProcess"/>
    <dgm:cxn modelId="{83544537-776B-4AF1-9A52-DB139C652D02}" type="presParOf" srcId="{6716923B-2E08-47E0-AF2C-8E4DABB69B47}" destId="{2A5AAD22-35E3-4CE5-923F-3C5896B8943E}" srcOrd="0" destOrd="0" presId="urn:microsoft.com/office/officeart/2009/layout/CircleArrowProcess"/>
    <dgm:cxn modelId="{AB2A4309-0C7E-43DD-A1A4-C88EA6B73457}" type="presParOf" srcId="{CFB768BC-C2B4-4E22-8CC3-53FD13DB912E}" destId="{BD8EF5E2-9955-464E-80AD-53062C24C396}" srcOrd="3" destOrd="0" presId="urn:microsoft.com/office/officeart/2009/layout/CircleArrowProcess"/>
    <dgm:cxn modelId="{B62CBD4A-D8FA-4AA1-AE31-52F136070020}" type="presParOf" srcId="{CFB768BC-C2B4-4E22-8CC3-53FD13DB912E}" destId="{220A107E-D6E7-4267-9BAA-628D9D9DFC17}" srcOrd="4" destOrd="0" presId="urn:microsoft.com/office/officeart/2009/layout/CircleArrowProcess"/>
    <dgm:cxn modelId="{D9862838-2B13-4028-AC2F-53E5D57D6728}" type="presParOf" srcId="{220A107E-D6E7-4267-9BAA-628D9D9DFC17}" destId="{FC92541E-3533-4C80-ADC9-51E2A26FF153}" srcOrd="0" destOrd="0" presId="urn:microsoft.com/office/officeart/2009/layout/CircleArrowProcess"/>
    <dgm:cxn modelId="{CA8210BD-CD03-46DE-BFCF-B537B379C1CE}" type="presParOf" srcId="{CFB768BC-C2B4-4E22-8CC3-53FD13DB912E}" destId="{BFFADFB2-251B-4AB1-9AF7-157A1F56226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8D4E8-4CCE-402C-8A11-C92D1AD56F26}">
      <dsp:nvSpPr>
        <dsp:cNvPr id="0" name=""/>
        <dsp:cNvSpPr/>
      </dsp:nvSpPr>
      <dsp:spPr>
        <a:xfrm rot="5400000">
          <a:off x="484952" y="1936385"/>
          <a:ext cx="1435354" cy="2388398"/>
        </a:xfrm>
        <a:prstGeom prst="corner">
          <a:avLst>
            <a:gd name="adj1" fmla="val 16120"/>
            <a:gd name="adj2" fmla="val 1611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370A8-F487-4B93-A09C-B00A59634D11}">
      <dsp:nvSpPr>
        <dsp:cNvPr id="0" name=""/>
        <dsp:cNvSpPr/>
      </dsp:nvSpPr>
      <dsp:spPr>
        <a:xfrm>
          <a:off x="245355" y="2650002"/>
          <a:ext cx="2156259" cy="1890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600" kern="12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600" kern="12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600" kern="12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245355" y="2650002"/>
        <a:ext cx="2156259" cy="1890087"/>
      </dsp:txXfrm>
    </dsp:sp>
    <dsp:sp modelId="{9F6C0EBA-381A-4A9B-9C61-C5DD25A74C63}">
      <dsp:nvSpPr>
        <dsp:cNvPr id="0" name=""/>
        <dsp:cNvSpPr/>
      </dsp:nvSpPr>
      <dsp:spPr>
        <a:xfrm>
          <a:off x="1994773" y="1760549"/>
          <a:ext cx="406841" cy="406841"/>
        </a:xfrm>
        <a:prstGeom prst="triangle">
          <a:avLst>
            <a:gd name="adj" fmla="val 10000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D0826-5125-4F28-8E24-7C194EF6F6EC}">
      <dsp:nvSpPr>
        <dsp:cNvPr id="0" name=""/>
        <dsp:cNvSpPr/>
      </dsp:nvSpPr>
      <dsp:spPr>
        <a:xfrm rot="5400000">
          <a:off x="3124634" y="1283193"/>
          <a:ext cx="1435354" cy="2388398"/>
        </a:xfrm>
        <a:prstGeom prst="corner">
          <a:avLst>
            <a:gd name="adj1" fmla="val 16120"/>
            <a:gd name="adj2" fmla="val 16110"/>
          </a:avLst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A114A-9F47-4A97-8ECE-EF58DD35E37B}">
      <dsp:nvSpPr>
        <dsp:cNvPr id="0" name=""/>
        <dsp:cNvSpPr/>
      </dsp:nvSpPr>
      <dsp:spPr>
        <a:xfrm>
          <a:off x="2885038" y="1996810"/>
          <a:ext cx="2156259" cy="1890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600" kern="12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600" kern="12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600" kern="12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2885038" y="1996810"/>
        <a:ext cx="2156259" cy="1890087"/>
      </dsp:txXfrm>
    </dsp:sp>
    <dsp:sp modelId="{655E9884-7313-4824-AA7B-7644A2921B59}">
      <dsp:nvSpPr>
        <dsp:cNvPr id="0" name=""/>
        <dsp:cNvSpPr/>
      </dsp:nvSpPr>
      <dsp:spPr>
        <a:xfrm>
          <a:off x="4634456" y="1107356"/>
          <a:ext cx="406841" cy="406841"/>
        </a:xfrm>
        <a:prstGeom prst="triangle">
          <a:avLst>
            <a:gd name="adj" fmla="val 100000"/>
          </a:avLst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C62C8-10CA-45B9-9109-1C43CFDC01DE}">
      <dsp:nvSpPr>
        <dsp:cNvPr id="0" name=""/>
        <dsp:cNvSpPr/>
      </dsp:nvSpPr>
      <dsp:spPr>
        <a:xfrm rot="5400000">
          <a:off x="5764317" y="630001"/>
          <a:ext cx="1435354" cy="2388398"/>
        </a:xfrm>
        <a:prstGeom prst="corner">
          <a:avLst>
            <a:gd name="adj1" fmla="val 16120"/>
            <a:gd name="adj2" fmla="val 16110"/>
          </a:avLst>
        </a:prstGeom>
        <a:solidFill>
          <a:srgbClr val="66CC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73EAB-2E84-42DC-883F-82FE79E98E81}">
      <dsp:nvSpPr>
        <dsp:cNvPr id="0" name=""/>
        <dsp:cNvSpPr/>
      </dsp:nvSpPr>
      <dsp:spPr>
        <a:xfrm>
          <a:off x="5524721" y="1343617"/>
          <a:ext cx="2156259" cy="1890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600" kern="12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600" kern="12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600" kern="12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5524721" y="1343617"/>
        <a:ext cx="2156259" cy="1890087"/>
      </dsp:txXfrm>
    </dsp:sp>
    <dsp:sp modelId="{85512A4C-4F51-4C6C-ABF3-268A47E2ADB6}">
      <dsp:nvSpPr>
        <dsp:cNvPr id="0" name=""/>
        <dsp:cNvSpPr/>
      </dsp:nvSpPr>
      <dsp:spPr>
        <a:xfrm>
          <a:off x="7274139" y="454164"/>
          <a:ext cx="406841" cy="406841"/>
        </a:xfrm>
        <a:prstGeom prst="triangle">
          <a:avLst>
            <a:gd name="adj" fmla="val 100000"/>
          </a:avLst>
        </a:prstGeom>
        <a:solidFill>
          <a:srgbClr val="66CC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EA8C9-276E-4805-ADD6-A16C0665E314}">
      <dsp:nvSpPr>
        <dsp:cNvPr id="0" name=""/>
        <dsp:cNvSpPr/>
      </dsp:nvSpPr>
      <dsp:spPr>
        <a:xfrm rot="5400000">
          <a:off x="8404000" y="-23190"/>
          <a:ext cx="1435354" cy="2388398"/>
        </a:xfrm>
        <a:prstGeom prst="corner">
          <a:avLst>
            <a:gd name="adj1" fmla="val 16120"/>
            <a:gd name="adj2" fmla="val 16110"/>
          </a:avLst>
        </a:prstGeom>
        <a:solidFill>
          <a:srgbClr val="CCEC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6DD5D-4B96-49B8-BF24-298156E05FB1}">
      <dsp:nvSpPr>
        <dsp:cNvPr id="0" name=""/>
        <dsp:cNvSpPr/>
      </dsp:nvSpPr>
      <dsp:spPr>
        <a:xfrm>
          <a:off x="8164404" y="690425"/>
          <a:ext cx="2156259" cy="1890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600" kern="12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600" kern="12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600" kern="12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8164404" y="690425"/>
        <a:ext cx="2156259" cy="18900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8D4E8-4CCE-402C-8A11-C92D1AD56F26}">
      <dsp:nvSpPr>
        <dsp:cNvPr id="0" name=""/>
        <dsp:cNvSpPr/>
      </dsp:nvSpPr>
      <dsp:spPr>
        <a:xfrm rot="5400000">
          <a:off x="484952" y="1936385"/>
          <a:ext cx="1435354" cy="2388398"/>
        </a:xfrm>
        <a:prstGeom prst="corner">
          <a:avLst>
            <a:gd name="adj1" fmla="val 16120"/>
            <a:gd name="adj2" fmla="val 1611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370A8-F487-4B93-A09C-B00A59634D11}">
      <dsp:nvSpPr>
        <dsp:cNvPr id="0" name=""/>
        <dsp:cNvSpPr/>
      </dsp:nvSpPr>
      <dsp:spPr>
        <a:xfrm>
          <a:off x="245355" y="2650002"/>
          <a:ext cx="2156259" cy="1890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600" kern="12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600" kern="12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600" kern="12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245355" y="2650002"/>
        <a:ext cx="2156259" cy="1890087"/>
      </dsp:txXfrm>
    </dsp:sp>
    <dsp:sp modelId="{9F6C0EBA-381A-4A9B-9C61-C5DD25A74C63}">
      <dsp:nvSpPr>
        <dsp:cNvPr id="0" name=""/>
        <dsp:cNvSpPr/>
      </dsp:nvSpPr>
      <dsp:spPr>
        <a:xfrm>
          <a:off x="1994773" y="1760549"/>
          <a:ext cx="406841" cy="406841"/>
        </a:xfrm>
        <a:prstGeom prst="triangle">
          <a:avLst>
            <a:gd name="adj" fmla="val 10000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D0826-5125-4F28-8E24-7C194EF6F6EC}">
      <dsp:nvSpPr>
        <dsp:cNvPr id="0" name=""/>
        <dsp:cNvSpPr/>
      </dsp:nvSpPr>
      <dsp:spPr>
        <a:xfrm rot="5400000">
          <a:off x="3124634" y="1283193"/>
          <a:ext cx="1435354" cy="2388398"/>
        </a:xfrm>
        <a:prstGeom prst="corner">
          <a:avLst>
            <a:gd name="adj1" fmla="val 16120"/>
            <a:gd name="adj2" fmla="val 16110"/>
          </a:avLst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A114A-9F47-4A97-8ECE-EF58DD35E37B}">
      <dsp:nvSpPr>
        <dsp:cNvPr id="0" name=""/>
        <dsp:cNvSpPr/>
      </dsp:nvSpPr>
      <dsp:spPr>
        <a:xfrm>
          <a:off x="2885038" y="1996810"/>
          <a:ext cx="2156259" cy="1890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600" kern="12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600" kern="12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600" kern="12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2885038" y="1996810"/>
        <a:ext cx="2156259" cy="1890087"/>
      </dsp:txXfrm>
    </dsp:sp>
    <dsp:sp modelId="{655E9884-7313-4824-AA7B-7644A2921B59}">
      <dsp:nvSpPr>
        <dsp:cNvPr id="0" name=""/>
        <dsp:cNvSpPr/>
      </dsp:nvSpPr>
      <dsp:spPr>
        <a:xfrm>
          <a:off x="4634456" y="1107356"/>
          <a:ext cx="406841" cy="406841"/>
        </a:xfrm>
        <a:prstGeom prst="triangle">
          <a:avLst>
            <a:gd name="adj" fmla="val 100000"/>
          </a:avLst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C62C8-10CA-45B9-9109-1C43CFDC01DE}">
      <dsp:nvSpPr>
        <dsp:cNvPr id="0" name=""/>
        <dsp:cNvSpPr/>
      </dsp:nvSpPr>
      <dsp:spPr>
        <a:xfrm rot="5400000">
          <a:off x="5764317" y="630001"/>
          <a:ext cx="1435354" cy="2388398"/>
        </a:xfrm>
        <a:prstGeom prst="corner">
          <a:avLst>
            <a:gd name="adj1" fmla="val 16120"/>
            <a:gd name="adj2" fmla="val 16110"/>
          </a:avLst>
        </a:prstGeom>
        <a:solidFill>
          <a:srgbClr val="66CC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73EAB-2E84-42DC-883F-82FE79E98E81}">
      <dsp:nvSpPr>
        <dsp:cNvPr id="0" name=""/>
        <dsp:cNvSpPr/>
      </dsp:nvSpPr>
      <dsp:spPr>
        <a:xfrm>
          <a:off x="5524721" y="1343617"/>
          <a:ext cx="2156259" cy="1890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600" kern="12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600" kern="12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600" kern="12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5524721" y="1343617"/>
        <a:ext cx="2156259" cy="1890087"/>
      </dsp:txXfrm>
    </dsp:sp>
    <dsp:sp modelId="{85512A4C-4F51-4C6C-ABF3-268A47E2ADB6}">
      <dsp:nvSpPr>
        <dsp:cNvPr id="0" name=""/>
        <dsp:cNvSpPr/>
      </dsp:nvSpPr>
      <dsp:spPr>
        <a:xfrm>
          <a:off x="7274139" y="454164"/>
          <a:ext cx="406841" cy="406841"/>
        </a:xfrm>
        <a:prstGeom prst="triangle">
          <a:avLst>
            <a:gd name="adj" fmla="val 100000"/>
          </a:avLst>
        </a:prstGeom>
        <a:solidFill>
          <a:srgbClr val="66CC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EA8C9-276E-4805-ADD6-A16C0665E314}">
      <dsp:nvSpPr>
        <dsp:cNvPr id="0" name=""/>
        <dsp:cNvSpPr/>
      </dsp:nvSpPr>
      <dsp:spPr>
        <a:xfrm rot="5400000">
          <a:off x="8404000" y="-23190"/>
          <a:ext cx="1435354" cy="2388398"/>
        </a:xfrm>
        <a:prstGeom prst="corner">
          <a:avLst>
            <a:gd name="adj1" fmla="val 16120"/>
            <a:gd name="adj2" fmla="val 16110"/>
          </a:avLst>
        </a:prstGeom>
        <a:solidFill>
          <a:srgbClr val="CCEC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6DD5D-4B96-49B8-BF24-298156E05FB1}">
      <dsp:nvSpPr>
        <dsp:cNvPr id="0" name=""/>
        <dsp:cNvSpPr/>
      </dsp:nvSpPr>
      <dsp:spPr>
        <a:xfrm>
          <a:off x="8164404" y="690425"/>
          <a:ext cx="2156259" cy="1890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600" kern="12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600" kern="12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600" kern="1200" dirty="0">
            <a:solidFill>
              <a:srgbClr val="0A0A0A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8164404" y="690425"/>
        <a:ext cx="2156259" cy="18900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9D525-BCD2-478E-ADBF-B69A6D1830A0}">
      <dsp:nvSpPr>
        <dsp:cNvPr id="0" name=""/>
        <dsp:cNvSpPr/>
      </dsp:nvSpPr>
      <dsp:spPr>
        <a:xfrm>
          <a:off x="2621599" y="0"/>
          <a:ext cx="2171368" cy="217169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E597FC-40AF-4999-8C9D-3B6C839A1697}">
      <dsp:nvSpPr>
        <dsp:cNvPr id="0" name=""/>
        <dsp:cNvSpPr/>
      </dsp:nvSpPr>
      <dsp:spPr>
        <a:xfrm>
          <a:off x="3101543" y="784049"/>
          <a:ext cx="1206587" cy="603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id-ID" sz="1600" kern="1200" dirty="0"/>
          </a:br>
          <a:r>
            <a:rPr lang="zh-TW" altLang="en-US" sz="2400" kern="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+mn-cs"/>
              <a:sym typeface="Barlow Bold"/>
            </a:rPr>
            <a:t>大學</a:t>
          </a:r>
          <a:endParaRPr lang="id-ID" sz="2400" kern="0" dirty="0">
            <a:solidFill>
              <a:schemeClr val="accent2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3101543" y="784049"/>
        <a:ext cx="1206587" cy="603149"/>
      </dsp:txXfrm>
    </dsp:sp>
    <dsp:sp modelId="{2A5AAD22-35E3-4CE5-923F-3C5896B8943E}">
      <dsp:nvSpPr>
        <dsp:cNvPr id="0" name=""/>
        <dsp:cNvSpPr/>
      </dsp:nvSpPr>
      <dsp:spPr>
        <a:xfrm>
          <a:off x="2018509" y="1247802"/>
          <a:ext cx="2171368" cy="217169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EF5E2-9955-464E-80AD-53062C24C396}">
      <dsp:nvSpPr>
        <dsp:cNvPr id="0" name=""/>
        <dsp:cNvSpPr/>
      </dsp:nvSpPr>
      <dsp:spPr>
        <a:xfrm>
          <a:off x="2500900" y="2039069"/>
          <a:ext cx="1206587" cy="603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id-ID" sz="1600" kern="1200" dirty="0"/>
          </a:br>
          <a:r>
            <a:rPr lang="zh-TW" altLang="en-US" sz="2400" kern="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+mn-cs"/>
              <a:sym typeface="Barlow Bold"/>
            </a:rPr>
            <a:t>就業</a:t>
          </a:r>
          <a:endParaRPr lang="id-ID" sz="2400" kern="0" dirty="0">
            <a:solidFill>
              <a:schemeClr val="accent2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2500900" y="2039069"/>
        <a:ext cx="1206587" cy="603149"/>
      </dsp:txXfrm>
    </dsp:sp>
    <dsp:sp modelId="{FC92541E-3533-4C80-ADC9-51E2A26FF153}">
      <dsp:nvSpPr>
        <dsp:cNvPr id="0" name=""/>
        <dsp:cNvSpPr/>
      </dsp:nvSpPr>
      <dsp:spPr>
        <a:xfrm>
          <a:off x="2776144" y="2644925"/>
          <a:ext cx="1865541" cy="186628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66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ADFB2-251B-4AB1-9AF7-157A1F562260}">
      <dsp:nvSpPr>
        <dsp:cNvPr id="0" name=""/>
        <dsp:cNvSpPr/>
      </dsp:nvSpPr>
      <dsp:spPr>
        <a:xfrm>
          <a:off x="3104397" y="3295893"/>
          <a:ext cx="1206587" cy="603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id-ID" sz="1600" kern="1200" dirty="0"/>
          </a:br>
          <a:r>
            <a:rPr lang="zh-TW" altLang="en-US" sz="2400" kern="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+mn-cs"/>
              <a:sym typeface="Barlow Bold"/>
            </a:rPr>
            <a:t>未來</a:t>
          </a:r>
          <a:endParaRPr lang="id-ID" sz="2400" kern="0" dirty="0">
            <a:solidFill>
              <a:schemeClr val="accent2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3104397" y="3295893"/>
        <a:ext cx="1206587" cy="603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14EF6A69-E6B8-4260-9FEF-A8B417233DAE}" type="datetimeFigureOut">
              <a:rPr lang="zh-CN" altLang="en-US" smtClean="0"/>
              <a:pPr/>
              <a:t>2024/11/30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B49EC556-0E4F-4361-96C2-0C2CAFEAB7B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27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C8BF2-8CEE-161D-BECB-25D2D8EE5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2466625-AB83-961C-4BAD-37E2297D58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0FFD91A-EB13-5EA9-DB65-F9E3A1699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49ECA3-4DD3-D747-CBD9-25612F413F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4368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5857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196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85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194E3-92EB-125A-7D18-209E92EC9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FAAC45F-C529-EB24-63D1-C9CF526CA0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1DF2719-A68A-E9A5-6917-F31F2C025F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03D2A6-3294-0F47-F36E-F8CFCD5E23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432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651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0811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940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931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967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100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61" y="2013056"/>
            <a:ext cx="9793764" cy="1389038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8" y="3672099"/>
            <a:ext cx="8065453" cy="16560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  <a:lvl2pPr marL="588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6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5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3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42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30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9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7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FD725410-BEFA-4075-99F8-9B76E6135EB8}" type="datetimeFigureOut">
              <a:rPr lang="zh-CN" altLang="en-US" smtClean="0"/>
              <a:pPr/>
              <a:t>2024/11/30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ABCBC4E8-88EF-4446-9533-1BB591964E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915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10" y="1512043"/>
            <a:ext cx="10369868" cy="4276616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itchFamily="34" charset="-122"/>
              </a:defRPr>
            </a:lvl1pPr>
            <a:lvl2pPr>
              <a:defRPr>
                <a:ea typeface="微软雅黑" pitchFamily="34" charset="-122"/>
              </a:defRPr>
            </a:lvl2pPr>
            <a:lvl3pPr>
              <a:defRPr>
                <a:ea typeface="微软雅黑" pitchFamily="34" charset="-122"/>
              </a:defRPr>
            </a:lvl3pPr>
            <a:lvl4pPr>
              <a:defRPr>
                <a:ea typeface="微软雅黑" pitchFamily="34" charset="-122"/>
              </a:defRPr>
            </a:lvl4pPr>
            <a:lvl5pPr>
              <a:defRPr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FD725410-BEFA-4075-99F8-9B76E6135EB8}" type="datetimeFigureOut">
              <a:rPr lang="zh-CN" altLang="en-US" smtClean="0"/>
              <a:pPr/>
              <a:t>2024/11/30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ABCBC4E8-88EF-4446-9533-1BB591964E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57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9" y="204011"/>
            <a:ext cx="2592468" cy="435461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3" y="204011"/>
            <a:ext cx="7585366" cy="435461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itchFamily="34" charset="-122"/>
              </a:defRPr>
            </a:lvl1pPr>
            <a:lvl2pPr>
              <a:defRPr>
                <a:ea typeface="微软雅黑" pitchFamily="34" charset="-122"/>
              </a:defRPr>
            </a:lvl2pPr>
            <a:lvl3pPr>
              <a:defRPr>
                <a:ea typeface="微软雅黑" pitchFamily="34" charset="-122"/>
              </a:defRPr>
            </a:lvl3pPr>
            <a:lvl4pPr>
              <a:defRPr>
                <a:ea typeface="微软雅黑" pitchFamily="34" charset="-122"/>
              </a:defRPr>
            </a:lvl4pPr>
            <a:lvl5pPr>
              <a:defRPr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FD725410-BEFA-4075-99F8-9B76E6135EB8}" type="datetimeFigureOut">
              <a:rPr lang="zh-CN" altLang="en-US" smtClean="0"/>
              <a:pPr/>
              <a:t>2024/11/30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ABCBC4E8-88EF-4446-9533-1BB591964E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054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110" y="1512043"/>
            <a:ext cx="10369868" cy="4276616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  <a:lvl2pPr>
              <a:defRPr>
                <a:ea typeface="微软雅黑" pitchFamily="34" charset="-122"/>
              </a:defRPr>
            </a:lvl2pPr>
            <a:lvl3pPr>
              <a:defRPr>
                <a:ea typeface="微软雅黑" pitchFamily="34" charset="-122"/>
              </a:defRPr>
            </a:lvl3pPr>
            <a:lvl4pPr>
              <a:defRPr>
                <a:ea typeface="微软雅黑" pitchFamily="34" charset="-122"/>
              </a:defRPr>
            </a:lvl4pPr>
            <a:lvl5pPr>
              <a:defRPr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FD725410-BEFA-4075-99F8-9B76E6135EB8}" type="datetimeFigureOut">
              <a:rPr lang="zh-CN" altLang="en-US" smtClean="0"/>
              <a:pPr/>
              <a:t>2024/11/30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ABCBC4E8-88EF-4446-9533-1BB591964E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0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6" y="4164116"/>
            <a:ext cx="9793764" cy="1287035"/>
          </a:xfrm>
          <a:prstGeom prst="rect">
            <a:avLst/>
          </a:prstGeom>
        </p:spPr>
        <p:txBody>
          <a:bodyPr anchor="t"/>
          <a:lstStyle>
            <a:lvl1pPr algn="l">
              <a:defRPr sz="5100" b="1" cap="all"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6" y="2746577"/>
            <a:ext cx="9793764" cy="1417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  <a:lvl2pPr marL="58846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692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53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38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423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307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92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769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FD725410-BEFA-4075-99F8-9B76E6135EB8}" type="datetimeFigureOut">
              <a:rPr lang="zh-CN" altLang="en-US" smtClean="0"/>
              <a:pPr/>
              <a:t>2024/11/30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ABCBC4E8-88EF-4446-9533-1BB591964E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667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8" y="1191039"/>
            <a:ext cx="5088916" cy="3367591"/>
          </a:xfrm>
          <a:prstGeom prst="rect">
            <a:avLst/>
          </a:prstGeom>
        </p:spPr>
        <p:txBody>
          <a:bodyPr/>
          <a:lstStyle>
            <a:lvl1pPr>
              <a:defRPr sz="3600">
                <a:ea typeface="微软雅黑" pitchFamily="34" charset="-122"/>
              </a:defRPr>
            </a:lvl1pPr>
            <a:lvl2pPr>
              <a:defRPr sz="3100">
                <a:ea typeface="微软雅黑" pitchFamily="34" charset="-122"/>
              </a:defRPr>
            </a:lvl2pPr>
            <a:lvl3pPr>
              <a:defRPr sz="2600">
                <a:ea typeface="微软雅黑" pitchFamily="34" charset="-122"/>
              </a:defRPr>
            </a:lvl3pPr>
            <a:lvl4pPr>
              <a:defRPr sz="2300">
                <a:ea typeface="微软雅黑" pitchFamily="34" charset="-122"/>
              </a:defRPr>
            </a:lvl4pPr>
            <a:lvl5pPr>
              <a:defRPr sz="2300">
                <a:ea typeface="微软雅黑" pitchFamily="34" charset="-122"/>
              </a:defRPr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60" y="1191039"/>
            <a:ext cx="5088916" cy="3367591"/>
          </a:xfrm>
          <a:prstGeom prst="rect">
            <a:avLst/>
          </a:prstGeom>
        </p:spPr>
        <p:txBody>
          <a:bodyPr/>
          <a:lstStyle>
            <a:lvl1pPr>
              <a:defRPr sz="3600">
                <a:ea typeface="微软雅黑" pitchFamily="34" charset="-122"/>
              </a:defRPr>
            </a:lvl1pPr>
            <a:lvl2pPr>
              <a:defRPr sz="3100">
                <a:ea typeface="微软雅黑" pitchFamily="34" charset="-122"/>
              </a:defRPr>
            </a:lvl2pPr>
            <a:lvl3pPr>
              <a:defRPr sz="2600">
                <a:ea typeface="微软雅黑" pitchFamily="34" charset="-122"/>
              </a:defRPr>
            </a:lvl3pPr>
            <a:lvl4pPr>
              <a:defRPr sz="2300">
                <a:ea typeface="微软雅黑" pitchFamily="34" charset="-122"/>
              </a:defRPr>
            </a:lvl4pPr>
            <a:lvl5pPr>
              <a:defRPr sz="2300">
                <a:ea typeface="微软雅黑" pitchFamily="34" charset="-122"/>
              </a:defRPr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FD725410-BEFA-4075-99F8-9B76E6135EB8}" type="datetimeFigureOut">
              <a:rPr lang="zh-CN" altLang="en-US" smtClean="0"/>
              <a:pPr/>
              <a:t>2024/11/30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ABCBC4E8-88EF-4446-9533-1BB591964E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12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8" y="1450543"/>
            <a:ext cx="5090918" cy="60451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00" b="1">
                <a:ea typeface="微软雅黑" pitchFamily="34" charset="-122"/>
              </a:defRPr>
            </a:lvl1pPr>
            <a:lvl2pPr marL="588462" indent="0">
              <a:buNone/>
              <a:defRPr sz="2600" b="1"/>
            </a:lvl2pPr>
            <a:lvl3pPr marL="1176924" indent="0">
              <a:buNone/>
              <a:defRPr sz="2300" b="1"/>
            </a:lvl3pPr>
            <a:lvl4pPr marL="1765386" indent="0">
              <a:buNone/>
              <a:defRPr sz="2100" b="1"/>
            </a:lvl4pPr>
            <a:lvl5pPr marL="2353848" indent="0">
              <a:buNone/>
              <a:defRPr sz="2100" b="1"/>
            </a:lvl5pPr>
            <a:lvl6pPr marL="2942311" indent="0">
              <a:buNone/>
              <a:defRPr sz="2100" b="1"/>
            </a:lvl6pPr>
            <a:lvl7pPr marL="3530773" indent="0">
              <a:buNone/>
              <a:defRPr sz="2100" b="1"/>
            </a:lvl7pPr>
            <a:lvl8pPr marL="4119235" indent="0">
              <a:buNone/>
              <a:defRPr sz="2100" b="1"/>
            </a:lvl8pPr>
            <a:lvl9pPr marL="4707697" indent="0">
              <a:buNone/>
              <a:defRPr sz="21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8" y="2055059"/>
            <a:ext cx="5090918" cy="3733601"/>
          </a:xfrm>
          <a:prstGeom prst="rect">
            <a:avLst/>
          </a:prstGeom>
        </p:spPr>
        <p:txBody>
          <a:bodyPr/>
          <a:lstStyle>
            <a:lvl1pPr>
              <a:defRPr sz="3100">
                <a:ea typeface="微软雅黑" pitchFamily="34" charset="-122"/>
              </a:defRPr>
            </a:lvl1pPr>
            <a:lvl2pPr>
              <a:defRPr sz="2600">
                <a:ea typeface="微软雅黑" pitchFamily="34" charset="-122"/>
              </a:defRPr>
            </a:lvl2pPr>
            <a:lvl3pPr>
              <a:defRPr sz="2300">
                <a:ea typeface="微软雅黑" pitchFamily="34" charset="-122"/>
              </a:defRPr>
            </a:lvl3pPr>
            <a:lvl4pPr>
              <a:defRPr sz="2100">
                <a:ea typeface="微软雅黑" pitchFamily="34" charset="-122"/>
              </a:defRPr>
            </a:lvl4pPr>
            <a:lvl5pPr>
              <a:defRPr sz="2100">
                <a:ea typeface="微软雅黑" pitchFamily="34" charset="-122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63" y="1450543"/>
            <a:ext cx="5092917" cy="60451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00" b="1">
                <a:ea typeface="微软雅黑" pitchFamily="34" charset="-122"/>
              </a:defRPr>
            </a:lvl1pPr>
            <a:lvl2pPr marL="588462" indent="0">
              <a:buNone/>
              <a:defRPr sz="2600" b="1"/>
            </a:lvl2pPr>
            <a:lvl3pPr marL="1176924" indent="0">
              <a:buNone/>
              <a:defRPr sz="2300" b="1"/>
            </a:lvl3pPr>
            <a:lvl4pPr marL="1765386" indent="0">
              <a:buNone/>
              <a:defRPr sz="2100" b="1"/>
            </a:lvl4pPr>
            <a:lvl5pPr marL="2353848" indent="0">
              <a:buNone/>
              <a:defRPr sz="2100" b="1"/>
            </a:lvl5pPr>
            <a:lvl6pPr marL="2942311" indent="0">
              <a:buNone/>
              <a:defRPr sz="2100" b="1"/>
            </a:lvl6pPr>
            <a:lvl7pPr marL="3530773" indent="0">
              <a:buNone/>
              <a:defRPr sz="2100" b="1"/>
            </a:lvl7pPr>
            <a:lvl8pPr marL="4119235" indent="0">
              <a:buNone/>
              <a:defRPr sz="2100" b="1"/>
            </a:lvl8pPr>
            <a:lvl9pPr marL="4707697" indent="0">
              <a:buNone/>
              <a:defRPr sz="21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63" y="2055059"/>
            <a:ext cx="5092917" cy="3733601"/>
          </a:xfrm>
          <a:prstGeom prst="rect">
            <a:avLst/>
          </a:prstGeom>
        </p:spPr>
        <p:txBody>
          <a:bodyPr/>
          <a:lstStyle>
            <a:lvl1pPr>
              <a:defRPr sz="3100">
                <a:ea typeface="微软雅黑" pitchFamily="34" charset="-122"/>
              </a:defRPr>
            </a:lvl1pPr>
            <a:lvl2pPr>
              <a:defRPr sz="2600">
                <a:ea typeface="微软雅黑" pitchFamily="34" charset="-122"/>
              </a:defRPr>
            </a:lvl2pPr>
            <a:lvl3pPr>
              <a:defRPr sz="2300">
                <a:ea typeface="微软雅黑" pitchFamily="34" charset="-122"/>
              </a:defRPr>
            </a:lvl3pPr>
            <a:lvl4pPr>
              <a:defRPr sz="2100">
                <a:ea typeface="微软雅黑" pitchFamily="34" charset="-122"/>
              </a:defRPr>
            </a:lvl4pPr>
            <a:lvl5pPr>
              <a:defRPr sz="2100">
                <a:ea typeface="微软雅黑" pitchFamily="34" charset="-122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FD725410-BEFA-4075-99F8-9B76E6135EB8}" type="datetimeFigureOut">
              <a:rPr lang="zh-CN" altLang="en-US" smtClean="0"/>
              <a:pPr/>
              <a:t>2024/11/30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ABCBC4E8-88EF-4446-9533-1BB591964E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49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0" y="259513"/>
            <a:ext cx="10369868" cy="108002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FD725410-BEFA-4075-99F8-9B76E6135EB8}" type="datetimeFigureOut">
              <a:rPr lang="zh-CN" altLang="en-US" smtClean="0"/>
              <a:pPr/>
              <a:t>2024/11/30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ABCBC4E8-88EF-4446-9533-1BB591964E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11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FD725410-BEFA-4075-99F8-9B76E6135EB8}" type="datetimeFigureOut">
              <a:rPr lang="zh-CN" altLang="en-US" smtClean="0"/>
              <a:pPr/>
              <a:t>2024/11/30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ABCBC4E8-88EF-4446-9533-1BB591964E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57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5" y="258007"/>
            <a:ext cx="3790683" cy="1098030"/>
          </a:xfrm>
          <a:prstGeom prst="rect">
            <a:avLst/>
          </a:prstGeom>
        </p:spPr>
        <p:txBody>
          <a:bodyPr anchor="b"/>
          <a:lstStyle>
            <a:lvl1pPr algn="l">
              <a:defRPr sz="2600" b="1"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4" y="258011"/>
            <a:ext cx="6441161" cy="5530650"/>
          </a:xfrm>
          <a:prstGeom prst="rect">
            <a:avLst/>
          </a:prstGeom>
        </p:spPr>
        <p:txBody>
          <a:bodyPr/>
          <a:lstStyle>
            <a:lvl1pPr>
              <a:defRPr sz="4100">
                <a:ea typeface="微软雅黑" pitchFamily="34" charset="-122"/>
              </a:defRPr>
            </a:lvl1pPr>
            <a:lvl2pPr>
              <a:defRPr sz="3600">
                <a:ea typeface="微软雅黑" pitchFamily="34" charset="-122"/>
              </a:defRPr>
            </a:lvl2pPr>
            <a:lvl3pPr>
              <a:defRPr sz="3100">
                <a:ea typeface="微软雅黑" pitchFamily="34" charset="-122"/>
              </a:defRPr>
            </a:lvl3pPr>
            <a:lvl4pPr>
              <a:defRPr sz="2600">
                <a:ea typeface="微软雅黑" pitchFamily="34" charset="-122"/>
              </a:defRPr>
            </a:lvl4pPr>
            <a:lvl5pPr>
              <a:defRPr sz="2600">
                <a:ea typeface="微软雅黑" pitchFamily="34" charset="-122"/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5" y="1356037"/>
            <a:ext cx="3790683" cy="44326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ea typeface="微软雅黑" pitchFamily="34" charset="-122"/>
              </a:defRPr>
            </a:lvl1pPr>
            <a:lvl2pPr marL="588462" indent="0">
              <a:buNone/>
              <a:defRPr sz="1500"/>
            </a:lvl2pPr>
            <a:lvl3pPr marL="1176924" indent="0">
              <a:buNone/>
              <a:defRPr sz="1300"/>
            </a:lvl3pPr>
            <a:lvl4pPr marL="1765386" indent="0">
              <a:buNone/>
              <a:defRPr sz="1200"/>
            </a:lvl4pPr>
            <a:lvl5pPr marL="2353848" indent="0">
              <a:buNone/>
              <a:defRPr sz="1200"/>
            </a:lvl5pPr>
            <a:lvl6pPr marL="2942311" indent="0">
              <a:buNone/>
              <a:defRPr sz="1200"/>
            </a:lvl6pPr>
            <a:lvl7pPr marL="3530773" indent="0">
              <a:buNone/>
              <a:defRPr sz="1200"/>
            </a:lvl7pPr>
            <a:lvl8pPr marL="4119235" indent="0">
              <a:buNone/>
              <a:defRPr sz="1200"/>
            </a:lvl8pPr>
            <a:lvl9pPr marL="4707697" indent="0">
              <a:buNone/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FD725410-BEFA-4075-99F8-9B76E6135EB8}" type="datetimeFigureOut">
              <a:rPr lang="zh-CN" altLang="en-US" smtClean="0"/>
              <a:pPr/>
              <a:t>2024/11/30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ABCBC4E8-88EF-4446-9533-1BB591964E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09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8" y="4536128"/>
            <a:ext cx="6913245" cy="535515"/>
          </a:xfrm>
          <a:prstGeom prst="rect">
            <a:avLst/>
          </a:prstGeom>
        </p:spPr>
        <p:txBody>
          <a:bodyPr anchor="b"/>
          <a:lstStyle>
            <a:lvl1pPr algn="l">
              <a:defRPr sz="2600" b="1"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8" y="579020"/>
            <a:ext cx="6913245" cy="3888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100">
                <a:ea typeface="微软雅黑" pitchFamily="34" charset="-122"/>
              </a:defRPr>
            </a:lvl1pPr>
            <a:lvl2pPr marL="588462" indent="0">
              <a:buNone/>
              <a:defRPr sz="3600"/>
            </a:lvl2pPr>
            <a:lvl3pPr marL="1176924" indent="0">
              <a:buNone/>
              <a:defRPr sz="3100"/>
            </a:lvl3pPr>
            <a:lvl4pPr marL="1765386" indent="0">
              <a:buNone/>
              <a:defRPr sz="2600"/>
            </a:lvl4pPr>
            <a:lvl5pPr marL="2353848" indent="0">
              <a:buNone/>
              <a:defRPr sz="2600"/>
            </a:lvl5pPr>
            <a:lvl6pPr marL="2942311" indent="0">
              <a:buNone/>
              <a:defRPr sz="2600"/>
            </a:lvl6pPr>
            <a:lvl7pPr marL="3530773" indent="0">
              <a:buNone/>
              <a:defRPr sz="2600"/>
            </a:lvl7pPr>
            <a:lvl8pPr marL="4119235" indent="0">
              <a:buNone/>
              <a:defRPr sz="2600"/>
            </a:lvl8pPr>
            <a:lvl9pPr marL="4707697" indent="0">
              <a:buNone/>
              <a:defRPr sz="26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8" y="5071640"/>
            <a:ext cx="6913245" cy="760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ea typeface="微软雅黑" pitchFamily="34" charset="-122"/>
              </a:defRPr>
            </a:lvl1pPr>
            <a:lvl2pPr marL="588462" indent="0">
              <a:buNone/>
              <a:defRPr sz="1500"/>
            </a:lvl2pPr>
            <a:lvl3pPr marL="1176924" indent="0">
              <a:buNone/>
              <a:defRPr sz="1300"/>
            </a:lvl3pPr>
            <a:lvl4pPr marL="1765386" indent="0">
              <a:buNone/>
              <a:defRPr sz="1200"/>
            </a:lvl4pPr>
            <a:lvl5pPr marL="2353848" indent="0">
              <a:buNone/>
              <a:defRPr sz="1200"/>
            </a:lvl5pPr>
            <a:lvl6pPr marL="2942311" indent="0">
              <a:buNone/>
              <a:defRPr sz="1200"/>
            </a:lvl6pPr>
            <a:lvl7pPr marL="3530773" indent="0">
              <a:buNone/>
              <a:defRPr sz="1200"/>
            </a:lvl7pPr>
            <a:lvl8pPr marL="4119235" indent="0">
              <a:buNone/>
              <a:defRPr sz="1200"/>
            </a:lvl8pPr>
            <a:lvl9pPr marL="4707697" indent="0">
              <a:buNone/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6105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FD725410-BEFA-4075-99F8-9B76E6135EB8}" type="datetimeFigureOut">
              <a:rPr lang="zh-CN" altLang="en-US" smtClean="0"/>
              <a:pPr/>
              <a:t>2024/11/30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936716" y="6006168"/>
            <a:ext cx="3648657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57487" y="6006168"/>
            <a:ext cx="2688484" cy="345009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itchFamily="34" charset="-122"/>
              </a:defRPr>
            </a:lvl1pPr>
          </a:lstStyle>
          <a:p>
            <a:fld id="{ABCBC4E8-88EF-4446-9533-1BB591964E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2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34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6924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1347" indent="-441347" algn="l" defTabSz="117692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6251" indent="-367789" algn="l" defTabSz="1176924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71155" indent="-294231" algn="l" defTabSz="117692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9617" indent="-294231" algn="l" defTabSz="117692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8080" indent="-294231" algn="l" defTabSz="1176924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6542" indent="-294231" algn="l" defTabSz="117692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5004" indent="-294231" algn="l" defTabSz="117692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13466" indent="-294231" algn="l" defTabSz="117692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01928" indent="-294231" algn="l" defTabSz="117692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769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8462" algn="l" defTabSz="11769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6924" algn="l" defTabSz="11769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5386" algn="l" defTabSz="11769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3848" algn="l" defTabSz="11769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42311" algn="l" defTabSz="11769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30773" algn="l" defTabSz="11769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9235" algn="l" defTabSz="11769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7697" algn="l" defTabSz="11769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12C9A-6F4E-6EBA-DD13-885347081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A50CC139-C2CB-6893-7C32-9B43D597E905}"/>
              </a:ext>
            </a:extLst>
          </p:cNvPr>
          <p:cNvGrpSpPr/>
          <p:nvPr/>
        </p:nvGrpSpPr>
        <p:grpSpPr>
          <a:xfrm>
            <a:off x="0" y="-1"/>
            <a:ext cx="6241123" cy="221354"/>
            <a:chOff x="0" y="-1"/>
            <a:chExt cx="9985800" cy="287760"/>
          </a:xfrm>
        </p:grpSpPr>
        <p:sp>
          <p:nvSpPr>
            <p:cNvPr id="170" name="Shape 5209">
              <a:extLst>
                <a:ext uri="{FF2B5EF4-FFF2-40B4-BE49-F238E27FC236}">
                  <a16:creationId xmlns:a16="http://schemas.microsoft.com/office/drawing/2014/main" id="{5BCBD508-BC8C-DEFC-082B-4D3CC2CAA890}"/>
                </a:ext>
              </a:extLst>
            </p:cNvPr>
            <p:cNvSpPr/>
            <p:nvPr/>
          </p:nvSpPr>
          <p:spPr>
            <a:xfrm>
              <a:off x="0" y="0"/>
              <a:ext cx="2496450" cy="287759"/>
            </a:xfrm>
            <a:prstGeom prst="rect">
              <a:avLst/>
            </a:prstGeom>
            <a:solidFill>
              <a:srgbClr val="0070C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71" name="Shape 5209">
              <a:extLst>
                <a:ext uri="{FF2B5EF4-FFF2-40B4-BE49-F238E27FC236}">
                  <a16:creationId xmlns:a16="http://schemas.microsoft.com/office/drawing/2014/main" id="{5E650575-E5A5-065B-BF79-874D8762CC09}"/>
                </a:ext>
              </a:extLst>
            </p:cNvPr>
            <p:cNvSpPr/>
            <p:nvPr/>
          </p:nvSpPr>
          <p:spPr>
            <a:xfrm>
              <a:off x="2496450" y="0"/>
              <a:ext cx="2496450" cy="287759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172" name="Shape 5209">
              <a:extLst>
                <a:ext uri="{FF2B5EF4-FFF2-40B4-BE49-F238E27FC236}">
                  <a16:creationId xmlns:a16="http://schemas.microsoft.com/office/drawing/2014/main" id="{E912E6A1-DE08-2BC3-0980-302DC599AB66}"/>
                </a:ext>
              </a:extLst>
            </p:cNvPr>
            <p:cNvSpPr/>
            <p:nvPr/>
          </p:nvSpPr>
          <p:spPr>
            <a:xfrm>
              <a:off x="4992900" y="0"/>
              <a:ext cx="2496450" cy="287759"/>
            </a:xfrm>
            <a:prstGeom prst="rect">
              <a:avLst/>
            </a:prstGeom>
            <a:solidFill>
              <a:srgbClr val="66C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85" name="Shape 5209">
              <a:extLst>
                <a:ext uri="{FF2B5EF4-FFF2-40B4-BE49-F238E27FC236}">
                  <a16:creationId xmlns:a16="http://schemas.microsoft.com/office/drawing/2014/main" id="{FB737BA2-538E-2DA6-136E-5CD03C661DC9}"/>
                </a:ext>
              </a:extLst>
            </p:cNvPr>
            <p:cNvSpPr/>
            <p:nvPr/>
          </p:nvSpPr>
          <p:spPr>
            <a:xfrm>
              <a:off x="7489350" y="-1"/>
              <a:ext cx="2496450" cy="287759"/>
            </a:xfrm>
            <a:prstGeom prst="rect">
              <a:avLst/>
            </a:prstGeom>
            <a:solidFill>
              <a:srgbClr val="CCE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</p:grpSp>
      <p:grpSp>
        <p:nvGrpSpPr>
          <p:cNvPr id="4" name="组合 172">
            <a:extLst>
              <a:ext uri="{FF2B5EF4-FFF2-40B4-BE49-F238E27FC236}">
                <a16:creationId xmlns:a16="http://schemas.microsoft.com/office/drawing/2014/main" id="{B9C6BC53-0AED-F2DC-FBFD-B3C49C1BAE2B}"/>
              </a:ext>
            </a:extLst>
          </p:cNvPr>
          <p:cNvGrpSpPr/>
          <p:nvPr/>
        </p:nvGrpSpPr>
        <p:grpSpPr>
          <a:xfrm rot="10800000">
            <a:off x="5280952" y="6258821"/>
            <a:ext cx="6241123" cy="221354"/>
            <a:chOff x="0" y="-1"/>
            <a:chExt cx="9985800" cy="287760"/>
          </a:xfrm>
        </p:grpSpPr>
        <p:sp>
          <p:nvSpPr>
            <p:cNvPr id="6" name="Shape 5209">
              <a:extLst>
                <a:ext uri="{FF2B5EF4-FFF2-40B4-BE49-F238E27FC236}">
                  <a16:creationId xmlns:a16="http://schemas.microsoft.com/office/drawing/2014/main" id="{359162BE-6C76-A801-0853-581B9901FC45}"/>
                </a:ext>
              </a:extLst>
            </p:cNvPr>
            <p:cNvSpPr/>
            <p:nvPr/>
          </p:nvSpPr>
          <p:spPr>
            <a:xfrm>
              <a:off x="0" y="0"/>
              <a:ext cx="2496450" cy="287759"/>
            </a:xfrm>
            <a:prstGeom prst="rect">
              <a:avLst/>
            </a:prstGeom>
            <a:solidFill>
              <a:srgbClr val="0070C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7" name="Shape 5209">
              <a:extLst>
                <a:ext uri="{FF2B5EF4-FFF2-40B4-BE49-F238E27FC236}">
                  <a16:creationId xmlns:a16="http://schemas.microsoft.com/office/drawing/2014/main" id="{1E76751E-40B9-2470-9C3E-C0BEBB218A4A}"/>
                </a:ext>
              </a:extLst>
            </p:cNvPr>
            <p:cNvSpPr/>
            <p:nvPr/>
          </p:nvSpPr>
          <p:spPr>
            <a:xfrm>
              <a:off x="2496450" y="0"/>
              <a:ext cx="2496450" cy="287759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 dirty="0">
                <a:latin typeface="+mn-ea"/>
              </a:endParaRPr>
            </a:p>
          </p:txBody>
        </p:sp>
        <p:sp>
          <p:nvSpPr>
            <p:cNvPr id="8" name="Shape 5209">
              <a:extLst>
                <a:ext uri="{FF2B5EF4-FFF2-40B4-BE49-F238E27FC236}">
                  <a16:creationId xmlns:a16="http://schemas.microsoft.com/office/drawing/2014/main" id="{95BD20DC-5A10-0E37-7E96-905DD39D86D2}"/>
                </a:ext>
              </a:extLst>
            </p:cNvPr>
            <p:cNvSpPr/>
            <p:nvPr/>
          </p:nvSpPr>
          <p:spPr>
            <a:xfrm>
              <a:off x="4992900" y="0"/>
              <a:ext cx="2496450" cy="287759"/>
            </a:xfrm>
            <a:prstGeom prst="rect">
              <a:avLst/>
            </a:prstGeom>
            <a:solidFill>
              <a:srgbClr val="66C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  <p:sp>
          <p:nvSpPr>
            <p:cNvPr id="9" name="Shape 5209">
              <a:extLst>
                <a:ext uri="{FF2B5EF4-FFF2-40B4-BE49-F238E27FC236}">
                  <a16:creationId xmlns:a16="http://schemas.microsoft.com/office/drawing/2014/main" id="{7627D857-B93A-1F79-A3B8-04005049EF2F}"/>
                </a:ext>
              </a:extLst>
            </p:cNvPr>
            <p:cNvSpPr/>
            <p:nvPr/>
          </p:nvSpPr>
          <p:spPr>
            <a:xfrm>
              <a:off x="7489350" y="-1"/>
              <a:ext cx="2496450" cy="287759"/>
            </a:xfrm>
            <a:prstGeom prst="rect">
              <a:avLst/>
            </a:prstGeom>
            <a:solidFill>
              <a:srgbClr val="CCEC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pPr>
              <a:endParaRPr>
                <a:latin typeface="+mn-ea"/>
              </a:endParaRPr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2091F76-FFA6-BC83-8C63-4688E7E99E44}"/>
              </a:ext>
            </a:extLst>
          </p:cNvPr>
          <p:cNvSpPr txBox="1"/>
          <p:nvPr/>
        </p:nvSpPr>
        <p:spPr>
          <a:xfrm>
            <a:off x="5256981" y="1069731"/>
            <a:ext cx="6295619" cy="236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9600"/>
              </a:lnSpc>
            </a:pPr>
            <a:r>
              <a:rPr lang="zh-TW" altLang="en-US" sz="4000" b="1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國立清華大學</a:t>
            </a:r>
          </a:p>
          <a:p>
            <a:pPr algn="ctr">
              <a:lnSpc>
                <a:spcPts val="9600"/>
              </a:lnSpc>
            </a:pPr>
            <a:r>
              <a:rPr lang="zh-TW" altLang="en-US" sz="4000" b="1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資訊工程學系</a:t>
            </a:r>
            <a:r>
              <a:rPr lang="en-US" altLang="zh-TW" sz="4000" b="1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-B</a:t>
            </a:r>
            <a:r>
              <a:rPr lang="zh-TW" altLang="en-US" sz="4000" b="1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微软雅黑" pitchFamily="34" charset="-122"/>
                <a:ea typeface="微软雅黑" pitchFamily="34" charset="-122"/>
              </a:rPr>
              <a:t>組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63A4994-38C1-06DB-2C36-E96C521850F7}"/>
              </a:ext>
            </a:extLst>
          </p:cNvPr>
          <p:cNvSpPr txBox="1"/>
          <p:nvPr/>
        </p:nvSpPr>
        <p:spPr>
          <a:xfrm>
            <a:off x="5226455" y="4423234"/>
            <a:ext cx="6295620" cy="1308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8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連柏鈞</a:t>
            </a:r>
            <a:endParaRPr lang="en-US" altLang="zh-TW" sz="28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8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准考證號 </a:t>
            </a:r>
            <a:r>
              <a:rPr lang="en-US" altLang="zh-TW" sz="28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: 23080012</a:t>
            </a:r>
            <a:endParaRPr lang="zh-TW" altLang="en-US" sz="28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圖片 20" descr="一張含有 圓形, 符號, 標誌, 藝術 的圖片">
            <a:extLst>
              <a:ext uri="{FF2B5EF4-FFF2-40B4-BE49-F238E27FC236}">
                <a16:creationId xmlns:a16="http://schemas.microsoft.com/office/drawing/2014/main" id="{753E93A8-A14F-5B47-1F42-0F3849CBDAE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21" y="702417"/>
            <a:ext cx="5472335" cy="547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37325"/>
      </p:ext>
    </p:extLst>
  </p:cSld>
  <p:clrMapOvr>
    <a:masterClrMapping/>
  </p:clrMapOvr>
  <p:transition spd="slow" advTm="4705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TW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期望在本計劃學習的能力</a:t>
            </a:r>
          </a:p>
        </p:txBody>
      </p:sp>
      <p:grpSp>
        <p:nvGrpSpPr>
          <p:cNvPr id="255" name="Group 3760"/>
          <p:cNvGrpSpPr/>
          <p:nvPr/>
        </p:nvGrpSpPr>
        <p:grpSpPr>
          <a:xfrm>
            <a:off x="5743444" y="4440980"/>
            <a:ext cx="5310548" cy="1691010"/>
            <a:chOff x="0" y="0"/>
            <a:chExt cx="6063491" cy="1791382"/>
          </a:xfrm>
        </p:grpSpPr>
        <p:sp>
          <p:nvSpPr>
            <p:cNvPr id="256" name="Shape 3753"/>
            <p:cNvSpPr/>
            <p:nvPr/>
          </p:nvSpPr>
          <p:spPr>
            <a:xfrm>
              <a:off x="318" y="111123"/>
              <a:ext cx="6059825" cy="1680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346" extrusionOk="0">
                  <a:moveTo>
                    <a:pt x="10843" y="20925"/>
                  </a:moveTo>
                  <a:cubicBezTo>
                    <a:pt x="10499" y="21382"/>
                    <a:pt x="9851" y="21473"/>
                    <a:pt x="9405" y="21169"/>
                  </a:cubicBezTo>
                  <a:cubicBezTo>
                    <a:pt x="393" y="14871"/>
                    <a:pt x="393" y="14871"/>
                    <a:pt x="393" y="14871"/>
                  </a:cubicBezTo>
                  <a:cubicBezTo>
                    <a:pt x="-53" y="14537"/>
                    <a:pt x="-129" y="13928"/>
                    <a:pt x="216" y="13502"/>
                  </a:cubicBezTo>
                  <a:cubicBezTo>
                    <a:pt x="10499" y="421"/>
                    <a:pt x="10499" y="421"/>
                    <a:pt x="10499" y="421"/>
                  </a:cubicBezTo>
                  <a:cubicBezTo>
                    <a:pt x="10843" y="-36"/>
                    <a:pt x="11483" y="-127"/>
                    <a:pt x="11929" y="177"/>
                  </a:cubicBezTo>
                  <a:cubicBezTo>
                    <a:pt x="20949" y="6079"/>
                    <a:pt x="20949" y="6079"/>
                    <a:pt x="20949" y="6079"/>
                  </a:cubicBezTo>
                  <a:cubicBezTo>
                    <a:pt x="21395" y="6383"/>
                    <a:pt x="21471" y="6992"/>
                    <a:pt x="21126" y="7448"/>
                  </a:cubicBezTo>
                  <a:lnTo>
                    <a:pt x="10843" y="20925"/>
                  </a:lnTo>
                  <a:close/>
                </a:path>
              </a:pathLst>
            </a:custGeom>
            <a:solidFill>
              <a:srgbClr val="C0C0C0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257" name="Shape 3754"/>
            <p:cNvSpPr/>
            <p:nvPr/>
          </p:nvSpPr>
          <p:spPr>
            <a:xfrm>
              <a:off x="0" y="572916"/>
              <a:ext cx="6063492" cy="1207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583" y="1371"/>
                    <a:pt x="21583" y="1371"/>
                    <a:pt x="21583" y="1371"/>
                  </a:cubicBezTo>
                  <a:cubicBezTo>
                    <a:pt x="20970" y="2786"/>
                    <a:pt x="20970" y="2786"/>
                    <a:pt x="20970" y="2786"/>
                  </a:cubicBezTo>
                  <a:cubicBezTo>
                    <a:pt x="10094" y="21600"/>
                    <a:pt x="10094" y="21600"/>
                    <a:pt x="10094" y="21600"/>
                  </a:cubicBezTo>
                  <a:cubicBezTo>
                    <a:pt x="102" y="12171"/>
                    <a:pt x="102" y="12171"/>
                    <a:pt x="102" y="12171"/>
                  </a:cubicBezTo>
                  <a:cubicBezTo>
                    <a:pt x="0" y="11486"/>
                    <a:pt x="0" y="11486"/>
                    <a:pt x="0" y="11486"/>
                  </a:cubicBezTo>
                  <a:cubicBezTo>
                    <a:pt x="0" y="11486"/>
                    <a:pt x="9" y="9643"/>
                    <a:pt x="17" y="9643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C0C0C0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258" name="Shape 3755"/>
            <p:cNvSpPr/>
            <p:nvPr/>
          </p:nvSpPr>
          <p:spPr>
            <a:xfrm>
              <a:off x="2339" y="0"/>
              <a:ext cx="6059824" cy="1682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331" extrusionOk="0">
                  <a:moveTo>
                    <a:pt x="10843" y="20926"/>
                  </a:moveTo>
                  <a:cubicBezTo>
                    <a:pt x="10499" y="21351"/>
                    <a:pt x="9859" y="21473"/>
                    <a:pt x="9413" y="21139"/>
                  </a:cubicBezTo>
                  <a:cubicBezTo>
                    <a:pt x="393" y="14850"/>
                    <a:pt x="393" y="14850"/>
                    <a:pt x="393" y="14850"/>
                  </a:cubicBezTo>
                  <a:cubicBezTo>
                    <a:pt x="-53" y="14546"/>
                    <a:pt x="-129" y="13908"/>
                    <a:pt x="216" y="13483"/>
                  </a:cubicBezTo>
                  <a:cubicBezTo>
                    <a:pt x="10499" y="420"/>
                    <a:pt x="10499" y="420"/>
                    <a:pt x="10499" y="420"/>
                  </a:cubicBezTo>
                  <a:cubicBezTo>
                    <a:pt x="10852" y="-36"/>
                    <a:pt x="11491" y="-127"/>
                    <a:pt x="11937" y="177"/>
                  </a:cubicBezTo>
                  <a:cubicBezTo>
                    <a:pt x="20949" y="6496"/>
                    <a:pt x="20949" y="6496"/>
                    <a:pt x="20949" y="6496"/>
                  </a:cubicBezTo>
                  <a:cubicBezTo>
                    <a:pt x="21395" y="6800"/>
                    <a:pt x="21471" y="7407"/>
                    <a:pt x="21126" y="7863"/>
                  </a:cubicBezTo>
                  <a:lnTo>
                    <a:pt x="10843" y="20926"/>
                  </a:lnTo>
                  <a:close/>
                </a:path>
              </a:pathLst>
            </a:custGeom>
            <a:solidFill>
              <a:srgbClr val="F5F5F5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259" name="Shape 3756"/>
            <p:cNvSpPr/>
            <p:nvPr/>
          </p:nvSpPr>
          <p:spPr>
            <a:xfrm>
              <a:off x="393994" y="64762"/>
              <a:ext cx="5420978" cy="1504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405"/>
                  </a:moveTo>
                  <a:lnTo>
                    <a:pt x="11327" y="0"/>
                  </a:lnTo>
                  <a:lnTo>
                    <a:pt x="21600" y="7181"/>
                  </a:lnTo>
                  <a:lnTo>
                    <a:pt x="10261" y="21600"/>
                  </a:lnTo>
                  <a:lnTo>
                    <a:pt x="0" y="1440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260" name="Shape 3757"/>
            <p:cNvSpPr/>
            <p:nvPr/>
          </p:nvSpPr>
          <p:spPr>
            <a:xfrm>
              <a:off x="2969110" y="64762"/>
              <a:ext cx="2845862" cy="1504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7181"/>
                  </a:lnTo>
                  <a:lnTo>
                    <a:pt x="2032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alpha val="26000"/>
              </a:schemeClr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261" name="Shape 3758"/>
            <p:cNvSpPr/>
            <p:nvPr/>
          </p:nvSpPr>
          <p:spPr>
            <a:xfrm>
              <a:off x="1408231" y="1335594"/>
              <a:ext cx="254681" cy="67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74" h="19017" extrusionOk="0">
                  <a:moveTo>
                    <a:pt x="3647" y="17104"/>
                  </a:moveTo>
                  <a:cubicBezTo>
                    <a:pt x="7967" y="20479"/>
                    <a:pt x="13907" y="19129"/>
                    <a:pt x="17147" y="15079"/>
                  </a:cubicBezTo>
                  <a:cubicBezTo>
                    <a:pt x="20387" y="11029"/>
                    <a:pt x="19667" y="4954"/>
                    <a:pt x="15527" y="1579"/>
                  </a:cubicBezTo>
                  <a:cubicBezTo>
                    <a:pt x="11387" y="-1121"/>
                    <a:pt x="5267" y="-446"/>
                    <a:pt x="2027" y="4279"/>
                  </a:cubicBezTo>
                  <a:cubicBezTo>
                    <a:pt x="-1213" y="8329"/>
                    <a:pt x="-493" y="14404"/>
                    <a:pt x="3647" y="17104"/>
                  </a:cubicBezTo>
                  <a:close/>
                </a:path>
              </a:pathLst>
            </a:custGeom>
            <a:solidFill>
              <a:srgbClr val="808183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262" name="Shape 3759"/>
            <p:cNvSpPr/>
            <p:nvPr/>
          </p:nvSpPr>
          <p:spPr>
            <a:xfrm>
              <a:off x="4370285" y="246606"/>
              <a:ext cx="442559" cy="89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267" extrusionOk="0">
                  <a:moveTo>
                    <a:pt x="430" y="2274"/>
                  </a:moveTo>
                  <a:cubicBezTo>
                    <a:pt x="-29" y="2274"/>
                    <a:pt x="-144" y="1137"/>
                    <a:pt x="201" y="568"/>
                  </a:cubicBezTo>
                  <a:lnTo>
                    <a:pt x="201" y="568"/>
                  </a:lnTo>
                  <a:cubicBezTo>
                    <a:pt x="545" y="0"/>
                    <a:pt x="1235" y="0"/>
                    <a:pt x="1694" y="0"/>
                  </a:cubicBezTo>
                  <a:cubicBezTo>
                    <a:pt x="20882" y="18758"/>
                    <a:pt x="20882" y="18758"/>
                    <a:pt x="20882" y="18758"/>
                  </a:cubicBezTo>
                  <a:cubicBezTo>
                    <a:pt x="21341" y="19326"/>
                    <a:pt x="21456" y="19895"/>
                    <a:pt x="21111" y="20463"/>
                  </a:cubicBezTo>
                  <a:lnTo>
                    <a:pt x="21111" y="20463"/>
                  </a:lnTo>
                  <a:cubicBezTo>
                    <a:pt x="20767" y="21032"/>
                    <a:pt x="20077" y="21600"/>
                    <a:pt x="19618" y="21032"/>
                  </a:cubicBezTo>
                  <a:lnTo>
                    <a:pt x="430" y="2274"/>
                  </a:lnTo>
                  <a:close/>
                </a:path>
              </a:pathLst>
            </a:custGeom>
            <a:solidFill>
              <a:srgbClr val="808183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232775" y="2556865"/>
            <a:ext cx="1030181" cy="868628"/>
            <a:chOff x="7494679" y="2533952"/>
            <a:chExt cx="1176243" cy="920187"/>
          </a:xfrm>
        </p:grpSpPr>
        <p:sp>
          <p:nvSpPr>
            <p:cNvPr id="266" name="Shape 3764"/>
            <p:cNvSpPr/>
            <p:nvPr/>
          </p:nvSpPr>
          <p:spPr>
            <a:xfrm>
              <a:off x="7494679" y="2533952"/>
              <a:ext cx="1176243" cy="920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479" extrusionOk="0">
                  <a:moveTo>
                    <a:pt x="13069" y="21479"/>
                  </a:moveTo>
                  <a:lnTo>
                    <a:pt x="10401" y="18393"/>
                  </a:lnTo>
                  <a:cubicBezTo>
                    <a:pt x="4515" y="18269"/>
                    <a:pt x="-140" y="14052"/>
                    <a:pt x="3" y="8974"/>
                  </a:cubicBezTo>
                  <a:cubicBezTo>
                    <a:pt x="146" y="3896"/>
                    <a:pt x="5034" y="-121"/>
                    <a:pt x="10919" y="3"/>
                  </a:cubicBezTo>
                  <a:cubicBezTo>
                    <a:pt x="16805" y="126"/>
                    <a:pt x="21460" y="4343"/>
                    <a:pt x="21317" y="9421"/>
                  </a:cubicBezTo>
                  <a:cubicBezTo>
                    <a:pt x="21211" y="13170"/>
                    <a:pt x="18479" y="16487"/>
                    <a:pt x="14412" y="17807"/>
                  </a:cubicBezTo>
                  <a:close/>
                </a:path>
              </a:pathLst>
            </a:custGeom>
            <a:solidFill>
              <a:srgbClr val="66CCFF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275" name="Shape 3773"/>
            <p:cNvSpPr/>
            <p:nvPr/>
          </p:nvSpPr>
          <p:spPr>
            <a:xfrm>
              <a:off x="7850231" y="2707015"/>
              <a:ext cx="465138" cy="466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77" y="0"/>
                    <a:pt x="0" y="4877"/>
                    <a:pt x="0" y="10800"/>
                  </a:cubicBezTo>
                  <a:cubicBezTo>
                    <a:pt x="0" y="16723"/>
                    <a:pt x="4877" y="21600"/>
                    <a:pt x="10800" y="21600"/>
                  </a:cubicBezTo>
                  <a:cubicBezTo>
                    <a:pt x="16723" y="21600"/>
                    <a:pt x="21600" y="16723"/>
                    <a:pt x="21600" y="10800"/>
                  </a:cubicBezTo>
                  <a:cubicBezTo>
                    <a:pt x="21600" y="4877"/>
                    <a:pt x="16723" y="0"/>
                    <a:pt x="10800" y="0"/>
                  </a:cubicBezTo>
                  <a:close/>
                  <a:moveTo>
                    <a:pt x="20206" y="10452"/>
                  </a:moveTo>
                  <a:cubicBezTo>
                    <a:pt x="16026" y="10452"/>
                    <a:pt x="16026" y="10452"/>
                    <a:pt x="16026" y="10452"/>
                  </a:cubicBezTo>
                  <a:cubicBezTo>
                    <a:pt x="16026" y="8884"/>
                    <a:pt x="15677" y="7490"/>
                    <a:pt x="15155" y="6097"/>
                  </a:cubicBezTo>
                  <a:cubicBezTo>
                    <a:pt x="16200" y="5748"/>
                    <a:pt x="17071" y="5226"/>
                    <a:pt x="17768" y="4529"/>
                  </a:cubicBezTo>
                  <a:cubicBezTo>
                    <a:pt x="19161" y="6097"/>
                    <a:pt x="20032" y="8187"/>
                    <a:pt x="20206" y="10452"/>
                  </a:cubicBezTo>
                  <a:close/>
                  <a:moveTo>
                    <a:pt x="10452" y="20206"/>
                  </a:moveTo>
                  <a:cubicBezTo>
                    <a:pt x="9232" y="19161"/>
                    <a:pt x="8361" y="17942"/>
                    <a:pt x="7490" y="16548"/>
                  </a:cubicBezTo>
                  <a:cubicBezTo>
                    <a:pt x="8535" y="16200"/>
                    <a:pt x="9406" y="16026"/>
                    <a:pt x="10452" y="16026"/>
                  </a:cubicBezTo>
                  <a:cubicBezTo>
                    <a:pt x="10452" y="20206"/>
                    <a:pt x="10452" y="20206"/>
                    <a:pt x="10452" y="20206"/>
                  </a:cubicBezTo>
                  <a:cubicBezTo>
                    <a:pt x="10452" y="20206"/>
                    <a:pt x="10452" y="20206"/>
                    <a:pt x="10452" y="20206"/>
                  </a:cubicBezTo>
                  <a:close/>
                  <a:moveTo>
                    <a:pt x="11148" y="1394"/>
                  </a:moveTo>
                  <a:cubicBezTo>
                    <a:pt x="12542" y="2439"/>
                    <a:pt x="13587" y="4006"/>
                    <a:pt x="14284" y="5748"/>
                  </a:cubicBezTo>
                  <a:cubicBezTo>
                    <a:pt x="13239" y="6097"/>
                    <a:pt x="12194" y="6271"/>
                    <a:pt x="11148" y="6271"/>
                  </a:cubicBezTo>
                  <a:cubicBezTo>
                    <a:pt x="11148" y="1394"/>
                    <a:pt x="11148" y="1394"/>
                    <a:pt x="11148" y="1394"/>
                  </a:cubicBezTo>
                  <a:cubicBezTo>
                    <a:pt x="11148" y="1394"/>
                    <a:pt x="11148" y="1394"/>
                    <a:pt x="11148" y="1394"/>
                  </a:cubicBezTo>
                  <a:close/>
                  <a:moveTo>
                    <a:pt x="12368" y="1568"/>
                  </a:moveTo>
                  <a:cubicBezTo>
                    <a:pt x="14284" y="1916"/>
                    <a:pt x="16026" y="2787"/>
                    <a:pt x="17419" y="4006"/>
                  </a:cubicBezTo>
                  <a:cubicBezTo>
                    <a:pt x="16548" y="4529"/>
                    <a:pt x="15852" y="5052"/>
                    <a:pt x="14981" y="5400"/>
                  </a:cubicBezTo>
                  <a:cubicBezTo>
                    <a:pt x="14284" y="4006"/>
                    <a:pt x="13413" y="2613"/>
                    <a:pt x="12368" y="1568"/>
                  </a:cubicBezTo>
                  <a:close/>
                  <a:moveTo>
                    <a:pt x="10452" y="1394"/>
                  </a:moveTo>
                  <a:cubicBezTo>
                    <a:pt x="10452" y="6271"/>
                    <a:pt x="10452" y="6271"/>
                    <a:pt x="10452" y="6271"/>
                  </a:cubicBezTo>
                  <a:cubicBezTo>
                    <a:pt x="9406" y="6271"/>
                    <a:pt x="8361" y="6097"/>
                    <a:pt x="7316" y="5748"/>
                  </a:cubicBezTo>
                  <a:cubicBezTo>
                    <a:pt x="8013" y="4006"/>
                    <a:pt x="9058" y="2439"/>
                    <a:pt x="10452" y="1394"/>
                  </a:cubicBezTo>
                  <a:cubicBezTo>
                    <a:pt x="10452" y="1394"/>
                    <a:pt x="10452" y="1394"/>
                    <a:pt x="10452" y="1394"/>
                  </a:cubicBezTo>
                  <a:close/>
                  <a:moveTo>
                    <a:pt x="6619" y="5400"/>
                  </a:moveTo>
                  <a:cubicBezTo>
                    <a:pt x="5748" y="5052"/>
                    <a:pt x="5052" y="4529"/>
                    <a:pt x="4181" y="4006"/>
                  </a:cubicBezTo>
                  <a:cubicBezTo>
                    <a:pt x="5574" y="2787"/>
                    <a:pt x="7316" y="1916"/>
                    <a:pt x="9232" y="1568"/>
                  </a:cubicBezTo>
                  <a:cubicBezTo>
                    <a:pt x="8187" y="2613"/>
                    <a:pt x="7316" y="4006"/>
                    <a:pt x="6619" y="5400"/>
                  </a:cubicBezTo>
                  <a:close/>
                  <a:moveTo>
                    <a:pt x="6968" y="6271"/>
                  </a:moveTo>
                  <a:cubicBezTo>
                    <a:pt x="8187" y="6619"/>
                    <a:pt x="9232" y="6968"/>
                    <a:pt x="10452" y="6968"/>
                  </a:cubicBezTo>
                  <a:cubicBezTo>
                    <a:pt x="10452" y="10452"/>
                    <a:pt x="10452" y="10452"/>
                    <a:pt x="10452" y="10452"/>
                  </a:cubicBezTo>
                  <a:cubicBezTo>
                    <a:pt x="6271" y="10452"/>
                    <a:pt x="6271" y="10452"/>
                    <a:pt x="6271" y="10452"/>
                  </a:cubicBezTo>
                  <a:cubicBezTo>
                    <a:pt x="6271" y="9058"/>
                    <a:pt x="6619" y="7665"/>
                    <a:pt x="6968" y="6271"/>
                  </a:cubicBezTo>
                  <a:close/>
                  <a:moveTo>
                    <a:pt x="10452" y="11148"/>
                  </a:moveTo>
                  <a:cubicBezTo>
                    <a:pt x="10452" y="15329"/>
                    <a:pt x="10452" y="15329"/>
                    <a:pt x="10452" y="15329"/>
                  </a:cubicBezTo>
                  <a:cubicBezTo>
                    <a:pt x="9406" y="15329"/>
                    <a:pt x="8361" y="15503"/>
                    <a:pt x="7316" y="15852"/>
                  </a:cubicBezTo>
                  <a:cubicBezTo>
                    <a:pt x="6619" y="14458"/>
                    <a:pt x="6271" y="12890"/>
                    <a:pt x="6271" y="11148"/>
                  </a:cubicBezTo>
                  <a:lnTo>
                    <a:pt x="10452" y="11148"/>
                  </a:lnTo>
                  <a:close/>
                  <a:moveTo>
                    <a:pt x="9232" y="20032"/>
                  </a:moveTo>
                  <a:cubicBezTo>
                    <a:pt x="7490" y="19858"/>
                    <a:pt x="5923" y="18987"/>
                    <a:pt x="4703" y="17942"/>
                  </a:cubicBezTo>
                  <a:cubicBezTo>
                    <a:pt x="5400" y="17419"/>
                    <a:pt x="6097" y="17071"/>
                    <a:pt x="6968" y="16723"/>
                  </a:cubicBezTo>
                  <a:cubicBezTo>
                    <a:pt x="7490" y="17942"/>
                    <a:pt x="8361" y="19161"/>
                    <a:pt x="9232" y="20032"/>
                  </a:cubicBezTo>
                  <a:close/>
                  <a:moveTo>
                    <a:pt x="11148" y="20206"/>
                  </a:moveTo>
                  <a:cubicBezTo>
                    <a:pt x="11148" y="16026"/>
                    <a:pt x="11148" y="16026"/>
                    <a:pt x="11148" y="16026"/>
                  </a:cubicBezTo>
                  <a:cubicBezTo>
                    <a:pt x="12194" y="16026"/>
                    <a:pt x="13065" y="16200"/>
                    <a:pt x="14110" y="16548"/>
                  </a:cubicBezTo>
                  <a:cubicBezTo>
                    <a:pt x="13239" y="17942"/>
                    <a:pt x="12368" y="19161"/>
                    <a:pt x="11148" y="20206"/>
                  </a:cubicBezTo>
                  <a:cubicBezTo>
                    <a:pt x="11148" y="20206"/>
                    <a:pt x="11148" y="20206"/>
                    <a:pt x="11148" y="20206"/>
                  </a:cubicBezTo>
                  <a:close/>
                  <a:moveTo>
                    <a:pt x="14632" y="16723"/>
                  </a:moveTo>
                  <a:cubicBezTo>
                    <a:pt x="15503" y="17071"/>
                    <a:pt x="16200" y="17419"/>
                    <a:pt x="16897" y="17942"/>
                  </a:cubicBezTo>
                  <a:cubicBezTo>
                    <a:pt x="15677" y="18987"/>
                    <a:pt x="14110" y="19858"/>
                    <a:pt x="12368" y="20032"/>
                  </a:cubicBezTo>
                  <a:cubicBezTo>
                    <a:pt x="13239" y="19161"/>
                    <a:pt x="14110" y="17942"/>
                    <a:pt x="14632" y="16723"/>
                  </a:cubicBezTo>
                  <a:close/>
                  <a:moveTo>
                    <a:pt x="14284" y="15852"/>
                  </a:moveTo>
                  <a:cubicBezTo>
                    <a:pt x="13239" y="15503"/>
                    <a:pt x="12194" y="15329"/>
                    <a:pt x="11148" y="15329"/>
                  </a:cubicBezTo>
                  <a:cubicBezTo>
                    <a:pt x="11148" y="11148"/>
                    <a:pt x="11148" y="11148"/>
                    <a:pt x="11148" y="11148"/>
                  </a:cubicBezTo>
                  <a:cubicBezTo>
                    <a:pt x="15329" y="11148"/>
                    <a:pt x="15329" y="11148"/>
                    <a:pt x="15329" y="11148"/>
                  </a:cubicBezTo>
                  <a:cubicBezTo>
                    <a:pt x="15329" y="12890"/>
                    <a:pt x="14981" y="14458"/>
                    <a:pt x="14284" y="15852"/>
                  </a:cubicBezTo>
                  <a:close/>
                  <a:moveTo>
                    <a:pt x="11148" y="10452"/>
                  </a:moveTo>
                  <a:cubicBezTo>
                    <a:pt x="11148" y="6968"/>
                    <a:pt x="11148" y="6968"/>
                    <a:pt x="11148" y="6968"/>
                  </a:cubicBezTo>
                  <a:cubicBezTo>
                    <a:pt x="12368" y="6968"/>
                    <a:pt x="13413" y="6619"/>
                    <a:pt x="14632" y="6271"/>
                  </a:cubicBezTo>
                  <a:cubicBezTo>
                    <a:pt x="14981" y="7665"/>
                    <a:pt x="15329" y="9058"/>
                    <a:pt x="15329" y="10452"/>
                  </a:cubicBezTo>
                  <a:lnTo>
                    <a:pt x="11148" y="10452"/>
                  </a:lnTo>
                  <a:close/>
                  <a:moveTo>
                    <a:pt x="3832" y="4529"/>
                  </a:moveTo>
                  <a:cubicBezTo>
                    <a:pt x="4529" y="5226"/>
                    <a:pt x="5400" y="5748"/>
                    <a:pt x="6445" y="6097"/>
                  </a:cubicBezTo>
                  <a:cubicBezTo>
                    <a:pt x="5923" y="7490"/>
                    <a:pt x="5574" y="8884"/>
                    <a:pt x="5574" y="10452"/>
                  </a:cubicBezTo>
                  <a:cubicBezTo>
                    <a:pt x="1394" y="10452"/>
                    <a:pt x="1394" y="10452"/>
                    <a:pt x="1394" y="10452"/>
                  </a:cubicBezTo>
                  <a:cubicBezTo>
                    <a:pt x="1568" y="8187"/>
                    <a:pt x="2439" y="6097"/>
                    <a:pt x="3832" y="4529"/>
                  </a:cubicBezTo>
                  <a:close/>
                  <a:moveTo>
                    <a:pt x="1394" y="11148"/>
                  </a:moveTo>
                  <a:cubicBezTo>
                    <a:pt x="5574" y="11148"/>
                    <a:pt x="5574" y="11148"/>
                    <a:pt x="5574" y="11148"/>
                  </a:cubicBezTo>
                  <a:cubicBezTo>
                    <a:pt x="5574" y="12890"/>
                    <a:pt x="5923" y="14632"/>
                    <a:pt x="6619" y="16200"/>
                  </a:cubicBezTo>
                  <a:cubicBezTo>
                    <a:pt x="5748" y="16548"/>
                    <a:pt x="4877" y="16897"/>
                    <a:pt x="4181" y="17419"/>
                  </a:cubicBezTo>
                  <a:cubicBezTo>
                    <a:pt x="2613" y="15852"/>
                    <a:pt x="1568" y="13587"/>
                    <a:pt x="1394" y="11148"/>
                  </a:cubicBezTo>
                  <a:close/>
                  <a:moveTo>
                    <a:pt x="17419" y="17419"/>
                  </a:moveTo>
                  <a:cubicBezTo>
                    <a:pt x="16723" y="16897"/>
                    <a:pt x="15852" y="16548"/>
                    <a:pt x="14981" y="16200"/>
                  </a:cubicBezTo>
                  <a:cubicBezTo>
                    <a:pt x="15677" y="14632"/>
                    <a:pt x="16026" y="12890"/>
                    <a:pt x="16026" y="11148"/>
                  </a:cubicBezTo>
                  <a:cubicBezTo>
                    <a:pt x="20206" y="11148"/>
                    <a:pt x="20206" y="11148"/>
                    <a:pt x="20206" y="11148"/>
                  </a:cubicBezTo>
                  <a:cubicBezTo>
                    <a:pt x="20032" y="13587"/>
                    <a:pt x="18987" y="15852"/>
                    <a:pt x="17419" y="17419"/>
                  </a:cubicBezTo>
                  <a:close/>
                </a:path>
              </a:pathLst>
            </a:custGeom>
            <a:solidFill>
              <a:srgbClr val="FFFFFF"/>
            </a:solidFill>
            <a:ln>
              <a:round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215789" y="4172055"/>
            <a:ext cx="871580" cy="723903"/>
            <a:chOff x="6477692" y="4157733"/>
            <a:chExt cx="995155" cy="766872"/>
          </a:xfrm>
        </p:grpSpPr>
        <p:sp>
          <p:nvSpPr>
            <p:cNvPr id="272" name="Shape 3770"/>
            <p:cNvSpPr/>
            <p:nvPr/>
          </p:nvSpPr>
          <p:spPr>
            <a:xfrm>
              <a:off x="6477692" y="4157733"/>
              <a:ext cx="995155" cy="766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70" h="20458" extrusionOk="0">
                  <a:moveTo>
                    <a:pt x="17437" y="20458"/>
                  </a:moveTo>
                  <a:lnTo>
                    <a:pt x="13136" y="17249"/>
                  </a:lnTo>
                  <a:cubicBezTo>
                    <a:pt x="8059" y="18931"/>
                    <a:pt x="2444" y="16553"/>
                    <a:pt x="594" y="11939"/>
                  </a:cubicBezTo>
                  <a:cubicBezTo>
                    <a:pt x="-1256" y="7324"/>
                    <a:pt x="1360" y="2221"/>
                    <a:pt x="6437" y="539"/>
                  </a:cubicBezTo>
                  <a:cubicBezTo>
                    <a:pt x="11514" y="-1142"/>
                    <a:pt x="17129" y="1236"/>
                    <a:pt x="18979" y="5850"/>
                  </a:cubicBezTo>
                  <a:cubicBezTo>
                    <a:pt x="20344" y="9256"/>
                    <a:pt x="19298" y="13074"/>
                    <a:pt x="16335" y="15501"/>
                  </a:cubicBezTo>
                  <a:close/>
                </a:path>
              </a:pathLst>
            </a:custGeom>
            <a:solidFill>
              <a:srgbClr val="66CCFF"/>
            </a:solidFill>
            <a:ln w="12700">
              <a:miter lim="400000"/>
            </a:ln>
            <a:effectLst>
              <a:outerShdw blurRad="152400" dist="317500" dir="5400000" rotWithShape="0">
                <a:srgbClr val="000000">
                  <a:alpha val="15000"/>
                </a:srgbClr>
              </a:outerShdw>
            </a:effectLst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grpSp>
          <p:nvGrpSpPr>
            <p:cNvPr id="276" name="Group 3776"/>
            <p:cNvGrpSpPr/>
            <p:nvPr/>
          </p:nvGrpSpPr>
          <p:grpSpPr>
            <a:xfrm>
              <a:off x="6736368" y="4318965"/>
              <a:ext cx="482601" cy="392114"/>
              <a:chOff x="0" y="0"/>
              <a:chExt cx="482600" cy="392113"/>
            </a:xfrm>
          </p:grpSpPr>
          <p:sp>
            <p:nvSpPr>
              <p:cNvPr id="277" name="Shape 3774"/>
              <p:cNvSpPr/>
              <p:nvPr/>
            </p:nvSpPr>
            <p:spPr>
              <a:xfrm>
                <a:off x="331787" y="120650"/>
                <a:ext cx="90488" cy="1206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900" y="1350"/>
                    </a:moveTo>
                    <a:cubicBezTo>
                      <a:pt x="9900" y="675"/>
                      <a:pt x="8100" y="0"/>
                      <a:pt x="7200" y="0"/>
                    </a:cubicBezTo>
                    <a:cubicBezTo>
                      <a:pt x="3600" y="0"/>
                      <a:pt x="3600" y="0"/>
                      <a:pt x="3600" y="0"/>
                    </a:cubicBezTo>
                    <a:cubicBezTo>
                      <a:pt x="1800" y="0"/>
                      <a:pt x="0" y="1350"/>
                      <a:pt x="0" y="2700"/>
                    </a:cubicBezTo>
                    <a:cubicBezTo>
                      <a:pt x="0" y="18900"/>
                      <a:pt x="0" y="18900"/>
                      <a:pt x="0" y="18900"/>
                    </a:cubicBezTo>
                    <a:cubicBezTo>
                      <a:pt x="0" y="20250"/>
                      <a:pt x="1800" y="21600"/>
                      <a:pt x="3600" y="21600"/>
                    </a:cubicBezTo>
                    <a:cubicBezTo>
                      <a:pt x="18000" y="21600"/>
                      <a:pt x="18000" y="21600"/>
                      <a:pt x="18000" y="21600"/>
                    </a:cubicBezTo>
                    <a:cubicBezTo>
                      <a:pt x="19800" y="21600"/>
                      <a:pt x="21600" y="20250"/>
                      <a:pt x="21600" y="18900"/>
                    </a:cubicBezTo>
                    <a:cubicBezTo>
                      <a:pt x="21600" y="14850"/>
                      <a:pt x="21600" y="14850"/>
                      <a:pt x="21600" y="14850"/>
                    </a:cubicBezTo>
                    <a:cubicBezTo>
                      <a:pt x="21600" y="14175"/>
                      <a:pt x="21600" y="13500"/>
                      <a:pt x="20700" y="13500"/>
                    </a:cubicBezTo>
                    <a:lnTo>
                      <a:pt x="9900" y="1350"/>
                    </a:lnTo>
                    <a:close/>
                    <a:moveTo>
                      <a:pt x="18000" y="18900"/>
                    </a:moveTo>
                    <a:cubicBezTo>
                      <a:pt x="3600" y="18900"/>
                      <a:pt x="3600" y="18900"/>
                      <a:pt x="3600" y="18900"/>
                    </a:cubicBezTo>
                    <a:cubicBezTo>
                      <a:pt x="3600" y="2700"/>
                      <a:pt x="3600" y="2700"/>
                      <a:pt x="3600" y="2700"/>
                    </a:cubicBezTo>
                    <a:cubicBezTo>
                      <a:pt x="7200" y="2700"/>
                      <a:pt x="7200" y="2700"/>
                      <a:pt x="7200" y="2700"/>
                    </a:cubicBezTo>
                    <a:cubicBezTo>
                      <a:pt x="18000" y="14850"/>
                      <a:pt x="18000" y="14850"/>
                      <a:pt x="18000" y="14850"/>
                    </a:cubicBezTo>
                    <a:lnTo>
                      <a:pt x="18000" y="1890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78" name="Shape 3775"/>
              <p:cNvSpPr/>
              <p:nvPr/>
            </p:nvSpPr>
            <p:spPr>
              <a:xfrm>
                <a:off x="0" y="0"/>
                <a:ext cx="482600" cy="392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63" y="10177"/>
                    </a:moveTo>
                    <a:cubicBezTo>
                      <a:pt x="18563" y="5192"/>
                      <a:pt x="18563" y="5192"/>
                      <a:pt x="18563" y="5192"/>
                    </a:cubicBezTo>
                    <a:cubicBezTo>
                      <a:pt x="18225" y="4569"/>
                      <a:pt x="17550" y="4154"/>
                      <a:pt x="16875" y="4154"/>
                    </a:cubicBezTo>
                    <a:cubicBezTo>
                      <a:pt x="14175" y="4154"/>
                      <a:pt x="14175" y="4154"/>
                      <a:pt x="14175" y="4154"/>
                    </a:cubicBezTo>
                    <a:cubicBezTo>
                      <a:pt x="14175" y="2492"/>
                      <a:pt x="14175" y="2492"/>
                      <a:pt x="14175" y="2492"/>
                    </a:cubicBezTo>
                    <a:cubicBezTo>
                      <a:pt x="14175" y="1038"/>
                      <a:pt x="13331" y="0"/>
                      <a:pt x="12150" y="0"/>
                    </a:cubicBezTo>
                    <a:cubicBezTo>
                      <a:pt x="2025" y="0"/>
                      <a:pt x="2025" y="0"/>
                      <a:pt x="2025" y="0"/>
                    </a:cubicBezTo>
                    <a:cubicBezTo>
                      <a:pt x="844" y="0"/>
                      <a:pt x="0" y="1038"/>
                      <a:pt x="0" y="2492"/>
                    </a:cubicBezTo>
                    <a:cubicBezTo>
                      <a:pt x="0" y="11631"/>
                      <a:pt x="0" y="11631"/>
                      <a:pt x="0" y="11631"/>
                    </a:cubicBezTo>
                    <a:cubicBezTo>
                      <a:pt x="0" y="13085"/>
                      <a:pt x="844" y="14123"/>
                      <a:pt x="2025" y="14123"/>
                    </a:cubicBezTo>
                    <a:cubicBezTo>
                      <a:pt x="2025" y="14123"/>
                      <a:pt x="2025" y="14123"/>
                      <a:pt x="2025" y="14123"/>
                    </a:cubicBezTo>
                    <a:cubicBezTo>
                      <a:pt x="2025" y="16615"/>
                      <a:pt x="2025" y="16615"/>
                      <a:pt x="2025" y="16615"/>
                    </a:cubicBezTo>
                    <a:cubicBezTo>
                      <a:pt x="2025" y="18069"/>
                      <a:pt x="2869" y="19108"/>
                      <a:pt x="4050" y="19108"/>
                    </a:cubicBezTo>
                    <a:cubicBezTo>
                      <a:pt x="4894" y="19108"/>
                      <a:pt x="4894" y="19108"/>
                      <a:pt x="4894" y="19108"/>
                    </a:cubicBezTo>
                    <a:cubicBezTo>
                      <a:pt x="5062" y="20562"/>
                      <a:pt x="6244" y="21600"/>
                      <a:pt x="7425" y="21600"/>
                    </a:cubicBezTo>
                    <a:cubicBezTo>
                      <a:pt x="8606" y="21600"/>
                      <a:pt x="9787" y="20562"/>
                      <a:pt x="9956" y="19108"/>
                    </a:cubicBezTo>
                    <a:cubicBezTo>
                      <a:pt x="13669" y="19108"/>
                      <a:pt x="13669" y="19108"/>
                      <a:pt x="13669" y="19108"/>
                    </a:cubicBezTo>
                    <a:cubicBezTo>
                      <a:pt x="13838" y="20562"/>
                      <a:pt x="15019" y="21600"/>
                      <a:pt x="16200" y="21600"/>
                    </a:cubicBezTo>
                    <a:cubicBezTo>
                      <a:pt x="17381" y="21600"/>
                      <a:pt x="18563" y="20562"/>
                      <a:pt x="18731" y="19108"/>
                    </a:cubicBezTo>
                    <a:cubicBezTo>
                      <a:pt x="19575" y="19108"/>
                      <a:pt x="19575" y="19108"/>
                      <a:pt x="19575" y="19108"/>
                    </a:cubicBezTo>
                    <a:cubicBezTo>
                      <a:pt x="20756" y="19108"/>
                      <a:pt x="21600" y="18069"/>
                      <a:pt x="21600" y="16615"/>
                    </a:cubicBezTo>
                    <a:cubicBezTo>
                      <a:pt x="21600" y="11631"/>
                      <a:pt x="21600" y="11631"/>
                      <a:pt x="21600" y="11631"/>
                    </a:cubicBezTo>
                    <a:cubicBezTo>
                      <a:pt x="21600" y="11215"/>
                      <a:pt x="21431" y="10592"/>
                      <a:pt x="21263" y="10177"/>
                    </a:cubicBezTo>
                    <a:close/>
                    <a:moveTo>
                      <a:pt x="2025" y="12462"/>
                    </a:moveTo>
                    <a:cubicBezTo>
                      <a:pt x="1687" y="12462"/>
                      <a:pt x="1350" y="12046"/>
                      <a:pt x="1350" y="11631"/>
                    </a:cubicBezTo>
                    <a:cubicBezTo>
                      <a:pt x="1350" y="2492"/>
                      <a:pt x="1350" y="2492"/>
                      <a:pt x="1350" y="2492"/>
                    </a:cubicBezTo>
                    <a:cubicBezTo>
                      <a:pt x="1350" y="2077"/>
                      <a:pt x="1687" y="1662"/>
                      <a:pt x="2025" y="1662"/>
                    </a:cubicBezTo>
                    <a:cubicBezTo>
                      <a:pt x="12150" y="1662"/>
                      <a:pt x="12150" y="1662"/>
                      <a:pt x="12150" y="1662"/>
                    </a:cubicBezTo>
                    <a:cubicBezTo>
                      <a:pt x="12488" y="1662"/>
                      <a:pt x="12825" y="2077"/>
                      <a:pt x="12825" y="2492"/>
                    </a:cubicBezTo>
                    <a:cubicBezTo>
                      <a:pt x="12825" y="4154"/>
                      <a:pt x="12825" y="4154"/>
                      <a:pt x="12825" y="4154"/>
                    </a:cubicBezTo>
                    <a:cubicBezTo>
                      <a:pt x="12825" y="5815"/>
                      <a:pt x="12825" y="5815"/>
                      <a:pt x="12825" y="5815"/>
                    </a:cubicBezTo>
                    <a:cubicBezTo>
                      <a:pt x="12825" y="11631"/>
                      <a:pt x="12825" y="11631"/>
                      <a:pt x="12825" y="11631"/>
                    </a:cubicBezTo>
                    <a:cubicBezTo>
                      <a:pt x="12825" y="12046"/>
                      <a:pt x="12488" y="12462"/>
                      <a:pt x="12150" y="12462"/>
                    </a:cubicBezTo>
                    <a:lnTo>
                      <a:pt x="2025" y="12462"/>
                    </a:lnTo>
                    <a:close/>
                    <a:moveTo>
                      <a:pt x="7425" y="19938"/>
                    </a:moveTo>
                    <a:cubicBezTo>
                      <a:pt x="6750" y="19938"/>
                      <a:pt x="6075" y="19108"/>
                      <a:pt x="6075" y="18277"/>
                    </a:cubicBezTo>
                    <a:cubicBezTo>
                      <a:pt x="6075" y="17446"/>
                      <a:pt x="6750" y="16615"/>
                      <a:pt x="7425" y="16615"/>
                    </a:cubicBezTo>
                    <a:cubicBezTo>
                      <a:pt x="8100" y="16615"/>
                      <a:pt x="8775" y="17446"/>
                      <a:pt x="8775" y="18277"/>
                    </a:cubicBezTo>
                    <a:cubicBezTo>
                      <a:pt x="8775" y="19108"/>
                      <a:pt x="8100" y="19938"/>
                      <a:pt x="7425" y="19938"/>
                    </a:cubicBezTo>
                    <a:close/>
                    <a:moveTo>
                      <a:pt x="16200" y="19938"/>
                    </a:moveTo>
                    <a:cubicBezTo>
                      <a:pt x="15525" y="19938"/>
                      <a:pt x="14850" y="19108"/>
                      <a:pt x="14850" y="18277"/>
                    </a:cubicBezTo>
                    <a:cubicBezTo>
                      <a:pt x="14850" y="17446"/>
                      <a:pt x="15525" y="16615"/>
                      <a:pt x="16200" y="16615"/>
                    </a:cubicBezTo>
                    <a:cubicBezTo>
                      <a:pt x="16875" y="16615"/>
                      <a:pt x="17550" y="17446"/>
                      <a:pt x="17550" y="18277"/>
                    </a:cubicBezTo>
                    <a:cubicBezTo>
                      <a:pt x="17550" y="19108"/>
                      <a:pt x="16875" y="19938"/>
                      <a:pt x="16200" y="19938"/>
                    </a:cubicBezTo>
                    <a:close/>
                    <a:moveTo>
                      <a:pt x="20250" y="16615"/>
                    </a:moveTo>
                    <a:cubicBezTo>
                      <a:pt x="20250" y="17031"/>
                      <a:pt x="19913" y="17446"/>
                      <a:pt x="19575" y="17446"/>
                    </a:cubicBezTo>
                    <a:cubicBezTo>
                      <a:pt x="18731" y="17446"/>
                      <a:pt x="18731" y="17446"/>
                      <a:pt x="18731" y="17446"/>
                    </a:cubicBezTo>
                    <a:cubicBezTo>
                      <a:pt x="18563" y="15992"/>
                      <a:pt x="17381" y="14954"/>
                      <a:pt x="16200" y="14954"/>
                    </a:cubicBezTo>
                    <a:cubicBezTo>
                      <a:pt x="15019" y="14954"/>
                      <a:pt x="13838" y="15992"/>
                      <a:pt x="13669" y="17446"/>
                    </a:cubicBezTo>
                    <a:cubicBezTo>
                      <a:pt x="9956" y="17446"/>
                      <a:pt x="9956" y="17446"/>
                      <a:pt x="9956" y="17446"/>
                    </a:cubicBezTo>
                    <a:cubicBezTo>
                      <a:pt x="9787" y="15992"/>
                      <a:pt x="8606" y="14954"/>
                      <a:pt x="7425" y="14954"/>
                    </a:cubicBezTo>
                    <a:cubicBezTo>
                      <a:pt x="6244" y="14954"/>
                      <a:pt x="5062" y="15992"/>
                      <a:pt x="4894" y="17446"/>
                    </a:cubicBezTo>
                    <a:cubicBezTo>
                      <a:pt x="4050" y="17446"/>
                      <a:pt x="4050" y="17446"/>
                      <a:pt x="4050" y="17446"/>
                    </a:cubicBezTo>
                    <a:cubicBezTo>
                      <a:pt x="3712" y="17446"/>
                      <a:pt x="3375" y="17031"/>
                      <a:pt x="3375" y="16615"/>
                    </a:cubicBezTo>
                    <a:cubicBezTo>
                      <a:pt x="3375" y="14123"/>
                      <a:pt x="3375" y="14123"/>
                      <a:pt x="3375" y="14123"/>
                    </a:cubicBezTo>
                    <a:cubicBezTo>
                      <a:pt x="12150" y="14123"/>
                      <a:pt x="12150" y="14123"/>
                      <a:pt x="12150" y="14123"/>
                    </a:cubicBezTo>
                    <a:cubicBezTo>
                      <a:pt x="13331" y="14123"/>
                      <a:pt x="14175" y="13085"/>
                      <a:pt x="14175" y="11631"/>
                    </a:cubicBezTo>
                    <a:cubicBezTo>
                      <a:pt x="14175" y="5815"/>
                      <a:pt x="14175" y="5815"/>
                      <a:pt x="14175" y="5815"/>
                    </a:cubicBezTo>
                    <a:cubicBezTo>
                      <a:pt x="16875" y="5815"/>
                      <a:pt x="16875" y="5815"/>
                      <a:pt x="16875" y="5815"/>
                    </a:cubicBezTo>
                    <a:cubicBezTo>
                      <a:pt x="17044" y="5815"/>
                      <a:pt x="17381" y="6023"/>
                      <a:pt x="17381" y="6231"/>
                    </a:cubicBezTo>
                    <a:cubicBezTo>
                      <a:pt x="20081" y="11215"/>
                      <a:pt x="20081" y="11215"/>
                      <a:pt x="20081" y="11215"/>
                    </a:cubicBezTo>
                    <a:cubicBezTo>
                      <a:pt x="20250" y="11215"/>
                      <a:pt x="20250" y="11423"/>
                      <a:pt x="20250" y="11631"/>
                    </a:cubicBezTo>
                    <a:lnTo>
                      <a:pt x="20250" y="1661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7056339" y="1639695"/>
            <a:ext cx="1173664" cy="1060922"/>
            <a:chOff x="6318243" y="1605367"/>
            <a:chExt cx="1340070" cy="1123896"/>
          </a:xfrm>
        </p:grpSpPr>
        <p:sp>
          <p:nvSpPr>
            <p:cNvPr id="269" name="Shape 3767"/>
            <p:cNvSpPr/>
            <p:nvPr/>
          </p:nvSpPr>
          <p:spPr>
            <a:xfrm>
              <a:off x="6318243" y="1605367"/>
              <a:ext cx="1340070" cy="1123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5" h="21157" extrusionOk="0">
                  <a:moveTo>
                    <a:pt x="11604" y="21157"/>
                  </a:moveTo>
                  <a:lnTo>
                    <a:pt x="9184" y="16854"/>
                  </a:lnTo>
                  <a:cubicBezTo>
                    <a:pt x="3548" y="16364"/>
                    <a:pt x="-538" y="12204"/>
                    <a:pt x="57" y="7563"/>
                  </a:cubicBezTo>
                  <a:cubicBezTo>
                    <a:pt x="652" y="2922"/>
                    <a:pt x="5704" y="-443"/>
                    <a:pt x="11340" y="47"/>
                  </a:cubicBezTo>
                  <a:cubicBezTo>
                    <a:pt x="16976" y="537"/>
                    <a:pt x="21062" y="4697"/>
                    <a:pt x="20467" y="9338"/>
                  </a:cubicBezTo>
                  <a:cubicBezTo>
                    <a:pt x="20027" y="12764"/>
                    <a:pt x="17107" y="15627"/>
                    <a:pt x="13086" y="16575"/>
                  </a:cubicBezTo>
                  <a:close/>
                </a:path>
              </a:pathLst>
            </a:custGeom>
            <a:solidFill>
              <a:srgbClr val="00B0F0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grpSp>
          <p:nvGrpSpPr>
            <p:cNvPr id="279" name="Group 3786"/>
            <p:cNvGrpSpPr/>
            <p:nvPr/>
          </p:nvGrpSpPr>
          <p:grpSpPr>
            <a:xfrm>
              <a:off x="6726733" y="1751802"/>
              <a:ext cx="482153" cy="482153"/>
              <a:chOff x="0" y="0"/>
              <a:chExt cx="482151" cy="482151"/>
            </a:xfrm>
          </p:grpSpPr>
          <p:sp>
            <p:nvSpPr>
              <p:cNvPr id="280" name="Shape 3777"/>
              <p:cNvSpPr/>
              <p:nvPr/>
            </p:nvSpPr>
            <p:spPr>
              <a:xfrm>
                <a:off x="-1" y="-1"/>
                <a:ext cx="482153" cy="4821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960" h="18960" extrusionOk="0">
                    <a:moveTo>
                      <a:pt x="13031" y="751"/>
                    </a:moveTo>
                    <a:cubicBezTo>
                      <a:pt x="8148" y="-1320"/>
                      <a:pt x="2675" y="1047"/>
                      <a:pt x="751" y="5929"/>
                    </a:cubicBezTo>
                    <a:cubicBezTo>
                      <a:pt x="-1320" y="10812"/>
                      <a:pt x="1047" y="16285"/>
                      <a:pt x="5929" y="18209"/>
                    </a:cubicBezTo>
                    <a:cubicBezTo>
                      <a:pt x="10812" y="20280"/>
                      <a:pt x="16285" y="17913"/>
                      <a:pt x="18209" y="13031"/>
                    </a:cubicBezTo>
                    <a:cubicBezTo>
                      <a:pt x="20280" y="8148"/>
                      <a:pt x="17913" y="2675"/>
                      <a:pt x="13031" y="751"/>
                    </a:cubicBezTo>
                    <a:close/>
                    <a:moveTo>
                      <a:pt x="6373" y="17173"/>
                    </a:moveTo>
                    <a:cubicBezTo>
                      <a:pt x="2231" y="15546"/>
                      <a:pt x="159" y="10664"/>
                      <a:pt x="1787" y="6373"/>
                    </a:cubicBezTo>
                    <a:cubicBezTo>
                      <a:pt x="3562" y="2231"/>
                      <a:pt x="8296" y="159"/>
                      <a:pt x="12587" y="1787"/>
                    </a:cubicBezTo>
                    <a:cubicBezTo>
                      <a:pt x="16877" y="3562"/>
                      <a:pt x="18801" y="8296"/>
                      <a:pt x="17173" y="12587"/>
                    </a:cubicBezTo>
                    <a:cubicBezTo>
                      <a:pt x="15546" y="16877"/>
                      <a:pt x="10664" y="18801"/>
                      <a:pt x="6373" y="171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81" name="Shape 3778"/>
              <p:cNvSpPr/>
              <p:nvPr/>
            </p:nvSpPr>
            <p:spPr>
              <a:xfrm>
                <a:off x="212240" y="212347"/>
                <a:ext cx="57672" cy="59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683" h="18683" extrusionOk="0">
                    <a:moveTo>
                      <a:pt x="12942" y="942"/>
                    </a:moveTo>
                    <a:cubicBezTo>
                      <a:pt x="8142" y="-1458"/>
                      <a:pt x="2142" y="942"/>
                      <a:pt x="942" y="5742"/>
                    </a:cubicBezTo>
                    <a:cubicBezTo>
                      <a:pt x="-1458" y="10542"/>
                      <a:pt x="942" y="16542"/>
                      <a:pt x="5742" y="17742"/>
                    </a:cubicBezTo>
                    <a:cubicBezTo>
                      <a:pt x="10542" y="20142"/>
                      <a:pt x="16542" y="17742"/>
                      <a:pt x="17742" y="12942"/>
                    </a:cubicBezTo>
                    <a:cubicBezTo>
                      <a:pt x="20142" y="8142"/>
                      <a:pt x="17742" y="2142"/>
                      <a:pt x="12942" y="942"/>
                    </a:cubicBezTo>
                    <a:close/>
                    <a:moveTo>
                      <a:pt x="8142" y="14142"/>
                    </a:moveTo>
                    <a:cubicBezTo>
                      <a:pt x="4542" y="12942"/>
                      <a:pt x="3342" y="10542"/>
                      <a:pt x="4542" y="8142"/>
                    </a:cubicBezTo>
                    <a:cubicBezTo>
                      <a:pt x="5742" y="4542"/>
                      <a:pt x="8142" y="3342"/>
                      <a:pt x="11742" y="4542"/>
                    </a:cubicBezTo>
                    <a:cubicBezTo>
                      <a:pt x="14142" y="5742"/>
                      <a:pt x="15342" y="8142"/>
                      <a:pt x="14142" y="11742"/>
                    </a:cubicBezTo>
                    <a:cubicBezTo>
                      <a:pt x="12942" y="14142"/>
                      <a:pt x="10542" y="15342"/>
                      <a:pt x="8142" y="141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82" name="Shape 3779"/>
              <p:cNvSpPr/>
              <p:nvPr/>
            </p:nvSpPr>
            <p:spPr>
              <a:xfrm>
                <a:off x="151637" y="151635"/>
                <a:ext cx="178879" cy="1788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15" h="19015" extrusionOk="0">
                    <a:moveTo>
                      <a:pt x="13107" y="707"/>
                    </a:moveTo>
                    <a:cubicBezTo>
                      <a:pt x="8307" y="-1293"/>
                      <a:pt x="2707" y="1107"/>
                      <a:pt x="707" y="5907"/>
                    </a:cubicBezTo>
                    <a:cubicBezTo>
                      <a:pt x="-1293" y="10707"/>
                      <a:pt x="1107" y="16307"/>
                      <a:pt x="5907" y="18307"/>
                    </a:cubicBezTo>
                    <a:cubicBezTo>
                      <a:pt x="10707" y="20307"/>
                      <a:pt x="16307" y="17907"/>
                      <a:pt x="18307" y="13107"/>
                    </a:cubicBezTo>
                    <a:cubicBezTo>
                      <a:pt x="20307" y="8307"/>
                      <a:pt x="17907" y="2707"/>
                      <a:pt x="13107" y="707"/>
                    </a:cubicBezTo>
                    <a:close/>
                    <a:moveTo>
                      <a:pt x="7107" y="15507"/>
                    </a:moveTo>
                    <a:cubicBezTo>
                      <a:pt x="3907" y="14307"/>
                      <a:pt x="2307" y="10307"/>
                      <a:pt x="3507" y="7107"/>
                    </a:cubicBezTo>
                    <a:cubicBezTo>
                      <a:pt x="4707" y="3907"/>
                      <a:pt x="8707" y="2307"/>
                      <a:pt x="11907" y="3507"/>
                    </a:cubicBezTo>
                    <a:cubicBezTo>
                      <a:pt x="15107" y="4707"/>
                      <a:pt x="16707" y="8707"/>
                      <a:pt x="15507" y="11907"/>
                    </a:cubicBezTo>
                    <a:cubicBezTo>
                      <a:pt x="14307" y="15107"/>
                      <a:pt x="10307" y="16707"/>
                      <a:pt x="7107" y="1550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83" name="Shape 3780"/>
              <p:cNvSpPr/>
              <p:nvPr/>
            </p:nvSpPr>
            <p:spPr>
              <a:xfrm>
                <a:off x="279175" y="276000"/>
                <a:ext cx="74613" cy="756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97" extrusionOk="0">
                    <a:moveTo>
                      <a:pt x="21600" y="3086"/>
                    </a:moveTo>
                    <a:cubicBezTo>
                      <a:pt x="21600" y="2057"/>
                      <a:pt x="21600" y="1029"/>
                      <a:pt x="20520" y="0"/>
                    </a:cubicBezTo>
                    <a:cubicBezTo>
                      <a:pt x="19440" y="0"/>
                      <a:pt x="17280" y="0"/>
                      <a:pt x="17280" y="1029"/>
                    </a:cubicBezTo>
                    <a:lnTo>
                      <a:pt x="17280" y="1029"/>
                    </a:lnTo>
                    <a:cubicBezTo>
                      <a:pt x="14040" y="9257"/>
                      <a:pt x="8640" y="14400"/>
                      <a:pt x="1080" y="17486"/>
                    </a:cubicBezTo>
                    <a:cubicBezTo>
                      <a:pt x="0" y="17486"/>
                      <a:pt x="0" y="18514"/>
                      <a:pt x="0" y="19543"/>
                    </a:cubicBezTo>
                    <a:cubicBezTo>
                      <a:pt x="0" y="20571"/>
                      <a:pt x="2160" y="21600"/>
                      <a:pt x="3240" y="20571"/>
                    </a:cubicBezTo>
                    <a:lnTo>
                      <a:pt x="3240" y="20571"/>
                    </a:lnTo>
                    <a:cubicBezTo>
                      <a:pt x="10800" y="17486"/>
                      <a:pt x="17280" y="11314"/>
                      <a:pt x="21600" y="308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84" name="Shape 3781"/>
              <p:cNvSpPr/>
              <p:nvPr/>
            </p:nvSpPr>
            <p:spPr>
              <a:xfrm>
                <a:off x="301400" y="298225"/>
                <a:ext cx="109538" cy="1105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178" extrusionOk="0">
                    <a:moveTo>
                      <a:pt x="20110" y="0"/>
                    </a:moveTo>
                    <a:cubicBezTo>
                      <a:pt x="19366" y="0"/>
                      <a:pt x="18621" y="0"/>
                      <a:pt x="18621" y="720"/>
                    </a:cubicBezTo>
                    <a:cubicBezTo>
                      <a:pt x="14897" y="9360"/>
                      <a:pt x="8938" y="15120"/>
                      <a:pt x="745" y="18000"/>
                    </a:cubicBezTo>
                    <a:cubicBezTo>
                      <a:pt x="0" y="18720"/>
                      <a:pt x="0" y="19440"/>
                      <a:pt x="0" y="20160"/>
                    </a:cubicBezTo>
                    <a:cubicBezTo>
                      <a:pt x="745" y="20880"/>
                      <a:pt x="1490" y="21600"/>
                      <a:pt x="2234" y="20880"/>
                    </a:cubicBezTo>
                    <a:lnTo>
                      <a:pt x="2234" y="20880"/>
                    </a:lnTo>
                    <a:cubicBezTo>
                      <a:pt x="10428" y="17280"/>
                      <a:pt x="17876" y="10800"/>
                      <a:pt x="21600" y="2160"/>
                    </a:cubicBezTo>
                    <a:cubicBezTo>
                      <a:pt x="21600" y="1440"/>
                      <a:pt x="20855" y="720"/>
                      <a:pt x="201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85" name="Shape 3782"/>
              <p:cNvSpPr/>
              <p:nvPr/>
            </p:nvSpPr>
            <p:spPr>
              <a:xfrm>
                <a:off x="290288" y="287113"/>
                <a:ext cx="91468" cy="936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4" h="21600" extrusionOk="0">
                    <a:moveTo>
                      <a:pt x="19872" y="0"/>
                    </a:moveTo>
                    <a:cubicBezTo>
                      <a:pt x="19008" y="0"/>
                      <a:pt x="18144" y="0"/>
                      <a:pt x="17280" y="864"/>
                    </a:cubicBezTo>
                    <a:cubicBezTo>
                      <a:pt x="14688" y="9504"/>
                      <a:pt x="8640" y="14688"/>
                      <a:pt x="864" y="18144"/>
                    </a:cubicBezTo>
                    <a:lnTo>
                      <a:pt x="864" y="18144"/>
                    </a:lnTo>
                    <a:cubicBezTo>
                      <a:pt x="0" y="19008"/>
                      <a:pt x="0" y="19872"/>
                      <a:pt x="0" y="20736"/>
                    </a:cubicBezTo>
                    <a:cubicBezTo>
                      <a:pt x="864" y="21600"/>
                      <a:pt x="1728" y="21600"/>
                      <a:pt x="2592" y="21600"/>
                    </a:cubicBezTo>
                    <a:lnTo>
                      <a:pt x="2592" y="21600"/>
                    </a:lnTo>
                    <a:cubicBezTo>
                      <a:pt x="10368" y="18144"/>
                      <a:pt x="17280" y="11232"/>
                      <a:pt x="20736" y="2592"/>
                    </a:cubicBezTo>
                    <a:cubicBezTo>
                      <a:pt x="21600" y="1728"/>
                      <a:pt x="20736" y="864"/>
                      <a:pt x="198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86" name="Shape 3783"/>
              <p:cNvSpPr/>
              <p:nvPr/>
            </p:nvSpPr>
            <p:spPr>
              <a:xfrm>
                <a:off x="128363" y="130577"/>
                <a:ext cx="74613" cy="771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997" extrusionOk="0">
                    <a:moveTo>
                      <a:pt x="21600" y="1454"/>
                    </a:moveTo>
                    <a:cubicBezTo>
                      <a:pt x="21600" y="426"/>
                      <a:pt x="19440" y="-603"/>
                      <a:pt x="18360" y="426"/>
                    </a:cubicBezTo>
                    <a:lnTo>
                      <a:pt x="18360" y="426"/>
                    </a:lnTo>
                    <a:cubicBezTo>
                      <a:pt x="10800" y="3511"/>
                      <a:pt x="4320" y="9683"/>
                      <a:pt x="0" y="17911"/>
                    </a:cubicBezTo>
                    <a:lnTo>
                      <a:pt x="0" y="17911"/>
                    </a:lnTo>
                    <a:cubicBezTo>
                      <a:pt x="0" y="18940"/>
                      <a:pt x="0" y="19968"/>
                      <a:pt x="1080" y="20997"/>
                    </a:cubicBezTo>
                    <a:cubicBezTo>
                      <a:pt x="2160" y="20997"/>
                      <a:pt x="4320" y="20997"/>
                      <a:pt x="4320" y="19968"/>
                    </a:cubicBezTo>
                    <a:lnTo>
                      <a:pt x="4320" y="19968"/>
                    </a:lnTo>
                    <a:cubicBezTo>
                      <a:pt x="7560" y="11740"/>
                      <a:pt x="12960" y="6597"/>
                      <a:pt x="20520" y="3511"/>
                    </a:cubicBezTo>
                    <a:cubicBezTo>
                      <a:pt x="21600" y="3511"/>
                      <a:pt x="21600" y="2483"/>
                      <a:pt x="21600" y="14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87" name="Shape 3784"/>
              <p:cNvSpPr/>
              <p:nvPr/>
            </p:nvSpPr>
            <p:spPr>
              <a:xfrm>
                <a:off x="71213" y="75001"/>
                <a:ext cx="109538" cy="1105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178" extrusionOk="0">
                    <a:moveTo>
                      <a:pt x="21600" y="1018"/>
                    </a:moveTo>
                    <a:cubicBezTo>
                      <a:pt x="20855" y="298"/>
                      <a:pt x="20110" y="-422"/>
                      <a:pt x="19366" y="298"/>
                    </a:cubicBezTo>
                    <a:lnTo>
                      <a:pt x="19366" y="298"/>
                    </a:lnTo>
                    <a:cubicBezTo>
                      <a:pt x="11172" y="3898"/>
                      <a:pt x="3724" y="10378"/>
                      <a:pt x="0" y="19018"/>
                    </a:cubicBezTo>
                    <a:cubicBezTo>
                      <a:pt x="0" y="19738"/>
                      <a:pt x="745" y="20458"/>
                      <a:pt x="1490" y="21178"/>
                    </a:cubicBezTo>
                    <a:cubicBezTo>
                      <a:pt x="2234" y="21178"/>
                      <a:pt x="2979" y="21178"/>
                      <a:pt x="2979" y="20458"/>
                    </a:cubicBezTo>
                    <a:cubicBezTo>
                      <a:pt x="6703" y="11818"/>
                      <a:pt x="12662" y="6058"/>
                      <a:pt x="20855" y="3178"/>
                    </a:cubicBezTo>
                    <a:cubicBezTo>
                      <a:pt x="21600" y="2458"/>
                      <a:pt x="21600" y="1738"/>
                      <a:pt x="21600" y="10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88" name="Shape 3785"/>
              <p:cNvSpPr/>
              <p:nvPr/>
            </p:nvSpPr>
            <p:spPr>
              <a:xfrm>
                <a:off x="100395" y="102963"/>
                <a:ext cx="91468" cy="936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4" h="21600" extrusionOk="0">
                    <a:moveTo>
                      <a:pt x="20230" y="3456"/>
                    </a:moveTo>
                    <a:cubicBezTo>
                      <a:pt x="21094" y="2592"/>
                      <a:pt x="21094" y="1728"/>
                      <a:pt x="21094" y="864"/>
                    </a:cubicBezTo>
                    <a:cubicBezTo>
                      <a:pt x="20230" y="0"/>
                      <a:pt x="19366" y="0"/>
                      <a:pt x="18502" y="0"/>
                    </a:cubicBezTo>
                    <a:lnTo>
                      <a:pt x="18502" y="0"/>
                    </a:lnTo>
                    <a:cubicBezTo>
                      <a:pt x="10726" y="3456"/>
                      <a:pt x="3814" y="10368"/>
                      <a:pt x="358" y="19008"/>
                    </a:cubicBezTo>
                    <a:cubicBezTo>
                      <a:pt x="-506" y="19872"/>
                      <a:pt x="358" y="20736"/>
                      <a:pt x="1222" y="21600"/>
                    </a:cubicBezTo>
                    <a:cubicBezTo>
                      <a:pt x="2086" y="21600"/>
                      <a:pt x="2950" y="21600"/>
                      <a:pt x="3814" y="20736"/>
                    </a:cubicBezTo>
                    <a:cubicBezTo>
                      <a:pt x="6406" y="12096"/>
                      <a:pt x="12454" y="6912"/>
                      <a:pt x="20230" y="34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8232624" y="3569071"/>
            <a:ext cx="1547436" cy="1257009"/>
            <a:chOff x="7494528" y="3523105"/>
            <a:chExt cx="1766836" cy="1331622"/>
          </a:xfrm>
        </p:grpSpPr>
        <p:sp>
          <p:nvSpPr>
            <p:cNvPr id="263" name="Shape 3761"/>
            <p:cNvSpPr/>
            <p:nvPr/>
          </p:nvSpPr>
          <p:spPr>
            <a:xfrm>
              <a:off x="7494528" y="3523105"/>
              <a:ext cx="1766836" cy="1331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12" h="20317" extrusionOk="0">
                  <a:moveTo>
                    <a:pt x="5517" y="20317"/>
                  </a:moveTo>
                  <a:lnTo>
                    <a:pt x="4810" y="16894"/>
                  </a:lnTo>
                  <a:cubicBezTo>
                    <a:pt x="262" y="14444"/>
                    <a:pt x="-1344" y="8937"/>
                    <a:pt x="1222" y="4594"/>
                  </a:cubicBezTo>
                  <a:cubicBezTo>
                    <a:pt x="3788" y="251"/>
                    <a:pt x="9555" y="-1283"/>
                    <a:pt x="14102" y="1168"/>
                  </a:cubicBezTo>
                  <a:cubicBezTo>
                    <a:pt x="18650" y="3618"/>
                    <a:pt x="20256" y="9125"/>
                    <a:pt x="17690" y="13468"/>
                  </a:cubicBezTo>
                  <a:cubicBezTo>
                    <a:pt x="15796" y="16673"/>
                    <a:pt x="12054" y="18460"/>
                    <a:pt x="8233" y="17984"/>
                  </a:cubicBezTo>
                  <a:close/>
                </a:path>
              </a:pathLst>
            </a:custGeom>
            <a:solidFill>
              <a:srgbClr val="00B0F0"/>
            </a:solidFill>
            <a:ln w="12700">
              <a:miter lim="400000"/>
            </a:ln>
            <a:effectLst>
              <a:outerShdw blurRad="152400" dist="317500" dir="5400000" rotWithShape="0">
                <a:srgbClr val="000000">
                  <a:alpha val="15000"/>
                </a:srgbClr>
              </a:outerShdw>
            </a:effectLst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grpSp>
          <p:nvGrpSpPr>
            <p:cNvPr id="289" name="Group 3789"/>
            <p:cNvGrpSpPr/>
            <p:nvPr/>
          </p:nvGrpSpPr>
          <p:grpSpPr>
            <a:xfrm>
              <a:off x="8175619" y="3898882"/>
              <a:ext cx="480291" cy="466725"/>
              <a:chOff x="0" y="0"/>
              <a:chExt cx="480291" cy="466725"/>
            </a:xfrm>
          </p:grpSpPr>
          <p:sp>
            <p:nvSpPr>
              <p:cNvPr id="290" name="Shape 3787"/>
              <p:cNvSpPr/>
              <p:nvPr/>
            </p:nvSpPr>
            <p:spPr>
              <a:xfrm>
                <a:off x="239711" y="255588"/>
                <a:ext cx="60327" cy="603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91" name="Shape 3788"/>
              <p:cNvSpPr/>
              <p:nvPr/>
            </p:nvSpPr>
            <p:spPr>
              <a:xfrm>
                <a:off x="0" y="0"/>
                <a:ext cx="480291" cy="4667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5" h="21600" extrusionOk="0">
                    <a:moveTo>
                      <a:pt x="18982" y="8361"/>
                    </a:moveTo>
                    <a:cubicBezTo>
                      <a:pt x="18982" y="8361"/>
                      <a:pt x="18982" y="8361"/>
                      <a:pt x="18982" y="8361"/>
                    </a:cubicBezTo>
                    <a:cubicBezTo>
                      <a:pt x="18982" y="4181"/>
                      <a:pt x="18982" y="4181"/>
                      <a:pt x="18982" y="4181"/>
                    </a:cubicBezTo>
                    <a:cubicBezTo>
                      <a:pt x="18982" y="3832"/>
                      <a:pt x="18982" y="3832"/>
                      <a:pt x="18982" y="3832"/>
                    </a:cubicBezTo>
                    <a:cubicBezTo>
                      <a:pt x="18982" y="2090"/>
                      <a:pt x="18982" y="2090"/>
                      <a:pt x="18982" y="2090"/>
                    </a:cubicBezTo>
                    <a:cubicBezTo>
                      <a:pt x="18982" y="871"/>
                      <a:pt x="18164" y="0"/>
                      <a:pt x="17018" y="0"/>
                    </a:cubicBezTo>
                    <a:cubicBezTo>
                      <a:pt x="14400" y="0"/>
                      <a:pt x="14400" y="0"/>
                      <a:pt x="14400" y="0"/>
                    </a:cubicBezTo>
                    <a:cubicBezTo>
                      <a:pt x="3600" y="0"/>
                      <a:pt x="3600" y="0"/>
                      <a:pt x="3600" y="0"/>
                    </a:cubicBezTo>
                    <a:cubicBezTo>
                      <a:pt x="1636" y="0"/>
                      <a:pt x="0" y="1742"/>
                      <a:pt x="0" y="3832"/>
                    </a:cubicBezTo>
                    <a:cubicBezTo>
                      <a:pt x="0" y="17768"/>
                      <a:pt x="0" y="17768"/>
                      <a:pt x="0" y="17768"/>
                    </a:cubicBezTo>
                    <a:cubicBezTo>
                      <a:pt x="0" y="19858"/>
                      <a:pt x="1636" y="21600"/>
                      <a:pt x="3600" y="21600"/>
                    </a:cubicBezTo>
                    <a:cubicBezTo>
                      <a:pt x="15382" y="21600"/>
                      <a:pt x="15382" y="21600"/>
                      <a:pt x="15382" y="21600"/>
                    </a:cubicBezTo>
                    <a:cubicBezTo>
                      <a:pt x="17345" y="21600"/>
                      <a:pt x="18982" y="19858"/>
                      <a:pt x="18982" y="17768"/>
                    </a:cubicBezTo>
                    <a:cubicBezTo>
                      <a:pt x="18982" y="16723"/>
                      <a:pt x="18982" y="16723"/>
                      <a:pt x="18982" y="16723"/>
                    </a:cubicBezTo>
                    <a:cubicBezTo>
                      <a:pt x="18982" y="16723"/>
                      <a:pt x="18982" y="16723"/>
                      <a:pt x="18982" y="16723"/>
                    </a:cubicBezTo>
                    <a:cubicBezTo>
                      <a:pt x="21600" y="14632"/>
                      <a:pt x="21600" y="10452"/>
                      <a:pt x="18982" y="8361"/>
                    </a:cubicBezTo>
                    <a:close/>
                    <a:moveTo>
                      <a:pt x="3600" y="1394"/>
                    </a:moveTo>
                    <a:cubicBezTo>
                      <a:pt x="14400" y="1394"/>
                      <a:pt x="14400" y="1394"/>
                      <a:pt x="14400" y="1394"/>
                    </a:cubicBezTo>
                    <a:cubicBezTo>
                      <a:pt x="17018" y="1394"/>
                      <a:pt x="17018" y="1394"/>
                      <a:pt x="17018" y="1394"/>
                    </a:cubicBezTo>
                    <a:cubicBezTo>
                      <a:pt x="17345" y="1394"/>
                      <a:pt x="17673" y="1742"/>
                      <a:pt x="17673" y="2090"/>
                    </a:cubicBezTo>
                    <a:cubicBezTo>
                      <a:pt x="17673" y="3832"/>
                      <a:pt x="17673" y="3832"/>
                      <a:pt x="17673" y="3832"/>
                    </a:cubicBezTo>
                    <a:cubicBezTo>
                      <a:pt x="17673" y="4181"/>
                      <a:pt x="17673" y="4181"/>
                      <a:pt x="17673" y="4181"/>
                    </a:cubicBezTo>
                    <a:cubicBezTo>
                      <a:pt x="17673" y="6445"/>
                      <a:pt x="17673" y="6445"/>
                      <a:pt x="17673" y="6445"/>
                    </a:cubicBezTo>
                    <a:cubicBezTo>
                      <a:pt x="17509" y="6271"/>
                      <a:pt x="17182" y="6271"/>
                      <a:pt x="17018" y="6271"/>
                    </a:cubicBezTo>
                    <a:cubicBezTo>
                      <a:pt x="17018" y="6271"/>
                      <a:pt x="17018" y="6271"/>
                      <a:pt x="17018" y="6271"/>
                    </a:cubicBezTo>
                    <a:cubicBezTo>
                      <a:pt x="17018" y="5574"/>
                      <a:pt x="17018" y="5574"/>
                      <a:pt x="17018" y="5574"/>
                    </a:cubicBezTo>
                    <a:cubicBezTo>
                      <a:pt x="17018" y="4181"/>
                      <a:pt x="17018" y="4181"/>
                      <a:pt x="17018" y="4181"/>
                    </a:cubicBezTo>
                    <a:cubicBezTo>
                      <a:pt x="17018" y="2787"/>
                      <a:pt x="17018" y="2787"/>
                      <a:pt x="17018" y="2787"/>
                    </a:cubicBezTo>
                    <a:cubicBezTo>
                      <a:pt x="17018" y="2439"/>
                      <a:pt x="16691" y="2090"/>
                      <a:pt x="16364" y="2090"/>
                    </a:cubicBezTo>
                    <a:cubicBezTo>
                      <a:pt x="2618" y="2090"/>
                      <a:pt x="2618" y="2090"/>
                      <a:pt x="2618" y="2090"/>
                    </a:cubicBezTo>
                    <a:cubicBezTo>
                      <a:pt x="2291" y="2090"/>
                      <a:pt x="1964" y="2439"/>
                      <a:pt x="1964" y="2787"/>
                    </a:cubicBezTo>
                    <a:cubicBezTo>
                      <a:pt x="1964" y="4181"/>
                      <a:pt x="1964" y="4181"/>
                      <a:pt x="1964" y="4181"/>
                    </a:cubicBezTo>
                    <a:cubicBezTo>
                      <a:pt x="1964" y="5574"/>
                      <a:pt x="1964" y="5574"/>
                      <a:pt x="1964" y="5574"/>
                    </a:cubicBezTo>
                    <a:cubicBezTo>
                      <a:pt x="1636" y="5052"/>
                      <a:pt x="1309" y="4529"/>
                      <a:pt x="1309" y="3832"/>
                    </a:cubicBezTo>
                    <a:cubicBezTo>
                      <a:pt x="1309" y="2439"/>
                      <a:pt x="2291" y="1394"/>
                      <a:pt x="3600" y="1394"/>
                    </a:cubicBezTo>
                    <a:close/>
                    <a:moveTo>
                      <a:pt x="16364" y="3484"/>
                    </a:moveTo>
                    <a:cubicBezTo>
                      <a:pt x="2618" y="3484"/>
                      <a:pt x="2618" y="3484"/>
                      <a:pt x="2618" y="3484"/>
                    </a:cubicBezTo>
                    <a:cubicBezTo>
                      <a:pt x="2618" y="2787"/>
                      <a:pt x="2618" y="2787"/>
                      <a:pt x="2618" y="2787"/>
                    </a:cubicBezTo>
                    <a:cubicBezTo>
                      <a:pt x="16364" y="2787"/>
                      <a:pt x="16364" y="2787"/>
                      <a:pt x="16364" y="2787"/>
                    </a:cubicBezTo>
                    <a:lnTo>
                      <a:pt x="16364" y="3484"/>
                    </a:lnTo>
                    <a:close/>
                    <a:moveTo>
                      <a:pt x="16364" y="4181"/>
                    </a:moveTo>
                    <a:cubicBezTo>
                      <a:pt x="16364" y="4877"/>
                      <a:pt x="16364" y="4877"/>
                      <a:pt x="16364" y="4877"/>
                    </a:cubicBezTo>
                    <a:cubicBezTo>
                      <a:pt x="2618" y="4877"/>
                      <a:pt x="2618" y="4877"/>
                      <a:pt x="2618" y="4877"/>
                    </a:cubicBezTo>
                    <a:cubicBezTo>
                      <a:pt x="2618" y="4181"/>
                      <a:pt x="2618" y="4181"/>
                      <a:pt x="2618" y="4181"/>
                    </a:cubicBezTo>
                    <a:lnTo>
                      <a:pt x="16364" y="4181"/>
                    </a:lnTo>
                    <a:close/>
                    <a:moveTo>
                      <a:pt x="16364" y="5574"/>
                    </a:moveTo>
                    <a:cubicBezTo>
                      <a:pt x="16364" y="6271"/>
                      <a:pt x="16364" y="6271"/>
                      <a:pt x="16364" y="6271"/>
                    </a:cubicBezTo>
                    <a:cubicBezTo>
                      <a:pt x="14400" y="6271"/>
                      <a:pt x="14400" y="6271"/>
                      <a:pt x="14400" y="6271"/>
                    </a:cubicBezTo>
                    <a:cubicBezTo>
                      <a:pt x="3600" y="6271"/>
                      <a:pt x="3600" y="6271"/>
                      <a:pt x="3600" y="6271"/>
                    </a:cubicBezTo>
                    <a:cubicBezTo>
                      <a:pt x="3273" y="6271"/>
                      <a:pt x="2945" y="6097"/>
                      <a:pt x="2618" y="6097"/>
                    </a:cubicBezTo>
                    <a:cubicBezTo>
                      <a:pt x="2618" y="5574"/>
                      <a:pt x="2618" y="5574"/>
                      <a:pt x="2618" y="5574"/>
                    </a:cubicBezTo>
                    <a:lnTo>
                      <a:pt x="16364" y="5574"/>
                    </a:lnTo>
                    <a:close/>
                    <a:moveTo>
                      <a:pt x="17673" y="17768"/>
                    </a:moveTo>
                    <a:cubicBezTo>
                      <a:pt x="17673" y="19161"/>
                      <a:pt x="16691" y="20206"/>
                      <a:pt x="15382" y="20206"/>
                    </a:cubicBezTo>
                    <a:cubicBezTo>
                      <a:pt x="3600" y="20206"/>
                      <a:pt x="3600" y="20206"/>
                      <a:pt x="3600" y="20206"/>
                    </a:cubicBezTo>
                    <a:cubicBezTo>
                      <a:pt x="2291" y="20206"/>
                      <a:pt x="1309" y="19161"/>
                      <a:pt x="1309" y="17768"/>
                    </a:cubicBezTo>
                    <a:cubicBezTo>
                      <a:pt x="1309" y="6794"/>
                      <a:pt x="1309" y="6794"/>
                      <a:pt x="1309" y="6794"/>
                    </a:cubicBezTo>
                    <a:cubicBezTo>
                      <a:pt x="1964" y="7316"/>
                      <a:pt x="2782" y="7665"/>
                      <a:pt x="3600" y="7665"/>
                    </a:cubicBezTo>
                    <a:cubicBezTo>
                      <a:pt x="14400" y="7665"/>
                      <a:pt x="14400" y="7665"/>
                      <a:pt x="14400" y="7665"/>
                    </a:cubicBezTo>
                    <a:cubicBezTo>
                      <a:pt x="17018" y="7665"/>
                      <a:pt x="17018" y="7665"/>
                      <a:pt x="17018" y="7665"/>
                    </a:cubicBezTo>
                    <a:cubicBezTo>
                      <a:pt x="17345" y="7665"/>
                      <a:pt x="17673" y="8013"/>
                      <a:pt x="17673" y="8361"/>
                    </a:cubicBezTo>
                    <a:cubicBezTo>
                      <a:pt x="17673" y="9755"/>
                      <a:pt x="17673" y="9755"/>
                      <a:pt x="17673" y="9755"/>
                    </a:cubicBezTo>
                    <a:cubicBezTo>
                      <a:pt x="11782" y="9755"/>
                      <a:pt x="11782" y="9755"/>
                      <a:pt x="11782" y="9755"/>
                    </a:cubicBezTo>
                    <a:cubicBezTo>
                      <a:pt x="9982" y="9755"/>
                      <a:pt x="8509" y="11323"/>
                      <a:pt x="8509" y="13239"/>
                    </a:cubicBezTo>
                    <a:cubicBezTo>
                      <a:pt x="8509" y="15155"/>
                      <a:pt x="9982" y="16723"/>
                      <a:pt x="11782" y="16723"/>
                    </a:cubicBezTo>
                    <a:cubicBezTo>
                      <a:pt x="17673" y="16723"/>
                      <a:pt x="17673" y="16723"/>
                      <a:pt x="17673" y="16723"/>
                    </a:cubicBezTo>
                    <a:lnTo>
                      <a:pt x="17673" y="17768"/>
                    </a:lnTo>
                    <a:close/>
                    <a:moveTo>
                      <a:pt x="18491" y="15329"/>
                    </a:moveTo>
                    <a:cubicBezTo>
                      <a:pt x="11782" y="15329"/>
                      <a:pt x="11782" y="15329"/>
                      <a:pt x="11782" y="15329"/>
                    </a:cubicBezTo>
                    <a:cubicBezTo>
                      <a:pt x="10636" y="15329"/>
                      <a:pt x="9818" y="14458"/>
                      <a:pt x="9818" y="13239"/>
                    </a:cubicBezTo>
                    <a:cubicBezTo>
                      <a:pt x="9818" y="12019"/>
                      <a:pt x="10636" y="11148"/>
                      <a:pt x="11782" y="11148"/>
                    </a:cubicBezTo>
                    <a:cubicBezTo>
                      <a:pt x="17673" y="11148"/>
                      <a:pt x="17673" y="11148"/>
                      <a:pt x="17673" y="11148"/>
                    </a:cubicBezTo>
                    <a:cubicBezTo>
                      <a:pt x="18000" y="11148"/>
                      <a:pt x="18491" y="10974"/>
                      <a:pt x="18655" y="10626"/>
                    </a:cubicBezTo>
                    <a:cubicBezTo>
                      <a:pt x="18818" y="10452"/>
                      <a:pt x="18818" y="10452"/>
                      <a:pt x="18818" y="10277"/>
                    </a:cubicBezTo>
                    <a:cubicBezTo>
                      <a:pt x="18818" y="10277"/>
                      <a:pt x="18982" y="10277"/>
                      <a:pt x="18982" y="10277"/>
                    </a:cubicBezTo>
                    <a:cubicBezTo>
                      <a:pt x="19309" y="10800"/>
                      <a:pt x="19636" y="11671"/>
                      <a:pt x="19636" y="12542"/>
                    </a:cubicBezTo>
                    <a:cubicBezTo>
                      <a:pt x="19636" y="13587"/>
                      <a:pt x="19309" y="14632"/>
                      <a:pt x="18491" y="153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10209111" y="1628936"/>
            <a:ext cx="871579" cy="723904"/>
            <a:chOff x="9471015" y="1614613"/>
            <a:chExt cx="995154" cy="766873"/>
          </a:xfrm>
        </p:grpSpPr>
        <p:sp>
          <p:nvSpPr>
            <p:cNvPr id="267" name="Shape 3765"/>
            <p:cNvSpPr/>
            <p:nvPr/>
          </p:nvSpPr>
          <p:spPr>
            <a:xfrm>
              <a:off x="9471015" y="1614613"/>
              <a:ext cx="995154" cy="766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70" h="20458" extrusionOk="0">
                  <a:moveTo>
                    <a:pt x="17437" y="20458"/>
                  </a:moveTo>
                  <a:lnTo>
                    <a:pt x="13136" y="17249"/>
                  </a:lnTo>
                  <a:cubicBezTo>
                    <a:pt x="8059" y="18931"/>
                    <a:pt x="2444" y="16553"/>
                    <a:pt x="594" y="11939"/>
                  </a:cubicBezTo>
                  <a:cubicBezTo>
                    <a:pt x="-1256" y="7324"/>
                    <a:pt x="1360" y="2221"/>
                    <a:pt x="6437" y="539"/>
                  </a:cubicBezTo>
                  <a:cubicBezTo>
                    <a:pt x="11514" y="-1142"/>
                    <a:pt x="17129" y="1236"/>
                    <a:pt x="18979" y="5850"/>
                  </a:cubicBezTo>
                  <a:cubicBezTo>
                    <a:pt x="20344" y="9256"/>
                    <a:pt x="19298" y="13074"/>
                    <a:pt x="16335" y="15501"/>
                  </a:cubicBezTo>
                  <a:close/>
                </a:path>
              </a:pathLst>
            </a:custGeom>
            <a:solidFill>
              <a:srgbClr val="66CCFF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292" name="Shape 3790"/>
            <p:cNvSpPr/>
            <p:nvPr/>
          </p:nvSpPr>
          <p:spPr>
            <a:xfrm>
              <a:off x="9728143" y="1689119"/>
              <a:ext cx="481013" cy="482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75" y="0"/>
                  </a:moveTo>
                  <a:cubicBezTo>
                    <a:pt x="15525" y="0"/>
                    <a:pt x="14344" y="1012"/>
                    <a:pt x="13669" y="2362"/>
                  </a:cubicBezTo>
                  <a:cubicBezTo>
                    <a:pt x="13669" y="2362"/>
                    <a:pt x="13669" y="2362"/>
                    <a:pt x="13669" y="2362"/>
                  </a:cubicBezTo>
                  <a:cubicBezTo>
                    <a:pt x="12487" y="4556"/>
                    <a:pt x="10800" y="6075"/>
                    <a:pt x="8944" y="6075"/>
                  </a:cubicBezTo>
                  <a:cubicBezTo>
                    <a:pt x="8437" y="6075"/>
                    <a:pt x="8437" y="6075"/>
                    <a:pt x="8437" y="6075"/>
                  </a:cubicBezTo>
                  <a:cubicBezTo>
                    <a:pt x="5569" y="6075"/>
                    <a:pt x="5569" y="6075"/>
                    <a:pt x="5569" y="6075"/>
                  </a:cubicBezTo>
                  <a:cubicBezTo>
                    <a:pt x="2700" y="6075"/>
                    <a:pt x="2700" y="6075"/>
                    <a:pt x="2700" y="6075"/>
                  </a:cubicBezTo>
                  <a:cubicBezTo>
                    <a:pt x="1181" y="6075"/>
                    <a:pt x="0" y="7594"/>
                    <a:pt x="0" y="9450"/>
                  </a:cubicBezTo>
                  <a:cubicBezTo>
                    <a:pt x="0" y="11306"/>
                    <a:pt x="1181" y="12825"/>
                    <a:pt x="2700" y="12825"/>
                  </a:cubicBezTo>
                  <a:cubicBezTo>
                    <a:pt x="3375" y="12825"/>
                    <a:pt x="4050" y="13500"/>
                    <a:pt x="4050" y="14175"/>
                  </a:cubicBezTo>
                  <a:cubicBezTo>
                    <a:pt x="4050" y="20250"/>
                    <a:pt x="4050" y="20250"/>
                    <a:pt x="4050" y="20250"/>
                  </a:cubicBezTo>
                  <a:cubicBezTo>
                    <a:pt x="4050" y="20925"/>
                    <a:pt x="4725" y="21600"/>
                    <a:pt x="5400" y="21600"/>
                  </a:cubicBezTo>
                  <a:cubicBezTo>
                    <a:pt x="8100" y="21600"/>
                    <a:pt x="8100" y="21600"/>
                    <a:pt x="8100" y="21600"/>
                  </a:cubicBezTo>
                  <a:cubicBezTo>
                    <a:pt x="8775" y="21600"/>
                    <a:pt x="9450" y="20925"/>
                    <a:pt x="9450" y="20250"/>
                  </a:cubicBezTo>
                  <a:cubicBezTo>
                    <a:pt x="9450" y="19575"/>
                    <a:pt x="9450" y="19575"/>
                    <a:pt x="9450" y="19575"/>
                  </a:cubicBezTo>
                  <a:cubicBezTo>
                    <a:pt x="9450" y="18900"/>
                    <a:pt x="8775" y="18563"/>
                    <a:pt x="8775" y="18225"/>
                  </a:cubicBezTo>
                  <a:cubicBezTo>
                    <a:pt x="8775" y="13500"/>
                    <a:pt x="8775" y="13500"/>
                    <a:pt x="8775" y="13500"/>
                  </a:cubicBezTo>
                  <a:cubicBezTo>
                    <a:pt x="8775" y="13500"/>
                    <a:pt x="8775" y="13500"/>
                    <a:pt x="8775" y="13500"/>
                  </a:cubicBezTo>
                  <a:cubicBezTo>
                    <a:pt x="8775" y="13331"/>
                    <a:pt x="8775" y="13331"/>
                    <a:pt x="8944" y="13163"/>
                  </a:cubicBezTo>
                  <a:cubicBezTo>
                    <a:pt x="8944" y="13163"/>
                    <a:pt x="8944" y="13163"/>
                    <a:pt x="8944" y="13163"/>
                  </a:cubicBezTo>
                  <a:cubicBezTo>
                    <a:pt x="8944" y="12994"/>
                    <a:pt x="8944" y="12994"/>
                    <a:pt x="9112" y="12994"/>
                  </a:cubicBezTo>
                  <a:cubicBezTo>
                    <a:pt x="9112" y="12994"/>
                    <a:pt x="9112" y="12994"/>
                    <a:pt x="9112" y="12994"/>
                  </a:cubicBezTo>
                  <a:cubicBezTo>
                    <a:pt x="9112" y="12994"/>
                    <a:pt x="9112" y="12994"/>
                    <a:pt x="9112" y="12994"/>
                  </a:cubicBezTo>
                  <a:cubicBezTo>
                    <a:pt x="9112" y="12825"/>
                    <a:pt x="9281" y="12825"/>
                    <a:pt x="9281" y="12825"/>
                  </a:cubicBezTo>
                  <a:cubicBezTo>
                    <a:pt x="10969" y="12994"/>
                    <a:pt x="12487" y="14344"/>
                    <a:pt x="13669" y="16538"/>
                  </a:cubicBezTo>
                  <a:cubicBezTo>
                    <a:pt x="13669" y="16538"/>
                    <a:pt x="13669" y="16538"/>
                    <a:pt x="13669" y="16538"/>
                  </a:cubicBezTo>
                  <a:cubicBezTo>
                    <a:pt x="14344" y="17888"/>
                    <a:pt x="15525" y="18900"/>
                    <a:pt x="16875" y="18900"/>
                  </a:cubicBezTo>
                  <a:cubicBezTo>
                    <a:pt x="19913" y="18900"/>
                    <a:pt x="21600" y="14175"/>
                    <a:pt x="21600" y="9450"/>
                  </a:cubicBezTo>
                  <a:cubicBezTo>
                    <a:pt x="21600" y="4725"/>
                    <a:pt x="19913" y="0"/>
                    <a:pt x="16875" y="0"/>
                  </a:cubicBezTo>
                  <a:close/>
                  <a:moveTo>
                    <a:pt x="13500" y="9450"/>
                  </a:moveTo>
                  <a:cubicBezTo>
                    <a:pt x="13500" y="8775"/>
                    <a:pt x="13500" y="8100"/>
                    <a:pt x="13669" y="7425"/>
                  </a:cubicBezTo>
                  <a:cubicBezTo>
                    <a:pt x="15525" y="7425"/>
                    <a:pt x="15525" y="7425"/>
                    <a:pt x="15525" y="7425"/>
                  </a:cubicBezTo>
                  <a:cubicBezTo>
                    <a:pt x="16200" y="7425"/>
                    <a:pt x="16875" y="8269"/>
                    <a:pt x="16875" y="9450"/>
                  </a:cubicBezTo>
                  <a:cubicBezTo>
                    <a:pt x="16875" y="10631"/>
                    <a:pt x="16200" y="11475"/>
                    <a:pt x="15525" y="11475"/>
                  </a:cubicBezTo>
                  <a:cubicBezTo>
                    <a:pt x="13669" y="11475"/>
                    <a:pt x="13669" y="11475"/>
                    <a:pt x="13669" y="11475"/>
                  </a:cubicBezTo>
                  <a:cubicBezTo>
                    <a:pt x="13500" y="10800"/>
                    <a:pt x="13500" y="10125"/>
                    <a:pt x="13500" y="9450"/>
                  </a:cubicBezTo>
                  <a:close/>
                  <a:moveTo>
                    <a:pt x="1350" y="9450"/>
                  </a:moveTo>
                  <a:cubicBezTo>
                    <a:pt x="1350" y="8269"/>
                    <a:pt x="2025" y="7425"/>
                    <a:pt x="2700" y="7425"/>
                  </a:cubicBezTo>
                  <a:cubicBezTo>
                    <a:pt x="7425" y="7425"/>
                    <a:pt x="7425" y="7425"/>
                    <a:pt x="7425" y="7425"/>
                  </a:cubicBezTo>
                  <a:cubicBezTo>
                    <a:pt x="7088" y="7931"/>
                    <a:pt x="6750" y="8606"/>
                    <a:pt x="6750" y="9450"/>
                  </a:cubicBezTo>
                  <a:cubicBezTo>
                    <a:pt x="6750" y="10294"/>
                    <a:pt x="7088" y="10969"/>
                    <a:pt x="7425" y="11475"/>
                  </a:cubicBezTo>
                  <a:cubicBezTo>
                    <a:pt x="2700" y="11475"/>
                    <a:pt x="2700" y="11475"/>
                    <a:pt x="2700" y="11475"/>
                  </a:cubicBezTo>
                  <a:cubicBezTo>
                    <a:pt x="2025" y="11475"/>
                    <a:pt x="1350" y="10631"/>
                    <a:pt x="1350" y="9450"/>
                  </a:cubicBezTo>
                  <a:close/>
                  <a:moveTo>
                    <a:pt x="8100" y="20250"/>
                  </a:moveTo>
                  <a:cubicBezTo>
                    <a:pt x="5400" y="20250"/>
                    <a:pt x="5400" y="20250"/>
                    <a:pt x="5400" y="20250"/>
                  </a:cubicBezTo>
                  <a:cubicBezTo>
                    <a:pt x="5400" y="14175"/>
                    <a:pt x="5400" y="14175"/>
                    <a:pt x="5400" y="14175"/>
                  </a:cubicBezTo>
                  <a:cubicBezTo>
                    <a:pt x="5400" y="13669"/>
                    <a:pt x="5231" y="13163"/>
                    <a:pt x="5062" y="12825"/>
                  </a:cubicBezTo>
                  <a:cubicBezTo>
                    <a:pt x="5569" y="12825"/>
                    <a:pt x="5569" y="12825"/>
                    <a:pt x="5569" y="12825"/>
                  </a:cubicBezTo>
                  <a:cubicBezTo>
                    <a:pt x="5569" y="12825"/>
                    <a:pt x="5569" y="12825"/>
                    <a:pt x="5569" y="12825"/>
                  </a:cubicBezTo>
                  <a:cubicBezTo>
                    <a:pt x="7594" y="12825"/>
                    <a:pt x="7594" y="12825"/>
                    <a:pt x="7594" y="12825"/>
                  </a:cubicBezTo>
                  <a:cubicBezTo>
                    <a:pt x="7425" y="12994"/>
                    <a:pt x="7425" y="13331"/>
                    <a:pt x="7425" y="13500"/>
                  </a:cubicBezTo>
                  <a:cubicBezTo>
                    <a:pt x="7425" y="18225"/>
                    <a:pt x="7425" y="18225"/>
                    <a:pt x="7425" y="18225"/>
                  </a:cubicBezTo>
                  <a:cubicBezTo>
                    <a:pt x="7425" y="18900"/>
                    <a:pt x="7762" y="19238"/>
                    <a:pt x="7931" y="19575"/>
                  </a:cubicBezTo>
                  <a:cubicBezTo>
                    <a:pt x="8100" y="19575"/>
                    <a:pt x="8100" y="19575"/>
                    <a:pt x="8100" y="19744"/>
                  </a:cubicBezTo>
                  <a:lnTo>
                    <a:pt x="8100" y="20250"/>
                  </a:lnTo>
                  <a:close/>
                  <a:moveTo>
                    <a:pt x="8944" y="11475"/>
                  </a:moveTo>
                  <a:cubicBezTo>
                    <a:pt x="8775" y="11475"/>
                    <a:pt x="8775" y="11475"/>
                    <a:pt x="8775" y="11475"/>
                  </a:cubicBezTo>
                  <a:cubicBezTo>
                    <a:pt x="8775" y="11475"/>
                    <a:pt x="8775" y="11475"/>
                    <a:pt x="8775" y="11475"/>
                  </a:cubicBezTo>
                  <a:cubicBezTo>
                    <a:pt x="8100" y="11475"/>
                    <a:pt x="7425" y="10631"/>
                    <a:pt x="7425" y="9450"/>
                  </a:cubicBezTo>
                  <a:cubicBezTo>
                    <a:pt x="7425" y="8269"/>
                    <a:pt x="8100" y="7425"/>
                    <a:pt x="8775" y="7425"/>
                  </a:cubicBezTo>
                  <a:cubicBezTo>
                    <a:pt x="8944" y="7425"/>
                    <a:pt x="8944" y="7425"/>
                    <a:pt x="8944" y="7425"/>
                  </a:cubicBezTo>
                  <a:cubicBezTo>
                    <a:pt x="10125" y="7425"/>
                    <a:pt x="11475" y="6919"/>
                    <a:pt x="12487" y="6075"/>
                  </a:cubicBezTo>
                  <a:cubicBezTo>
                    <a:pt x="12319" y="7087"/>
                    <a:pt x="12150" y="8269"/>
                    <a:pt x="12150" y="9450"/>
                  </a:cubicBezTo>
                  <a:cubicBezTo>
                    <a:pt x="12150" y="10631"/>
                    <a:pt x="12319" y="11813"/>
                    <a:pt x="12487" y="12825"/>
                  </a:cubicBezTo>
                  <a:cubicBezTo>
                    <a:pt x="11475" y="11981"/>
                    <a:pt x="10125" y="11475"/>
                    <a:pt x="8944" y="11475"/>
                  </a:cubicBezTo>
                  <a:close/>
                  <a:moveTo>
                    <a:pt x="16875" y="17550"/>
                  </a:moveTo>
                  <a:cubicBezTo>
                    <a:pt x="15525" y="17550"/>
                    <a:pt x="14344" y="15694"/>
                    <a:pt x="13837" y="12825"/>
                  </a:cubicBezTo>
                  <a:cubicBezTo>
                    <a:pt x="15525" y="12825"/>
                    <a:pt x="15525" y="12825"/>
                    <a:pt x="15525" y="12825"/>
                  </a:cubicBezTo>
                  <a:cubicBezTo>
                    <a:pt x="17044" y="12825"/>
                    <a:pt x="18225" y="11306"/>
                    <a:pt x="18225" y="9450"/>
                  </a:cubicBezTo>
                  <a:cubicBezTo>
                    <a:pt x="18225" y="7594"/>
                    <a:pt x="17044" y="6075"/>
                    <a:pt x="15525" y="6075"/>
                  </a:cubicBezTo>
                  <a:cubicBezTo>
                    <a:pt x="13837" y="6075"/>
                    <a:pt x="13837" y="6075"/>
                    <a:pt x="13837" y="6075"/>
                  </a:cubicBezTo>
                  <a:cubicBezTo>
                    <a:pt x="14344" y="3206"/>
                    <a:pt x="15525" y="1350"/>
                    <a:pt x="16875" y="1350"/>
                  </a:cubicBezTo>
                  <a:cubicBezTo>
                    <a:pt x="18731" y="1350"/>
                    <a:pt x="20250" y="4894"/>
                    <a:pt x="20250" y="9450"/>
                  </a:cubicBezTo>
                  <a:cubicBezTo>
                    <a:pt x="20250" y="14006"/>
                    <a:pt x="18731" y="17550"/>
                    <a:pt x="16875" y="17550"/>
                  </a:cubicBezTo>
                  <a:close/>
                </a:path>
              </a:pathLst>
            </a:custGeom>
            <a:solidFill>
              <a:srgbClr val="FFFFFF"/>
            </a:solidFill>
            <a:ln>
              <a:round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707045" y="2310892"/>
            <a:ext cx="1128983" cy="980587"/>
            <a:chOff x="4968949" y="2281334"/>
            <a:chExt cx="1289053" cy="1038792"/>
          </a:xfrm>
        </p:grpSpPr>
        <p:sp>
          <p:nvSpPr>
            <p:cNvPr id="268" name="Shape 3766"/>
            <p:cNvSpPr/>
            <p:nvPr/>
          </p:nvSpPr>
          <p:spPr>
            <a:xfrm>
              <a:off x="4968949" y="2281334"/>
              <a:ext cx="1289053" cy="1038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9" h="21273" extrusionOk="0">
                  <a:moveTo>
                    <a:pt x="12183" y="21273"/>
                  </a:moveTo>
                  <a:lnTo>
                    <a:pt x="9668" y="17664"/>
                  </a:lnTo>
                  <a:cubicBezTo>
                    <a:pt x="3931" y="17313"/>
                    <a:pt x="-385" y="13080"/>
                    <a:pt x="28" y="8209"/>
                  </a:cubicBezTo>
                  <a:cubicBezTo>
                    <a:pt x="440" y="3338"/>
                    <a:pt x="5425" y="-327"/>
                    <a:pt x="11162" y="23"/>
                  </a:cubicBezTo>
                  <a:cubicBezTo>
                    <a:pt x="16899" y="374"/>
                    <a:pt x="21215" y="4607"/>
                    <a:pt x="20802" y="9478"/>
                  </a:cubicBezTo>
                  <a:cubicBezTo>
                    <a:pt x="20498" y="13073"/>
                    <a:pt x="17654" y="16152"/>
                    <a:pt x="13614" y="17259"/>
                  </a:cubicBezTo>
                  <a:close/>
                </a:path>
              </a:pathLst>
            </a:custGeom>
            <a:solidFill>
              <a:srgbClr val="66CCFF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293" name="Shape 3791"/>
            <p:cNvSpPr/>
            <p:nvPr/>
          </p:nvSpPr>
          <p:spPr>
            <a:xfrm>
              <a:off x="5292915" y="2476442"/>
              <a:ext cx="482349" cy="482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600" extrusionOk="0">
                  <a:moveTo>
                    <a:pt x="20946" y="337"/>
                  </a:moveTo>
                  <a:cubicBezTo>
                    <a:pt x="20778" y="169"/>
                    <a:pt x="20443" y="0"/>
                    <a:pt x="20108" y="0"/>
                  </a:cubicBezTo>
                  <a:cubicBezTo>
                    <a:pt x="20108" y="0"/>
                    <a:pt x="19941" y="0"/>
                    <a:pt x="19941" y="0"/>
                  </a:cubicBezTo>
                  <a:cubicBezTo>
                    <a:pt x="8555" y="2025"/>
                    <a:pt x="8555" y="2025"/>
                    <a:pt x="8555" y="2025"/>
                  </a:cubicBezTo>
                  <a:cubicBezTo>
                    <a:pt x="7885" y="2194"/>
                    <a:pt x="7383" y="2700"/>
                    <a:pt x="7383" y="3375"/>
                  </a:cubicBezTo>
                  <a:cubicBezTo>
                    <a:pt x="7383" y="4725"/>
                    <a:pt x="7383" y="4725"/>
                    <a:pt x="7383" y="4725"/>
                  </a:cubicBezTo>
                  <a:cubicBezTo>
                    <a:pt x="7383" y="5400"/>
                    <a:pt x="7383" y="5400"/>
                    <a:pt x="7383" y="5400"/>
                  </a:cubicBezTo>
                  <a:cubicBezTo>
                    <a:pt x="7383" y="15019"/>
                    <a:pt x="7383" y="15019"/>
                    <a:pt x="7383" y="15019"/>
                  </a:cubicBezTo>
                  <a:cubicBezTo>
                    <a:pt x="6713" y="14513"/>
                    <a:pt x="5876" y="14175"/>
                    <a:pt x="4871" y="14175"/>
                  </a:cubicBezTo>
                  <a:cubicBezTo>
                    <a:pt x="4201" y="14175"/>
                    <a:pt x="3699" y="14344"/>
                    <a:pt x="3197" y="14513"/>
                  </a:cubicBezTo>
                  <a:cubicBezTo>
                    <a:pt x="1857" y="14850"/>
                    <a:pt x="853" y="15694"/>
                    <a:pt x="350" y="16875"/>
                  </a:cubicBezTo>
                  <a:cubicBezTo>
                    <a:pt x="15" y="17550"/>
                    <a:pt x="-152" y="18563"/>
                    <a:pt x="183" y="19406"/>
                  </a:cubicBezTo>
                  <a:cubicBezTo>
                    <a:pt x="685" y="20756"/>
                    <a:pt x="2192" y="21600"/>
                    <a:pt x="3867" y="21600"/>
                  </a:cubicBezTo>
                  <a:cubicBezTo>
                    <a:pt x="4536" y="21600"/>
                    <a:pt x="5039" y="21431"/>
                    <a:pt x="5541" y="21263"/>
                  </a:cubicBezTo>
                  <a:cubicBezTo>
                    <a:pt x="6881" y="20925"/>
                    <a:pt x="7885" y="20081"/>
                    <a:pt x="8388" y="18900"/>
                  </a:cubicBezTo>
                  <a:cubicBezTo>
                    <a:pt x="8555" y="18563"/>
                    <a:pt x="8722" y="18056"/>
                    <a:pt x="8722" y="17550"/>
                  </a:cubicBezTo>
                  <a:cubicBezTo>
                    <a:pt x="8722" y="17550"/>
                    <a:pt x="8722" y="17550"/>
                    <a:pt x="8722" y="17550"/>
                  </a:cubicBezTo>
                  <a:cubicBezTo>
                    <a:pt x="8722" y="6750"/>
                    <a:pt x="8722" y="6750"/>
                    <a:pt x="8722" y="6750"/>
                  </a:cubicBezTo>
                  <a:cubicBezTo>
                    <a:pt x="8722" y="6750"/>
                    <a:pt x="8890" y="6750"/>
                    <a:pt x="8890" y="6750"/>
                  </a:cubicBezTo>
                  <a:cubicBezTo>
                    <a:pt x="20108" y="4725"/>
                    <a:pt x="20108" y="4725"/>
                    <a:pt x="20108" y="4725"/>
                  </a:cubicBezTo>
                  <a:cubicBezTo>
                    <a:pt x="20108" y="12994"/>
                    <a:pt x="20108" y="12994"/>
                    <a:pt x="20108" y="12994"/>
                  </a:cubicBezTo>
                  <a:cubicBezTo>
                    <a:pt x="19439" y="12488"/>
                    <a:pt x="18601" y="12150"/>
                    <a:pt x="17597" y="12150"/>
                  </a:cubicBezTo>
                  <a:cubicBezTo>
                    <a:pt x="16927" y="12150"/>
                    <a:pt x="16425" y="12319"/>
                    <a:pt x="15922" y="12488"/>
                  </a:cubicBezTo>
                  <a:cubicBezTo>
                    <a:pt x="14583" y="12825"/>
                    <a:pt x="13578" y="13669"/>
                    <a:pt x="13076" y="14850"/>
                  </a:cubicBezTo>
                  <a:cubicBezTo>
                    <a:pt x="12741" y="15525"/>
                    <a:pt x="12574" y="16538"/>
                    <a:pt x="12908" y="17381"/>
                  </a:cubicBezTo>
                  <a:cubicBezTo>
                    <a:pt x="13411" y="18731"/>
                    <a:pt x="14918" y="19575"/>
                    <a:pt x="16592" y="19575"/>
                  </a:cubicBezTo>
                  <a:cubicBezTo>
                    <a:pt x="17262" y="19575"/>
                    <a:pt x="17764" y="19406"/>
                    <a:pt x="18267" y="19238"/>
                  </a:cubicBezTo>
                  <a:cubicBezTo>
                    <a:pt x="19606" y="18900"/>
                    <a:pt x="20611" y="18056"/>
                    <a:pt x="21113" y="16875"/>
                  </a:cubicBezTo>
                  <a:cubicBezTo>
                    <a:pt x="21281" y="16538"/>
                    <a:pt x="21448" y="16031"/>
                    <a:pt x="21448" y="15525"/>
                  </a:cubicBezTo>
                  <a:cubicBezTo>
                    <a:pt x="21448" y="15525"/>
                    <a:pt x="21448" y="15525"/>
                    <a:pt x="21448" y="15525"/>
                  </a:cubicBezTo>
                  <a:cubicBezTo>
                    <a:pt x="21448" y="3375"/>
                    <a:pt x="21448" y="3375"/>
                    <a:pt x="21448" y="3375"/>
                  </a:cubicBezTo>
                  <a:cubicBezTo>
                    <a:pt x="21448" y="2700"/>
                    <a:pt x="21448" y="2700"/>
                    <a:pt x="21448" y="2700"/>
                  </a:cubicBezTo>
                  <a:cubicBezTo>
                    <a:pt x="21448" y="1350"/>
                    <a:pt x="21448" y="1350"/>
                    <a:pt x="21448" y="1350"/>
                  </a:cubicBezTo>
                  <a:cubicBezTo>
                    <a:pt x="21448" y="1012"/>
                    <a:pt x="21281" y="506"/>
                    <a:pt x="20946" y="337"/>
                  </a:cubicBezTo>
                  <a:close/>
                  <a:moveTo>
                    <a:pt x="5206" y="20081"/>
                  </a:moveTo>
                  <a:cubicBezTo>
                    <a:pt x="3532" y="20588"/>
                    <a:pt x="1857" y="20081"/>
                    <a:pt x="1522" y="18900"/>
                  </a:cubicBezTo>
                  <a:cubicBezTo>
                    <a:pt x="1020" y="17719"/>
                    <a:pt x="2025" y="16200"/>
                    <a:pt x="3532" y="15694"/>
                  </a:cubicBezTo>
                  <a:cubicBezTo>
                    <a:pt x="5206" y="15188"/>
                    <a:pt x="6881" y="15694"/>
                    <a:pt x="7215" y="16875"/>
                  </a:cubicBezTo>
                  <a:cubicBezTo>
                    <a:pt x="7718" y="18056"/>
                    <a:pt x="6713" y="19575"/>
                    <a:pt x="5206" y="20081"/>
                  </a:cubicBezTo>
                  <a:close/>
                  <a:moveTo>
                    <a:pt x="17932" y="18056"/>
                  </a:moveTo>
                  <a:cubicBezTo>
                    <a:pt x="16257" y="18563"/>
                    <a:pt x="14583" y="18056"/>
                    <a:pt x="14081" y="16875"/>
                  </a:cubicBezTo>
                  <a:cubicBezTo>
                    <a:pt x="13746" y="15694"/>
                    <a:pt x="14583" y="14175"/>
                    <a:pt x="16257" y="13669"/>
                  </a:cubicBezTo>
                  <a:cubicBezTo>
                    <a:pt x="17932" y="13163"/>
                    <a:pt x="19606" y="13669"/>
                    <a:pt x="19941" y="14850"/>
                  </a:cubicBezTo>
                  <a:cubicBezTo>
                    <a:pt x="20443" y="16031"/>
                    <a:pt x="19439" y="17550"/>
                    <a:pt x="17932" y="18056"/>
                  </a:cubicBezTo>
                  <a:close/>
                  <a:moveTo>
                    <a:pt x="20108" y="3375"/>
                  </a:moveTo>
                  <a:cubicBezTo>
                    <a:pt x="8722" y="5400"/>
                    <a:pt x="8722" y="5400"/>
                    <a:pt x="8722" y="5400"/>
                  </a:cubicBezTo>
                  <a:cubicBezTo>
                    <a:pt x="8722" y="4725"/>
                    <a:pt x="8722" y="4725"/>
                    <a:pt x="8722" y="4725"/>
                  </a:cubicBezTo>
                  <a:cubicBezTo>
                    <a:pt x="8722" y="3375"/>
                    <a:pt x="8722" y="3375"/>
                    <a:pt x="8722" y="3375"/>
                  </a:cubicBezTo>
                  <a:cubicBezTo>
                    <a:pt x="20108" y="1350"/>
                    <a:pt x="20108" y="1350"/>
                    <a:pt x="20108" y="1350"/>
                  </a:cubicBezTo>
                  <a:cubicBezTo>
                    <a:pt x="20108" y="2700"/>
                    <a:pt x="20108" y="2700"/>
                    <a:pt x="20108" y="2700"/>
                  </a:cubicBezTo>
                  <a:lnTo>
                    <a:pt x="20108" y="3375"/>
                  </a:lnTo>
                  <a:close/>
                </a:path>
              </a:pathLst>
            </a:custGeom>
            <a:solidFill>
              <a:srgbClr val="FFFFFF"/>
            </a:solidFill>
            <a:ln>
              <a:round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194159" y="614589"/>
            <a:ext cx="871667" cy="731829"/>
            <a:chOff x="7456063" y="599797"/>
            <a:chExt cx="995255" cy="775268"/>
          </a:xfrm>
        </p:grpSpPr>
        <p:sp>
          <p:nvSpPr>
            <p:cNvPr id="274" name="Shape 3772"/>
            <p:cNvSpPr/>
            <p:nvPr/>
          </p:nvSpPr>
          <p:spPr>
            <a:xfrm>
              <a:off x="7456063" y="599797"/>
              <a:ext cx="995255" cy="775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4" h="20602" extrusionOk="0">
                  <a:moveTo>
                    <a:pt x="8613" y="20602"/>
                  </a:moveTo>
                  <a:lnTo>
                    <a:pt x="7054" y="17381"/>
                  </a:lnTo>
                  <a:cubicBezTo>
                    <a:pt x="1899" y="16043"/>
                    <a:pt x="-1093" y="11144"/>
                    <a:pt x="372" y="6439"/>
                  </a:cubicBezTo>
                  <a:cubicBezTo>
                    <a:pt x="1837" y="1733"/>
                    <a:pt x="7204" y="-998"/>
                    <a:pt x="12360" y="339"/>
                  </a:cubicBezTo>
                  <a:cubicBezTo>
                    <a:pt x="17515" y="1676"/>
                    <a:pt x="20507" y="6575"/>
                    <a:pt x="19042" y="11281"/>
                  </a:cubicBezTo>
                  <a:cubicBezTo>
                    <a:pt x="17961" y="14754"/>
                    <a:pt x="14678" y="17281"/>
                    <a:pt x="10744" y="17667"/>
                  </a:cubicBezTo>
                  <a:close/>
                </a:path>
              </a:pathLst>
            </a:custGeom>
            <a:solidFill>
              <a:srgbClr val="0070C0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grpSp>
          <p:nvGrpSpPr>
            <p:cNvPr id="294" name="Group 3796"/>
            <p:cNvGrpSpPr/>
            <p:nvPr/>
          </p:nvGrpSpPr>
          <p:grpSpPr>
            <a:xfrm>
              <a:off x="7724599" y="678632"/>
              <a:ext cx="422276" cy="482601"/>
              <a:chOff x="0" y="0"/>
              <a:chExt cx="422275" cy="482600"/>
            </a:xfrm>
          </p:grpSpPr>
          <p:sp>
            <p:nvSpPr>
              <p:cNvPr id="295" name="Shape 3792"/>
              <p:cNvSpPr/>
              <p:nvPr/>
            </p:nvSpPr>
            <p:spPr>
              <a:xfrm>
                <a:off x="0" y="0"/>
                <a:ext cx="422275" cy="482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5593" y="0"/>
                      <a:pt x="0" y="1350"/>
                      <a:pt x="0" y="4387"/>
                    </a:cubicBezTo>
                    <a:cubicBezTo>
                      <a:pt x="0" y="17213"/>
                      <a:pt x="0" y="17213"/>
                      <a:pt x="0" y="17213"/>
                    </a:cubicBezTo>
                    <a:cubicBezTo>
                      <a:pt x="0" y="20250"/>
                      <a:pt x="5593" y="21600"/>
                      <a:pt x="10800" y="21600"/>
                    </a:cubicBezTo>
                    <a:cubicBezTo>
                      <a:pt x="16007" y="21600"/>
                      <a:pt x="21600" y="20250"/>
                      <a:pt x="21600" y="17213"/>
                    </a:cubicBezTo>
                    <a:cubicBezTo>
                      <a:pt x="21600" y="4387"/>
                      <a:pt x="21600" y="4387"/>
                      <a:pt x="21600" y="4387"/>
                    </a:cubicBezTo>
                    <a:cubicBezTo>
                      <a:pt x="21600" y="1350"/>
                      <a:pt x="16007" y="0"/>
                      <a:pt x="10800" y="0"/>
                    </a:cubicBezTo>
                    <a:close/>
                    <a:moveTo>
                      <a:pt x="20057" y="17213"/>
                    </a:moveTo>
                    <a:cubicBezTo>
                      <a:pt x="20057" y="18900"/>
                      <a:pt x="16007" y="20250"/>
                      <a:pt x="10800" y="20250"/>
                    </a:cubicBezTo>
                    <a:cubicBezTo>
                      <a:pt x="5593" y="20250"/>
                      <a:pt x="1543" y="18900"/>
                      <a:pt x="1543" y="17213"/>
                    </a:cubicBezTo>
                    <a:cubicBezTo>
                      <a:pt x="1543" y="14681"/>
                      <a:pt x="1543" y="14681"/>
                      <a:pt x="1543" y="14681"/>
                    </a:cubicBezTo>
                    <a:cubicBezTo>
                      <a:pt x="3086" y="16200"/>
                      <a:pt x="6943" y="16875"/>
                      <a:pt x="10800" y="16875"/>
                    </a:cubicBezTo>
                    <a:cubicBezTo>
                      <a:pt x="14657" y="16875"/>
                      <a:pt x="18514" y="16200"/>
                      <a:pt x="20057" y="14681"/>
                    </a:cubicBezTo>
                    <a:lnTo>
                      <a:pt x="20057" y="17213"/>
                    </a:lnTo>
                    <a:close/>
                    <a:moveTo>
                      <a:pt x="20057" y="13163"/>
                    </a:moveTo>
                    <a:cubicBezTo>
                      <a:pt x="20057" y="13163"/>
                      <a:pt x="20057" y="13163"/>
                      <a:pt x="20057" y="13163"/>
                    </a:cubicBezTo>
                    <a:cubicBezTo>
                      <a:pt x="20057" y="13163"/>
                      <a:pt x="20057" y="13163"/>
                      <a:pt x="20057" y="13163"/>
                    </a:cubicBezTo>
                    <a:cubicBezTo>
                      <a:pt x="20057" y="14850"/>
                      <a:pt x="16007" y="16200"/>
                      <a:pt x="10800" y="16200"/>
                    </a:cubicBezTo>
                    <a:cubicBezTo>
                      <a:pt x="5593" y="16200"/>
                      <a:pt x="1543" y="14850"/>
                      <a:pt x="1543" y="13163"/>
                    </a:cubicBezTo>
                    <a:cubicBezTo>
                      <a:pt x="1543" y="13163"/>
                      <a:pt x="1543" y="13163"/>
                      <a:pt x="1543" y="13163"/>
                    </a:cubicBezTo>
                    <a:cubicBezTo>
                      <a:pt x="1543" y="13163"/>
                      <a:pt x="1543" y="13163"/>
                      <a:pt x="1543" y="13163"/>
                    </a:cubicBezTo>
                    <a:cubicBezTo>
                      <a:pt x="1543" y="10631"/>
                      <a:pt x="1543" y="10631"/>
                      <a:pt x="1543" y="10631"/>
                    </a:cubicBezTo>
                    <a:cubicBezTo>
                      <a:pt x="3086" y="12150"/>
                      <a:pt x="6943" y="12825"/>
                      <a:pt x="10800" y="12825"/>
                    </a:cubicBezTo>
                    <a:cubicBezTo>
                      <a:pt x="14657" y="12825"/>
                      <a:pt x="18514" y="12150"/>
                      <a:pt x="20057" y="10631"/>
                    </a:cubicBezTo>
                    <a:lnTo>
                      <a:pt x="20057" y="13163"/>
                    </a:lnTo>
                    <a:close/>
                    <a:moveTo>
                      <a:pt x="20057" y="9112"/>
                    </a:moveTo>
                    <a:cubicBezTo>
                      <a:pt x="20057" y="9112"/>
                      <a:pt x="20057" y="9112"/>
                      <a:pt x="20057" y="9112"/>
                    </a:cubicBezTo>
                    <a:cubicBezTo>
                      <a:pt x="20057" y="9112"/>
                      <a:pt x="20057" y="9112"/>
                      <a:pt x="20057" y="9112"/>
                    </a:cubicBezTo>
                    <a:cubicBezTo>
                      <a:pt x="20057" y="10800"/>
                      <a:pt x="16007" y="12150"/>
                      <a:pt x="10800" y="12150"/>
                    </a:cubicBezTo>
                    <a:cubicBezTo>
                      <a:pt x="5593" y="12150"/>
                      <a:pt x="1543" y="10800"/>
                      <a:pt x="1543" y="9112"/>
                    </a:cubicBezTo>
                    <a:cubicBezTo>
                      <a:pt x="1543" y="9112"/>
                      <a:pt x="1543" y="9112"/>
                      <a:pt x="1543" y="9112"/>
                    </a:cubicBezTo>
                    <a:cubicBezTo>
                      <a:pt x="1543" y="9112"/>
                      <a:pt x="1543" y="9112"/>
                      <a:pt x="1543" y="9112"/>
                    </a:cubicBezTo>
                    <a:cubicBezTo>
                      <a:pt x="1543" y="6750"/>
                      <a:pt x="1543" y="6750"/>
                      <a:pt x="1543" y="6750"/>
                    </a:cubicBezTo>
                    <a:cubicBezTo>
                      <a:pt x="3471" y="8100"/>
                      <a:pt x="7329" y="8775"/>
                      <a:pt x="10800" y="8775"/>
                    </a:cubicBezTo>
                    <a:cubicBezTo>
                      <a:pt x="14271" y="8775"/>
                      <a:pt x="18129" y="8100"/>
                      <a:pt x="20057" y="6750"/>
                    </a:cubicBezTo>
                    <a:lnTo>
                      <a:pt x="20057" y="9112"/>
                    </a:lnTo>
                    <a:close/>
                    <a:moveTo>
                      <a:pt x="10800" y="7425"/>
                    </a:moveTo>
                    <a:cubicBezTo>
                      <a:pt x="5593" y="7425"/>
                      <a:pt x="1543" y="6075"/>
                      <a:pt x="1543" y="4387"/>
                    </a:cubicBezTo>
                    <a:cubicBezTo>
                      <a:pt x="1543" y="2700"/>
                      <a:pt x="5593" y="1350"/>
                      <a:pt x="10800" y="1350"/>
                    </a:cubicBezTo>
                    <a:cubicBezTo>
                      <a:pt x="16007" y="1350"/>
                      <a:pt x="20057" y="2700"/>
                      <a:pt x="20057" y="4387"/>
                    </a:cubicBezTo>
                    <a:cubicBezTo>
                      <a:pt x="20057" y="6075"/>
                      <a:pt x="16007" y="7425"/>
                      <a:pt x="10800" y="74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96" name="Shape 3793"/>
              <p:cNvSpPr/>
              <p:nvPr/>
            </p:nvSpPr>
            <p:spPr>
              <a:xfrm>
                <a:off x="331787" y="376237"/>
                <a:ext cx="30163" cy="301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97" name="Shape 3794"/>
              <p:cNvSpPr/>
              <p:nvPr/>
            </p:nvSpPr>
            <p:spPr>
              <a:xfrm>
                <a:off x="331787" y="285750"/>
                <a:ext cx="30163" cy="301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298" name="Shape 3795"/>
              <p:cNvSpPr/>
              <p:nvPr/>
            </p:nvSpPr>
            <p:spPr>
              <a:xfrm>
                <a:off x="331787" y="195262"/>
                <a:ext cx="30163" cy="301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10061655" y="3793685"/>
            <a:ext cx="871667" cy="731828"/>
            <a:chOff x="9323559" y="3778892"/>
            <a:chExt cx="995255" cy="775267"/>
          </a:xfrm>
        </p:grpSpPr>
        <p:sp>
          <p:nvSpPr>
            <p:cNvPr id="271" name="Shape 3769"/>
            <p:cNvSpPr/>
            <p:nvPr/>
          </p:nvSpPr>
          <p:spPr>
            <a:xfrm>
              <a:off x="9323559" y="3778892"/>
              <a:ext cx="995255" cy="775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4" h="20602" extrusionOk="0">
                  <a:moveTo>
                    <a:pt x="8613" y="20602"/>
                  </a:moveTo>
                  <a:lnTo>
                    <a:pt x="7054" y="17381"/>
                  </a:lnTo>
                  <a:cubicBezTo>
                    <a:pt x="1899" y="16043"/>
                    <a:pt x="-1093" y="11144"/>
                    <a:pt x="372" y="6439"/>
                  </a:cubicBezTo>
                  <a:cubicBezTo>
                    <a:pt x="1837" y="1733"/>
                    <a:pt x="7204" y="-998"/>
                    <a:pt x="12360" y="339"/>
                  </a:cubicBezTo>
                  <a:cubicBezTo>
                    <a:pt x="17515" y="1676"/>
                    <a:pt x="20507" y="6575"/>
                    <a:pt x="19042" y="11281"/>
                  </a:cubicBezTo>
                  <a:cubicBezTo>
                    <a:pt x="17961" y="14754"/>
                    <a:pt x="14678" y="17281"/>
                    <a:pt x="10744" y="17667"/>
                  </a:cubicBezTo>
                  <a:close/>
                </a:path>
              </a:pathLst>
            </a:custGeom>
            <a:solidFill>
              <a:srgbClr val="66CCFF"/>
            </a:solidFill>
            <a:ln w="12700">
              <a:miter lim="400000"/>
            </a:ln>
            <a:effectLst>
              <a:outerShdw blurRad="152400" dist="317500" dir="5400000" rotWithShape="0">
                <a:srgbClr val="000000">
                  <a:alpha val="15000"/>
                </a:srgbClr>
              </a:outerShdw>
            </a:effectLst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grpSp>
          <p:nvGrpSpPr>
            <p:cNvPr id="299" name="Group 3801"/>
            <p:cNvGrpSpPr/>
            <p:nvPr/>
          </p:nvGrpSpPr>
          <p:grpSpPr>
            <a:xfrm>
              <a:off x="9596064" y="3878677"/>
              <a:ext cx="484380" cy="482601"/>
              <a:chOff x="0" y="0"/>
              <a:chExt cx="484378" cy="482600"/>
            </a:xfrm>
          </p:grpSpPr>
          <p:sp>
            <p:nvSpPr>
              <p:cNvPr id="300" name="Shape 3797"/>
              <p:cNvSpPr/>
              <p:nvPr/>
            </p:nvSpPr>
            <p:spPr>
              <a:xfrm>
                <a:off x="-1" y="0"/>
                <a:ext cx="484380" cy="482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8" h="21600" extrusionOk="0">
                    <a:moveTo>
                      <a:pt x="21001" y="7087"/>
                    </a:moveTo>
                    <a:cubicBezTo>
                      <a:pt x="14354" y="337"/>
                      <a:pt x="14354" y="337"/>
                      <a:pt x="14354" y="337"/>
                    </a:cubicBezTo>
                    <a:cubicBezTo>
                      <a:pt x="14022" y="0"/>
                      <a:pt x="13524" y="0"/>
                      <a:pt x="13025" y="0"/>
                    </a:cubicBezTo>
                    <a:cubicBezTo>
                      <a:pt x="12859" y="169"/>
                      <a:pt x="12527" y="169"/>
                      <a:pt x="12361" y="337"/>
                    </a:cubicBezTo>
                    <a:cubicBezTo>
                      <a:pt x="12194" y="506"/>
                      <a:pt x="12194" y="675"/>
                      <a:pt x="12028" y="1012"/>
                    </a:cubicBezTo>
                    <a:cubicBezTo>
                      <a:pt x="11862" y="2025"/>
                      <a:pt x="11197" y="2869"/>
                      <a:pt x="10533" y="3544"/>
                    </a:cubicBezTo>
                    <a:cubicBezTo>
                      <a:pt x="9536" y="4556"/>
                      <a:pt x="8207" y="5400"/>
                      <a:pt x="6711" y="6244"/>
                    </a:cubicBezTo>
                    <a:cubicBezTo>
                      <a:pt x="5216" y="7087"/>
                      <a:pt x="3721" y="8100"/>
                      <a:pt x="2391" y="9281"/>
                    </a:cubicBezTo>
                    <a:cubicBezTo>
                      <a:pt x="1228" y="10462"/>
                      <a:pt x="564" y="11644"/>
                      <a:pt x="65" y="13163"/>
                    </a:cubicBezTo>
                    <a:cubicBezTo>
                      <a:pt x="-101" y="13500"/>
                      <a:pt x="65" y="14175"/>
                      <a:pt x="397" y="14513"/>
                    </a:cubicBezTo>
                    <a:cubicBezTo>
                      <a:pt x="7044" y="21263"/>
                      <a:pt x="7044" y="21263"/>
                      <a:pt x="7044" y="21263"/>
                    </a:cubicBezTo>
                    <a:cubicBezTo>
                      <a:pt x="7376" y="21600"/>
                      <a:pt x="7874" y="21600"/>
                      <a:pt x="8373" y="21600"/>
                    </a:cubicBezTo>
                    <a:cubicBezTo>
                      <a:pt x="8539" y="21431"/>
                      <a:pt x="8871" y="21431"/>
                      <a:pt x="9037" y="21263"/>
                    </a:cubicBezTo>
                    <a:cubicBezTo>
                      <a:pt x="9204" y="21094"/>
                      <a:pt x="9204" y="20925"/>
                      <a:pt x="9370" y="20588"/>
                    </a:cubicBezTo>
                    <a:cubicBezTo>
                      <a:pt x="9536" y="19575"/>
                      <a:pt x="10201" y="18731"/>
                      <a:pt x="10865" y="18056"/>
                    </a:cubicBezTo>
                    <a:cubicBezTo>
                      <a:pt x="11862" y="17044"/>
                      <a:pt x="13191" y="16200"/>
                      <a:pt x="14687" y="15356"/>
                    </a:cubicBezTo>
                    <a:cubicBezTo>
                      <a:pt x="16182" y="14513"/>
                      <a:pt x="17677" y="13500"/>
                      <a:pt x="19007" y="12319"/>
                    </a:cubicBezTo>
                    <a:cubicBezTo>
                      <a:pt x="20170" y="11138"/>
                      <a:pt x="20834" y="9956"/>
                      <a:pt x="21333" y="8437"/>
                    </a:cubicBezTo>
                    <a:cubicBezTo>
                      <a:pt x="21499" y="8100"/>
                      <a:pt x="21333" y="7425"/>
                      <a:pt x="21001" y="7087"/>
                    </a:cubicBezTo>
                    <a:close/>
                    <a:moveTo>
                      <a:pt x="8041" y="20250"/>
                    </a:moveTo>
                    <a:cubicBezTo>
                      <a:pt x="5881" y="18056"/>
                      <a:pt x="3554" y="15694"/>
                      <a:pt x="1394" y="13500"/>
                    </a:cubicBezTo>
                    <a:cubicBezTo>
                      <a:pt x="3222" y="7256"/>
                      <a:pt x="11530" y="7594"/>
                      <a:pt x="13357" y="1350"/>
                    </a:cubicBezTo>
                    <a:cubicBezTo>
                      <a:pt x="15517" y="3544"/>
                      <a:pt x="17844" y="5906"/>
                      <a:pt x="20004" y="8100"/>
                    </a:cubicBezTo>
                    <a:cubicBezTo>
                      <a:pt x="18176" y="14344"/>
                      <a:pt x="9868" y="14006"/>
                      <a:pt x="8041" y="202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01" name="Shape 3798"/>
              <p:cNvSpPr/>
              <p:nvPr/>
            </p:nvSpPr>
            <p:spPr>
              <a:xfrm>
                <a:off x="177604" y="169862"/>
                <a:ext cx="129672" cy="1349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57" h="21600" extrusionOk="0">
                    <a:moveTo>
                      <a:pt x="19406" y="9000"/>
                    </a:moveTo>
                    <a:cubicBezTo>
                      <a:pt x="18788" y="8400"/>
                      <a:pt x="18171" y="7800"/>
                      <a:pt x="16937" y="7200"/>
                    </a:cubicBezTo>
                    <a:cubicBezTo>
                      <a:pt x="16320" y="7200"/>
                      <a:pt x="15703" y="7200"/>
                      <a:pt x="14468" y="7200"/>
                    </a:cubicBezTo>
                    <a:cubicBezTo>
                      <a:pt x="13851" y="7200"/>
                      <a:pt x="13234" y="7200"/>
                      <a:pt x="12000" y="7800"/>
                    </a:cubicBezTo>
                    <a:cubicBezTo>
                      <a:pt x="11383" y="7800"/>
                      <a:pt x="10766" y="8400"/>
                      <a:pt x="9531" y="9000"/>
                    </a:cubicBezTo>
                    <a:cubicBezTo>
                      <a:pt x="8297" y="7200"/>
                      <a:pt x="7063" y="6000"/>
                      <a:pt x="5828" y="4200"/>
                    </a:cubicBezTo>
                    <a:cubicBezTo>
                      <a:pt x="6446" y="4200"/>
                      <a:pt x="7063" y="3600"/>
                      <a:pt x="7680" y="3600"/>
                    </a:cubicBezTo>
                    <a:cubicBezTo>
                      <a:pt x="8297" y="3600"/>
                      <a:pt x="8297" y="3600"/>
                      <a:pt x="8914" y="3600"/>
                    </a:cubicBezTo>
                    <a:cubicBezTo>
                      <a:pt x="9531" y="4200"/>
                      <a:pt x="10148" y="4200"/>
                      <a:pt x="10766" y="4200"/>
                    </a:cubicBezTo>
                    <a:cubicBezTo>
                      <a:pt x="10766" y="4200"/>
                      <a:pt x="11383" y="4200"/>
                      <a:pt x="11383" y="3600"/>
                    </a:cubicBezTo>
                    <a:cubicBezTo>
                      <a:pt x="12000" y="3600"/>
                      <a:pt x="12000" y="3000"/>
                      <a:pt x="12000" y="3000"/>
                    </a:cubicBezTo>
                    <a:cubicBezTo>
                      <a:pt x="12000" y="2400"/>
                      <a:pt x="12000" y="1800"/>
                      <a:pt x="12000" y="1200"/>
                    </a:cubicBezTo>
                    <a:cubicBezTo>
                      <a:pt x="11383" y="600"/>
                      <a:pt x="10766" y="600"/>
                      <a:pt x="9531" y="0"/>
                    </a:cubicBezTo>
                    <a:cubicBezTo>
                      <a:pt x="8914" y="0"/>
                      <a:pt x="8297" y="0"/>
                      <a:pt x="7680" y="600"/>
                    </a:cubicBezTo>
                    <a:cubicBezTo>
                      <a:pt x="6446" y="600"/>
                      <a:pt x="5828" y="600"/>
                      <a:pt x="5211" y="1200"/>
                    </a:cubicBezTo>
                    <a:cubicBezTo>
                      <a:pt x="4594" y="1800"/>
                      <a:pt x="3977" y="1800"/>
                      <a:pt x="3360" y="2400"/>
                    </a:cubicBezTo>
                    <a:cubicBezTo>
                      <a:pt x="3360" y="2400"/>
                      <a:pt x="3360" y="1800"/>
                      <a:pt x="3360" y="1800"/>
                    </a:cubicBezTo>
                    <a:cubicBezTo>
                      <a:pt x="2743" y="1800"/>
                      <a:pt x="2743" y="1800"/>
                      <a:pt x="2743" y="1800"/>
                    </a:cubicBezTo>
                    <a:cubicBezTo>
                      <a:pt x="2126" y="1800"/>
                      <a:pt x="2126" y="1800"/>
                      <a:pt x="1508" y="1800"/>
                    </a:cubicBezTo>
                    <a:cubicBezTo>
                      <a:pt x="1508" y="2400"/>
                      <a:pt x="1508" y="2400"/>
                      <a:pt x="1508" y="3000"/>
                    </a:cubicBezTo>
                    <a:cubicBezTo>
                      <a:pt x="1508" y="3000"/>
                      <a:pt x="1508" y="3000"/>
                      <a:pt x="2126" y="3600"/>
                    </a:cubicBezTo>
                    <a:cubicBezTo>
                      <a:pt x="2126" y="3600"/>
                      <a:pt x="2126" y="3600"/>
                      <a:pt x="2126" y="3600"/>
                    </a:cubicBezTo>
                    <a:cubicBezTo>
                      <a:pt x="1508" y="4200"/>
                      <a:pt x="891" y="5400"/>
                      <a:pt x="891" y="6000"/>
                    </a:cubicBezTo>
                    <a:cubicBezTo>
                      <a:pt x="274" y="7200"/>
                      <a:pt x="274" y="7800"/>
                      <a:pt x="274" y="9000"/>
                    </a:cubicBezTo>
                    <a:cubicBezTo>
                      <a:pt x="-343" y="9600"/>
                      <a:pt x="274" y="10200"/>
                      <a:pt x="274" y="10800"/>
                    </a:cubicBezTo>
                    <a:cubicBezTo>
                      <a:pt x="274" y="12000"/>
                      <a:pt x="891" y="12600"/>
                      <a:pt x="1508" y="13200"/>
                    </a:cubicBezTo>
                    <a:cubicBezTo>
                      <a:pt x="2743" y="13800"/>
                      <a:pt x="4594" y="14400"/>
                      <a:pt x="5828" y="14400"/>
                    </a:cubicBezTo>
                    <a:cubicBezTo>
                      <a:pt x="7680" y="13800"/>
                      <a:pt x="8914" y="13800"/>
                      <a:pt x="10766" y="12600"/>
                    </a:cubicBezTo>
                    <a:cubicBezTo>
                      <a:pt x="12617" y="14400"/>
                      <a:pt x="13851" y="16200"/>
                      <a:pt x="15086" y="17400"/>
                    </a:cubicBezTo>
                    <a:cubicBezTo>
                      <a:pt x="14468" y="18000"/>
                      <a:pt x="14468" y="18000"/>
                      <a:pt x="13851" y="18600"/>
                    </a:cubicBezTo>
                    <a:cubicBezTo>
                      <a:pt x="13234" y="18600"/>
                      <a:pt x="12617" y="18600"/>
                      <a:pt x="12617" y="18600"/>
                    </a:cubicBezTo>
                    <a:cubicBezTo>
                      <a:pt x="12000" y="18000"/>
                      <a:pt x="12000" y="18000"/>
                      <a:pt x="11383" y="18000"/>
                    </a:cubicBezTo>
                    <a:cubicBezTo>
                      <a:pt x="10766" y="17400"/>
                      <a:pt x="10766" y="17400"/>
                      <a:pt x="10148" y="17400"/>
                    </a:cubicBezTo>
                    <a:cubicBezTo>
                      <a:pt x="10148" y="16800"/>
                      <a:pt x="9531" y="16800"/>
                      <a:pt x="9531" y="16800"/>
                    </a:cubicBezTo>
                    <a:cubicBezTo>
                      <a:pt x="8914" y="16800"/>
                      <a:pt x="8914" y="17400"/>
                      <a:pt x="8297" y="17400"/>
                    </a:cubicBezTo>
                    <a:cubicBezTo>
                      <a:pt x="7680" y="18000"/>
                      <a:pt x="7680" y="18000"/>
                      <a:pt x="7680" y="18600"/>
                    </a:cubicBezTo>
                    <a:cubicBezTo>
                      <a:pt x="7680" y="19200"/>
                      <a:pt x="7680" y="19800"/>
                      <a:pt x="8297" y="19800"/>
                    </a:cubicBezTo>
                    <a:cubicBezTo>
                      <a:pt x="8914" y="20400"/>
                      <a:pt x="9531" y="21000"/>
                      <a:pt x="10148" y="21000"/>
                    </a:cubicBezTo>
                    <a:cubicBezTo>
                      <a:pt x="10766" y="21600"/>
                      <a:pt x="11383" y="21600"/>
                      <a:pt x="12000" y="21600"/>
                    </a:cubicBezTo>
                    <a:cubicBezTo>
                      <a:pt x="13234" y="21600"/>
                      <a:pt x="13851" y="21600"/>
                      <a:pt x="15086" y="21600"/>
                    </a:cubicBezTo>
                    <a:cubicBezTo>
                      <a:pt x="15703" y="21000"/>
                      <a:pt x="16320" y="20400"/>
                      <a:pt x="17554" y="19800"/>
                    </a:cubicBezTo>
                    <a:cubicBezTo>
                      <a:pt x="18171" y="19800"/>
                      <a:pt x="18171" y="20400"/>
                      <a:pt x="18788" y="21000"/>
                    </a:cubicBezTo>
                    <a:cubicBezTo>
                      <a:pt x="18788" y="21000"/>
                      <a:pt x="19406" y="21000"/>
                      <a:pt x="19406" y="21000"/>
                    </a:cubicBezTo>
                    <a:cubicBezTo>
                      <a:pt x="20023" y="21000"/>
                      <a:pt x="20023" y="21000"/>
                      <a:pt x="20023" y="20400"/>
                    </a:cubicBezTo>
                    <a:cubicBezTo>
                      <a:pt x="20023" y="20400"/>
                      <a:pt x="20640" y="20400"/>
                      <a:pt x="20640" y="19800"/>
                    </a:cubicBezTo>
                    <a:cubicBezTo>
                      <a:pt x="20640" y="19800"/>
                      <a:pt x="20023" y="19200"/>
                      <a:pt x="20023" y="19200"/>
                    </a:cubicBezTo>
                    <a:cubicBezTo>
                      <a:pt x="19406" y="19200"/>
                      <a:pt x="19406" y="18600"/>
                      <a:pt x="18788" y="18000"/>
                    </a:cubicBezTo>
                    <a:cubicBezTo>
                      <a:pt x="19406" y="17400"/>
                      <a:pt x="20023" y="16200"/>
                      <a:pt x="20640" y="15600"/>
                    </a:cubicBezTo>
                    <a:cubicBezTo>
                      <a:pt x="21257" y="14400"/>
                      <a:pt x="21257" y="13800"/>
                      <a:pt x="21257" y="12600"/>
                    </a:cubicBezTo>
                    <a:cubicBezTo>
                      <a:pt x="21257" y="12000"/>
                      <a:pt x="21257" y="11400"/>
                      <a:pt x="21257" y="10800"/>
                    </a:cubicBezTo>
                    <a:cubicBezTo>
                      <a:pt x="20640" y="10200"/>
                      <a:pt x="20023" y="9600"/>
                      <a:pt x="19406" y="9000"/>
                    </a:cubicBezTo>
                    <a:close/>
                    <a:moveTo>
                      <a:pt x="5828" y="10200"/>
                    </a:moveTo>
                    <a:cubicBezTo>
                      <a:pt x="5211" y="10200"/>
                      <a:pt x="4594" y="10200"/>
                      <a:pt x="3977" y="9600"/>
                    </a:cubicBezTo>
                    <a:cubicBezTo>
                      <a:pt x="3977" y="9600"/>
                      <a:pt x="3360" y="9000"/>
                      <a:pt x="3360" y="9000"/>
                    </a:cubicBezTo>
                    <a:cubicBezTo>
                      <a:pt x="3360" y="8400"/>
                      <a:pt x="3360" y="8400"/>
                      <a:pt x="3360" y="7800"/>
                    </a:cubicBezTo>
                    <a:cubicBezTo>
                      <a:pt x="3360" y="7800"/>
                      <a:pt x="3360" y="7200"/>
                      <a:pt x="3977" y="6600"/>
                    </a:cubicBezTo>
                    <a:cubicBezTo>
                      <a:pt x="3977" y="6600"/>
                      <a:pt x="3977" y="6000"/>
                      <a:pt x="4594" y="5400"/>
                    </a:cubicBezTo>
                    <a:cubicBezTo>
                      <a:pt x="5828" y="6600"/>
                      <a:pt x="7063" y="8400"/>
                      <a:pt x="8297" y="9600"/>
                    </a:cubicBezTo>
                    <a:cubicBezTo>
                      <a:pt x="7063" y="10200"/>
                      <a:pt x="6446" y="10200"/>
                      <a:pt x="5828" y="10200"/>
                    </a:cubicBezTo>
                    <a:close/>
                    <a:moveTo>
                      <a:pt x="17554" y="15000"/>
                    </a:moveTo>
                    <a:cubicBezTo>
                      <a:pt x="16937" y="15600"/>
                      <a:pt x="16937" y="16200"/>
                      <a:pt x="16320" y="16200"/>
                    </a:cubicBezTo>
                    <a:cubicBezTo>
                      <a:pt x="15086" y="15000"/>
                      <a:pt x="13851" y="13200"/>
                      <a:pt x="12617" y="12000"/>
                    </a:cubicBezTo>
                    <a:cubicBezTo>
                      <a:pt x="12617" y="12000"/>
                      <a:pt x="13234" y="11400"/>
                      <a:pt x="13851" y="11400"/>
                    </a:cubicBezTo>
                    <a:cubicBezTo>
                      <a:pt x="13851" y="11400"/>
                      <a:pt x="14468" y="11400"/>
                      <a:pt x="15086" y="10800"/>
                    </a:cubicBezTo>
                    <a:cubicBezTo>
                      <a:pt x="15086" y="10800"/>
                      <a:pt x="15703" y="10800"/>
                      <a:pt x="16320" y="11400"/>
                    </a:cubicBezTo>
                    <a:cubicBezTo>
                      <a:pt x="16320" y="11400"/>
                      <a:pt x="16937" y="11400"/>
                      <a:pt x="16937" y="12000"/>
                    </a:cubicBezTo>
                    <a:cubicBezTo>
                      <a:pt x="17554" y="12000"/>
                      <a:pt x="17554" y="12600"/>
                      <a:pt x="17554" y="12600"/>
                    </a:cubicBezTo>
                    <a:cubicBezTo>
                      <a:pt x="18171" y="13200"/>
                      <a:pt x="18171" y="13800"/>
                      <a:pt x="17554" y="13800"/>
                    </a:cubicBezTo>
                    <a:cubicBezTo>
                      <a:pt x="17554" y="14400"/>
                      <a:pt x="17554" y="15000"/>
                      <a:pt x="17554" y="150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02" name="Shape 3799"/>
              <p:cNvSpPr/>
              <p:nvPr/>
            </p:nvSpPr>
            <p:spPr>
              <a:xfrm>
                <a:off x="164400" y="332732"/>
                <a:ext cx="71438" cy="77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086" extrusionOk="0">
                    <a:moveTo>
                      <a:pt x="18189" y="772"/>
                    </a:moveTo>
                    <a:lnTo>
                      <a:pt x="18189" y="772"/>
                    </a:lnTo>
                    <a:cubicBezTo>
                      <a:pt x="14779" y="2829"/>
                      <a:pt x="12505" y="4886"/>
                      <a:pt x="10232" y="6943"/>
                    </a:cubicBezTo>
                    <a:cubicBezTo>
                      <a:pt x="6821" y="9000"/>
                      <a:pt x="5684" y="11057"/>
                      <a:pt x="3411" y="14143"/>
                    </a:cubicBezTo>
                    <a:cubicBezTo>
                      <a:pt x="0" y="17229"/>
                      <a:pt x="0" y="17229"/>
                      <a:pt x="0" y="17229"/>
                    </a:cubicBezTo>
                    <a:lnTo>
                      <a:pt x="0" y="17229"/>
                    </a:lnTo>
                    <a:cubicBezTo>
                      <a:pt x="0" y="18257"/>
                      <a:pt x="0" y="19286"/>
                      <a:pt x="0" y="20314"/>
                    </a:cubicBezTo>
                    <a:cubicBezTo>
                      <a:pt x="1137" y="21343"/>
                      <a:pt x="2274" y="21343"/>
                      <a:pt x="3411" y="20314"/>
                    </a:cubicBezTo>
                    <a:lnTo>
                      <a:pt x="3411" y="20314"/>
                    </a:lnTo>
                    <a:cubicBezTo>
                      <a:pt x="6821" y="16200"/>
                      <a:pt x="6821" y="16200"/>
                      <a:pt x="6821" y="16200"/>
                    </a:cubicBezTo>
                    <a:cubicBezTo>
                      <a:pt x="9095" y="14143"/>
                      <a:pt x="10232" y="12086"/>
                      <a:pt x="12505" y="10029"/>
                    </a:cubicBezTo>
                    <a:cubicBezTo>
                      <a:pt x="15916" y="7972"/>
                      <a:pt x="18189" y="5914"/>
                      <a:pt x="20463" y="3857"/>
                    </a:cubicBezTo>
                    <a:lnTo>
                      <a:pt x="20463" y="3857"/>
                    </a:lnTo>
                    <a:cubicBezTo>
                      <a:pt x="20463" y="3857"/>
                      <a:pt x="20463" y="3857"/>
                      <a:pt x="21600" y="3857"/>
                    </a:cubicBezTo>
                    <a:cubicBezTo>
                      <a:pt x="21600" y="2829"/>
                      <a:pt x="21600" y="1800"/>
                      <a:pt x="21600" y="772"/>
                    </a:cubicBezTo>
                    <a:cubicBezTo>
                      <a:pt x="20463" y="-257"/>
                      <a:pt x="19326" y="-257"/>
                      <a:pt x="18189" y="7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03" name="Shape 3800"/>
              <p:cNvSpPr/>
              <p:nvPr/>
            </p:nvSpPr>
            <p:spPr>
              <a:xfrm>
                <a:off x="250125" y="76200"/>
                <a:ext cx="73681" cy="768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343" extrusionOk="0">
                    <a:moveTo>
                      <a:pt x="8640" y="11314"/>
                    </a:moveTo>
                    <a:cubicBezTo>
                      <a:pt x="5400" y="13371"/>
                      <a:pt x="3240" y="15429"/>
                      <a:pt x="1080" y="17486"/>
                    </a:cubicBezTo>
                    <a:lnTo>
                      <a:pt x="0" y="17486"/>
                    </a:lnTo>
                    <a:cubicBezTo>
                      <a:pt x="0" y="18514"/>
                      <a:pt x="0" y="19543"/>
                      <a:pt x="0" y="20571"/>
                    </a:cubicBezTo>
                    <a:cubicBezTo>
                      <a:pt x="1080" y="21600"/>
                      <a:pt x="2160" y="21600"/>
                      <a:pt x="3240" y="20571"/>
                    </a:cubicBezTo>
                    <a:lnTo>
                      <a:pt x="3240" y="20571"/>
                    </a:lnTo>
                    <a:cubicBezTo>
                      <a:pt x="6480" y="18514"/>
                      <a:pt x="8640" y="16457"/>
                      <a:pt x="10800" y="14400"/>
                    </a:cubicBezTo>
                    <a:cubicBezTo>
                      <a:pt x="14040" y="12343"/>
                      <a:pt x="15120" y="9257"/>
                      <a:pt x="17280" y="7200"/>
                    </a:cubicBezTo>
                    <a:cubicBezTo>
                      <a:pt x="20520" y="3086"/>
                      <a:pt x="20520" y="3086"/>
                      <a:pt x="20520" y="3086"/>
                    </a:cubicBezTo>
                    <a:lnTo>
                      <a:pt x="20520" y="3086"/>
                    </a:lnTo>
                    <a:cubicBezTo>
                      <a:pt x="21600" y="2057"/>
                      <a:pt x="21600" y="1029"/>
                      <a:pt x="20520" y="0"/>
                    </a:cubicBezTo>
                    <a:cubicBezTo>
                      <a:pt x="19440" y="0"/>
                      <a:pt x="18360" y="0"/>
                      <a:pt x="17280" y="0"/>
                    </a:cubicBezTo>
                    <a:cubicBezTo>
                      <a:pt x="17280" y="1029"/>
                      <a:pt x="17280" y="1029"/>
                      <a:pt x="17280" y="1029"/>
                    </a:cubicBezTo>
                    <a:cubicBezTo>
                      <a:pt x="14040" y="5143"/>
                      <a:pt x="14040" y="5143"/>
                      <a:pt x="14040" y="5143"/>
                    </a:cubicBezTo>
                    <a:cubicBezTo>
                      <a:pt x="11880" y="7200"/>
                      <a:pt x="10800" y="9257"/>
                      <a:pt x="8640" y="113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6790056" y="3138812"/>
            <a:ext cx="1173453" cy="953278"/>
            <a:chOff x="6051960" y="3110874"/>
            <a:chExt cx="1339829" cy="1009862"/>
          </a:xfrm>
        </p:grpSpPr>
        <p:sp>
          <p:nvSpPr>
            <p:cNvPr id="264" name="Shape 3762"/>
            <p:cNvSpPr/>
            <p:nvPr/>
          </p:nvSpPr>
          <p:spPr>
            <a:xfrm>
              <a:off x="6051960" y="3110874"/>
              <a:ext cx="1339829" cy="1009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4" h="20759" extrusionOk="0">
                  <a:moveTo>
                    <a:pt x="15286" y="20759"/>
                  </a:moveTo>
                  <a:lnTo>
                    <a:pt x="12072" y="18260"/>
                  </a:lnTo>
                  <a:cubicBezTo>
                    <a:pt x="6648" y="19296"/>
                    <a:pt x="1338" y="16092"/>
                    <a:pt x="212" y="11104"/>
                  </a:cubicBezTo>
                  <a:cubicBezTo>
                    <a:pt x="-915" y="6115"/>
                    <a:pt x="2569" y="1231"/>
                    <a:pt x="7993" y="195"/>
                  </a:cubicBezTo>
                  <a:cubicBezTo>
                    <a:pt x="13417" y="-841"/>
                    <a:pt x="18727" y="2363"/>
                    <a:pt x="19854" y="7352"/>
                  </a:cubicBezTo>
                  <a:cubicBezTo>
                    <a:pt x="20685" y="11033"/>
                    <a:pt x="19003" y="14811"/>
                    <a:pt x="15603" y="16899"/>
                  </a:cubicBezTo>
                  <a:close/>
                </a:path>
              </a:pathLst>
            </a:custGeom>
            <a:solidFill>
              <a:srgbClr val="0070C0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grpSp>
          <p:nvGrpSpPr>
            <p:cNvPr id="304" name="Group 3811"/>
            <p:cNvGrpSpPr/>
            <p:nvPr/>
          </p:nvGrpSpPr>
          <p:grpSpPr>
            <a:xfrm>
              <a:off x="6566713" y="3316230"/>
              <a:ext cx="331788" cy="482601"/>
              <a:chOff x="0" y="0"/>
              <a:chExt cx="331787" cy="482600"/>
            </a:xfrm>
          </p:grpSpPr>
          <p:sp>
            <p:nvSpPr>
              <p:cNvPr id="305" name="Shape 3802"/>
              <p:cNvSpPr/>
              <p:nvPr/>
            </p:nvSpPr>
            <p:spPr>
              <a:xfrm>
                <a:off x="134937" y="136524"/>
                <a:ext cx="30163" cy="301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06" name="Shape 3803"/>
              <p:cNvSpPr/>
              <p:nvPr/>
            </p:nvSpPr>
            <p:spPr>
              <a:xfrm>
                <a:off x="134937" y="317499"/>
                <a:ext cx="30163" cy="28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07" name="Shape 3804"/>
              <p:cNvSpPr/>
              <p:nvPr/>
            </p:nvSpPr>
            <p:spPr>
              <a:xfrm>
                <a:off x="44450" y="227012"/>
                <a:ext cx="30162" cy="301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08" name="Shape 3805"/>
              <p:cNvSpPr/>
              <p:nvPr/>
            </p:nvSpPr>
            <p:spPr>
              <a:xfrm>
                <a:off x="225425" y="227012"/>
                <a:ext cx="30162" cy="301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09" name="Shape 3806"/>
              <p:cNvSpPr/>
              <p:nvPr/>
            </p:nvSpPr>
            <p:spPr>
              <a:xfrm>
                <a:off x="72380" y="291455"/>
                <a:ext cx="28277" cy="28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50" h="20250" extrusionOk="0">
                    <a:moveTo>
                      <a:pt x="2025" y="2025"/>
                    </a:moveTo>
                    <a:cubicBezTo>
                      <a:pt x="-675" y="7425"/>
                      <a:pt x="-675" y="12825"/>
                      <a:pt x="2025" y="18225"/>
                    </a:cubicBezTo>
                    <a:cubicBezTo>
                      <a:pt x="7425" y="20925"/>
                      <a:pt x="12825" y="20925"/>
                      <a:pt x="18225" y="18225"/>
                    </a:cubicBezTo>
                    <a:cubicBezTo>
                      <a:pt x="20925" y="12825"/>
                      <a:pt x="20925" y="7425"/>
                      <a:pt x="18225" y="2025"/>
                    </a:cubicBezTo>
                    <a:cubicBezTo>
                      <a:pt x="12825" y="-675"/>
                      <a:pt x="7425" y="-675"/>
                      <a:pt x="2025" y="20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10" name="Shape 3807"/>
              <p:cNvSpPr/>
              <p:nvPr/>
            </p:nvSpPr>
            <p:spPr>
              <a:xfrm>
                <a:off x="72380" y="162867"/>
                <a:ext cx="28277" cy="28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50" h="20250" extrusionOk="0">
                    <a:moveTo>
                      <a:pt x="2025" y="2025"/>
                    </a:moveTo>
                    <a:cubicBezTo>
                      <a:pt x="-675" y="7425"/>
                      <a:pt x="-675" y="12825"/>
                      <a:pt x="2025" y="18225"/>
                    </a:cubicBezTo>
                    <a:cubicBezTo>
                      <a:pt x="7425" y="20925"/>
                      <a:pt x="12825" y="20925"/>
                      <a:pt x="18225" y="18225"/>
                    </a:cubicBezTo>
                    <a:cubicBezTo>
                      <a:pt x="20925" y="12825"/>
                      <a:pt x="20925" y="7425"/>
                      <a:pt x="18225" y="2025"/>
                    </a:cubicBezTo>
                    <a:cubicBezTo>
                      <a:pt x="12825" y="-675"/>
                      <a:pt x="7425" y="-675"/>
                      <a:pt x="2025" y="20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11" name="Shape 3808"/>
              <p:cNvSpPr/>
              <p:nvPr/>
            </p:nvSpPr>
            <p:spPr>
              <a:xfrm>
                <a:off x="200967" y="291455"/>
                <a:ext cx="28278" cy="28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50" h="20250" extrusionOk="0">
                    <a:moveTo>
                      <a:pt x="2025" y="2025"/>
                    </a:moveTo>
                    <a:cubicBezTo>
                      <a:pt x="-675" y="7425"/>
                      <a:pt x="-675" y="12825"/>
                      <a:pt x="2025" y="18225"/>
                    </a:cubicBezTo>
                    <a:cubicBezTo>
                      <a:pt x="7425" y="20925"/>
                      <a:pt x="12825" y="20925"/>
                      <a:pt x="18225" y="18225"/>
                    </a:cubicBezTo>
                    <a:cubicBezTo>
                      <a:pt x="20925" y="12825"/>
                      <a:pt x="20925" y="7425"/>
                      <a:pt x="18225" y="2025"/>
                    </a:cubicBezTo>
                    <a:cubicBezTo>
                      <a:pt x="12825" y="-675"/>
                      <a:pt x="7425" y="-675"/>
                      <a:pt x="2025" y="20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12" name="Shape 3809"/>
              <p:cNvSpPr/>
              <p:nvPr/>
            </p:nvSpPr>
            <p:spPr>
              <a:xfrm>
                <a:off x="0" y="0"/>
                <a:ext cx="331788" cy="482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36" y="9450"/>
                    </a:moveTo>
                    <a:cubicBezTo>
                      <a:pt x="19636" y="9450"/>
                      <a:pt x="19391" y="9450"/>
                      <a:pt x="19391" y="9450"/>
                    </a:cubicBezTo>
                    <a:cubicBezTo>
                      <a:pt x="19145" y="8269"/>
                      <a:pt x="18409" y="7256"/>
                      <a:pt x="17182" y="6412"/>
                    </a:cubicBezTo>
                    <a:cubicBezTo>
                      <a:pt x="15709" y="1181"/>
                      <a:pt x="15709" y="1181"/>
                      <a:pt x="15709" y="1181"/>
                    </a:cubicBezTo>
                    <a:cubicBezTo>
                      <a:pt x="15709" y="506"/>
                      <a:pt x="14727" y="0"/>
                      <a:pt x="13745" y="0"/>
                    </a:cubicBezTo>
                    <a:cubicBezTo>
                      <a:pt x="5891" y="0"/>
                      <a:pt x="5891" y="0"/>
                      <a:pt x="5891" y="0"/>
                    </a:cubicBezTo>
                    <a:cubicBezTo>
                      <a:pt x="5155" y="0"/>
                      <a:pt x="4173" y="506"/>
                      <a:pt x="4173" y="1181"/>
                    </a:cubicBezTo>
                    <a:cubicBezTo>
                      <a:pt x="2700" y="6244"/>
                      <a:pt x="2700" y="6244"/>
                      <a:pt x="2700" y="6244"/>
                    </a:cubicBezTo>
                    <a:cubicBezTo>
                      <a:pt x="982" y="7425"/>
                      <a:pt x="0" y="8944"/>
                      <a:pt x="0" y="10800"/>
                    </a:cubicBezTo>
                    <a:cubicBezTo>
                      <a:pt x="0" y="12488"/>
                      <a:pt x="982" y="14175"/>
                      <a:pt x="2455" y="15356"/>
                    </a:cubicBezTo>
                    <a:cubicBezTo>
                      <a:pt x="3927" y="20419"/>
                      <a:pt x="3927" y="20419"/>
                      <a:pt x="3927" y="20419"/>
                    </a:cubicBezTo>
                    <a:cubicBezTo>
                      <a:pt x="4173" y="21094"/>
                      <a:pt x="4909" y="21600"/>
                      <a:pt x="5891" y="21600"/>
                    </a:cubicBezTo>
                    <a:cubicBezTo>
                      <a:pt x="13745" y="21600"/>
                      <a:pt x="13745" y="21600"/>
                      <a:pt x="13745" y="21600"/>
                    </a:cubicBezTo>
                    <a:cubicBezTo>
                      <a:pt x="14727" y="21600"/>
                      <a:pt x="15464" y="21094"/>
                      <a:pt x="15709" y="20419"/>
                    </a:cubicBezTo>
                    <a:cubicBezTo>
                      <a:pt x="17182" y="15356"/>
                      <a:pt x="17182" y="15356"/>
                      <a:pt x="17182" y="15356"/>
                    </a:cubicBezTo>
                    <a:cubicBezTo>
                      <a:pt x="18164" y="14344"/>
                      <a:pt x="19145" y="13331"/>
                      <a:pt x="19391" y="12150"/>
                    </a:cubicBezTo>
                    <a:cubicBezTo>
                      <a:pt x="19391" y="12150"/>
                      <a:pt x="19636" y="12150"/>
                      <a:pt x="19636" y="12150"/>
                    </a:cubicBezTo>
                    <a:cubicBezTo>
                      <a:pt x="20618" y="12150"/>
                      <a:pt x="21600" y="11475"/>
                      <a:pt x="21600" y="10800"/>
                    </a:cubicBezTo>
                    <a:cubicBezTo>
                      <a:pt x="21600" y="10125"/>
                      <a:pt x="20618" y="9450"/>
                      <a:pt x="19636" y="9450"/>
                    </a:cubicBezTo>
                    <a:close/>
                    <a:moveTo>
                      <a:pt x="5891" y="1350"/>
                    </a:moveTo>
                    <a:cubicBezTo>
                      <a:pt x="13745" y="1350"/>
                      <a:pt x="13745" y="1350"/>
                      <a:pt x="13745" y="1350"/>
                    </a:cubicBezTo>
                    <a:cubicBezTo>
                      <a:pt x="14727" y="5062"/>
                      <a:pt x="14727" y="5062"/>
                      <a:pt x="14727" y="5062"/>
                    </a:cubicBezTo>
                    <a:cubicBezTo>
                      <a:pt x="13500" y="4387"/>
                      <a:pt x="11782" y="4050"/>
                      <a:pt x="9818" y="4050"/>
                    </a:cubicBezTo>
                    <a:cubicBezTo>
                      <a:pt x="8100" y="4050"/>
                      <a:pt x="6382" y="4387"/>
                      <a:pt x="4909" y="5062"/>
                    </a:cubicBezTo>
                    <a:lnTo>
                      <a:pt x="5891" y="1350"/>
                    </a:lnTo>
                    <a:close/>
                    <a:moveTo>
                      <a:pt x="13745" y="20250"/>
                    </a:moveTo>
                    <a:cubicBezTo>
                      <a:pt x="5891" y="20250"/>
                      <a:pt x="5891" y="20250"/>
                      <a:pt x="5891" y="20250"/>
                    </a:cubicBezTo>
                    <a:cubicBezTo>
                      <a:pt x="4909" y="16538"/>
                      <a:pt x="4909" y="16538"/>
                      <a:pt x="4909" y="16538"/>
                    </a:cubicBezTo>
                    <a:cubicBezTo>
                      <a:pt x="6382" y="17213"/>
                      <a:pt x="8100" y="17550"/>
                      <a:pt x="9818" y="17550"/>
                    </a:cubicBezTo>
                    <a:cubicBezTo>
                      <a:pt x="11536" y="17550"/>
                      <a:pt x="13255" y="17213"/>
                      <a:pt x="14727" y="16538"/>
                    </a:cubicBezTo>
                    <a:lnTo>
                      <a:pt x="13745" y="20250"/>
                    </a:lnTo>
                    <a:close/>
                    <a:moveTo>
                      <a:pt x="9818" y="16200"/>
                    </a:moveTo>
                    <a:cubicBezTo>
                      <a:pt x="5400" y="16200"/>
                      <a:pt x="1964" y="13838"/>
                      <a:pt x="1964" y="10800"/>
                    </a:cubicBezTo>
                    <a:cubicBezTo>
                      <a:pt x="1964" y="7762"/>
                      <a:pt x="5400" y="5400"/>
                      <a:pt x="9818" y="5400"/>
                    </a:cubicBezTo>
                    <a:cubicBezTo>
                      <a:pt x="14236" y="5400"/>
                      <a:pt x="17673" y="7762"/>
                      <a:pt x="17673" y="10800"/>
                    </a:cubicBezTo>
                    <a:cubicBezTo>
                      <a:pt x="17673" y="13838"/>
                      <a:pt x="14236" y="16200"/>
                      <a:pt x="9818" y="162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13" name="Shape 3810"/>
              <p:cNvSpPr/>
              <p:nvPr/>
            </p:nvSpPr>
            <p:spPr>
              <a:xfrm>
                <a:off x="134937" y="166687"/>
                <a:ext cx="90488" cy="904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0700" y="0"/>
                      <a:pt x="20700" y="0"/>
                      <a:pt x="19800" y="0"/>
                    </a:cubicBezTo>
                    <a:cubicBezTo>
                      <a:pt x="900" y="15300"/>
                      <a:pt x="900" y="15300"/>
                      <a:pt x="900" y="15300"/>
                    </a:cubicBezTo>
                    <a:cubicBezTo>
                      <a:pt x="0" y="16200"/>
                      <a:pt x="0" y="17100"/>
                      <a:pt x="0" y="18000"/>
                    </a:cubicBezTo>
                    <a:cubicBezTo>
                      <a:pt x="0" y="18900"/>
                      <a:pt x="0" y="19800"/>
                      <a:pt x="900" y="20700"/>
                    </a:cubicBezTo>
                    <a:cubicBezTo>
                      <a:pt x="1800" y="21600"/>
                      <a:pt x="2700" y="21600"/>
                      <a:pt x="3600" y="21600"/>
                    </a:cubicBezTo>
                    <a:cubicBezTo>
                      <a:pt x="4500" y="21600"/>
                      <a:pt x="5400" y="21600"/>
                      <a:pt x="6300" y="20700"/>
                    </a:cubicBezTo>
                    <a:cubicBezTo>
                      <a:pt x="12600" y="12600"/>
                      <a:pt x="12600" y="12600"/>
                      <a:pt x="12600" y="12600"/>
                    </a:cubicBezTo>
                    <a:cubicBezTo>
                      <a:pt x="21600" y="1800"/>
                      <a:pt x="21600" y="1800"/>
                      <a:pt x="21600" y="1800"/>
                    </a:cubicBezTo>
                    <a:cubicBezTo>
                      <a:pt x="21600" y="900"/>
                      <a:pt x="21600" y="900"/>
                      <a:pt x="216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8773570" y="1459509"/>
            <a:ext cx="1030357" cy="836977"/>
            <a:chOff x="8035474" y="1438475"/>
            <a:chExt cx="1176444" cy="886658"/>
          </a:xfrm>
        </p:grpSpPr>
        <p:sp>
          <p:nvSpPr>
            <p:cNvPr id="270" name="Shape 3768"/>
            <p:cNvSpPr/>
            <p:nvPr/>
          </p:nvSpPr>
          <p:spPr>
            <a:xfrm>
              <a:off x="8035474" y="1438475"/>
              <a:ext cx="1176444" cy="886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12" h="20317" extrusionOk="0">
                  <a:moveTo>
                    <a:pt x="5517" y="20317"/>
                  </a:moveTo>
                  <a:lnTo>
                    <a:pt x="4810" y="16894"/>
                  </a:lnTo>
                  <a:cubicBezTo>
                    <a:pt x="262" y="14444"/>
                    <a:pt x="-1344" y="8937"/>
                    <a:pt x="1222" y="4594"/>
                  </a:cubicBezTo>
                  <a:cubicBezTo>
                    <a:pt x="3788" y="251"/>
                    <a:pt x="9555" y="-1283"/>
                    <a:pt x="14102" y="1168"/>
                  </a:cubicBezTo>
                  <a:cubicBezTo>
                    <a:pt x="18650" y="3618"/>
                    <a:pt x="20256" y="9125"/>
                    <a:pt x="17690" y="13468"/>
                  </a:cubicBezTo>
                  <a:cubicBezTo>
                    <a:pt x="15796" y="16673"/>
                    <a:pt x="12054" y="18460"/>
                    <a:pt x="8233" y="17984"/>
                  </a:cubicBezTo>
                  <a:close/>
                </a:path>
              </a:pathLst>
            </a:custGeom>
            <a:solidFill>
              <a:srgbClr val="0070C0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grpSp>
          <p:nvGrpSpPr>
            <p:cNvPr id="314" name="Group 3821"/>
            <p:cNvGrpSpPr/>
            <p:nvPr/>
          </p:nvGrpSpPr>
          <p:grpSpPr>
            <a:xfrm>
              <a:off x="8382394" y="1590694"/>
              <a:ext cx="482601" cy="452439"/>
              <a:chOff x="0" y="0"/>
              <a:chExt cx="482600" cy="452437"/>
            </a:xfrm>
          </p:grpSpPr>
          <p:sp>
            <p:nvSpPr>
              <p:cNvPr id="315" name="Shape 3812"/>
              <p:cNvSpPr/>
              <p:nvPr/>
            </p:nvSpPr>
            <p:spPr>
              <a:xfrm>
                <a:off x="0" y="0"/>
                <a:ext cx="482600" cy="4524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63" y="4680"/>
                    </a:moveTo>
                    <a:cubicBezTo>
                      <a:pt x="17213" y="360"/>
                      <a:pt x="17213" y="360"/>
                      <a:pt x="17213" y="360"/>
                    </a:cubicBezTo>
                    <a:cubicBezTo>
                      <a:pt x="16875" y="180"/>
                      <a:pt x="16538" y="0"/>
                      <a:pt x="16200" y="0"/>
                    </a:cubicBezTo>
                    <a:cubicBezTo>
                      <a:pt x="2025" y="0"/>
                      <a:pt x="2025" y="0"/>
                      <a:pt x="2025" y="0"/>
                    </a:cubicBezTo>
                    <a:cubicBezTo>
                      <a:pt x="844" y="0"/>
                      <a:pt x="0" y="900"/>
                      <a:pt x="0" y="2160"/>
                    </a:cubicBezTo>
                    <a:cubicBezTo>
                      <a:pt x="0" y="19440"/>
                      <a:pt x="0" y="19440"/>
                      <a:pt x="0" y="19440"/>
                    </a:cubicBezTo>
                    <a:cubicBezTo>
                      <a:pt x="0" y="20700"/>
                      <a:pt x="844" y="21600"/>
                      <a:pt x="2025" y="21600"/>
                    </a:cubicBezTo>
                    <a:cubicBezTo>
                      <a:pt x="19575" y="21600"/>
                      <a:pt x="19575" y="21600"/>
                      <a:pt x="19575" y="21600"/>
                    </a:cubicBezTo>
                    <a:cubicBezTo>
                      <a:pt x="20756" y="21600"/>
                      <a:pt x="21600" y="20700"/>
                      <a:pt x="21600" y="19440"/>
                    </a:cubicBezTo>
                    <a:cubicBezTo>
                      <a:pt x="21600" y="5760"/>
                      <a:pt x="21600" y="5760"/>
                      <a:pt x="21600" y="5760"/>
                    </a:cubicBezTo>
                    <a:cubicBezTo>
                      <a:pt x="21600" y="5400"/>
                      <a:pt x="21431" y="5040"/>
                      <a:pt x="21263" y="4680"/>
                    </a:cubicBezTo>
                    <a:close/>
                    <a:moveTo>
                      <a:pt x="20250" y="19440"/>
                    </a:moveTo>
                    <a:cubicBezTo>
                      <a:pt x="20250" y="19800"/>
                      <a:pt x="19913" y="20160"/>
                      <a:pt x="19575" y="20160"/>
                    </a:cubicBezTo>
                    <a:cubicBezTo>
                      <a:pt x="2025" y="20160"/>
                      <a:pt x="2025" y="20160"/>
                      <a:pt x="2025" y="20160"/>
                    </a:cubicBezTo>
                    <a:cubicBezTo>
                      <a:pt x="1687" y="20160"/>
                      <a:pt x="1350" y="19800"/>
                      <a:pt x="1350" y="19440"/>
                    </a:cubicBezTo>
                    <a:cubicBezTo>
                      <a:pt x="1350" y="2160"/>
                      <a:pt x="1350" y="2160"/>
                      <a:pt x="1350" y="2160"/>
                    </a:cubicBezTo>
                    <a:cubicBezTo>
                      <a:pt x="1350" y="1800"/>
                      <a:pt x="1687" y="1440"/>
                      <a:pt x="2025" y="1440"/>
                    </a:cubicBezTo>
                    <a:cubicBezTo>
                      <a:pt x="15525" y="1440"/>
                      <a:pt x="15525" y="1440"/>
                      <a:pt x="15525" y="1440"/>
                    </a:cubicBezTo>
                    <a:cubicBezTo>
                      <a:pt x="15525" y="4320"/>
                      <a:pt x="15525" y="4320"/>
                      <a:pt x="15525" y="4320"/>
                    </a:cubicBezTo>
                    <a:cubicBezTo>
                      <a:pt x="15525" y="4320"/>
                      <a:pt x="15525" y="4320"/>
                      <a:pt x="15525" y="4320"/>
                    </a:cubicBezTo>
                    <a:cubicBezTo>
                      <a:pt x="15525" y="5580"/>
                      <a:pt x="16369" y="6480"/>
                      <a:pt x="17550" y="6480"/>
                    </a:cubicBezTo>
                    <a:cubicBezTo>
                      <a:pt x="18225" y="6480"/>
                      <a:pt x="18225" y="6480"/>
                      <a:pt x="18225" y="6480"/>
                    </a:cubicBezTo>
                    <a:cubicBezTo>
                      <a:pt x="20250" y="6480"/>
                      <a:pt x="20250" y="6480"/>
                      <a:pt x="20250" y="6480"/>
                    </a:cubicBezTo>
                    <a:lnTo>
                      <a:pt x="20250" y="19440"/>
                    </a:lnTo>
                    <a:close/>
                    <a:moveTo>
                      <a:pt x="18225" y="5760"/>
                    </a:moveTo>
                    <a:cubicBezTo>
                      <a:pt x="17550" y="5760"/>
                      <a:pt x="17550" y="5760"/>
                      <a:pt x="17550" y="5760"/>
                    </a:cubicBezTo>
                    <a:cubicBezTo>
                      <a:pt x="16875" y="5760"/>
                      <a:pt x="16200" y="5040"/>
                      <a:pt x="16200" y="4320"/>
                    </a:cubicBezTo>
                    <a:cubicBezTo>
                      <a:pt x="16200" y="4320"/>
                      <a:pt x="16200" y="4320"/>
                      <a:pt x="16200" y="4320"/>
                    </a:cubicBezTo>
                    <a:cubicBezTo>
                      <a:pt x="16200" y="1440"/>
                      <a:pt x="16200" y="1440"/>
                      <a:pt x="16200" y="1440"/>
                    </a:cubicBezTo>
                    <a:cubicBezTo>
                      <a:pt x="20250" y="5760"/>
                      <a:pt x="20250" y="5760"/>
                      <a:pt x="20250" y="5760"/>
                    </a:cubicBezTo>
                    <a:lnTo>
                      <a:pt x="18225" y="576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16" name="Shape 3813"/>
              <p:cNvSpPr/>
              <p:nvPr/>
            </p:nvSpPr>
            <p:spPr>
              <a:xfrm>
                <a:off x="225425" y="90487"/>
                <a:ext cx="90488" cy="158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" y="21600"/>
                    </a:moveTo>
                    <a:cubicBezTo>
                      <a:pt x="19800" y="21600"/>
                      <a:pt x="19800" y="21600"/>
                      <a:pt x="19800" y="21600"/>
                    </a:cubicBezTo>
                    <a:cubicBezTo>
                      <a:pt x="20700" y="21600"/>
                      <a:pt x="21600" y="16200"/>
                      <a:pt x="21600" y="10800"/>
                    </a:cubicBezTo>
                    <a:cubicBezTo>
                      <a:pt x="21600" y="5400"/>
                      <a:pt x="20700" y="0"/>
                      <a:pt x="19800" y="0"/>
                    </a:cubicBezTo>
                    <a:cubicBezTo>
                      <a:pt x="1800" y="0"/>
                      <a:pt x="1800" y="0"/>
                      <a:pt x="1800" y="0"/>
                    </a:cubicBezTo>
                    <a:cubicBezTo>
                      <a:pt x="900" y="0"/>
                      <a:pt x="0" y="5400"/>
                      <a:pt x="0" y="10800"/>
                    </a:cubicBezTo>
                    <a:cubicBezTo>
                      <a:pt x="0" y="16200"/>
                      <a:pt x="900" y="21600"/>
                      <a:pt x="18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17" name="Shape 3814"/>
              <p:cNvSpPr/>
              <p:nvPr/>
            </p:nvSpPr>
            <p:spPr>
              <a:xfrm>
                <a:off x="225425" y="136525"/>
                <a:ext cx="90488" cy="14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" y="21600"/>
                    </a:moveTo>
                    <a:cubicBezTo>
                      <a:pt x="19800" y="21600"/>
                      <a:pt x="19800" y="21600"/>
                      <a:pt x="19800" y="21600"/>
                    </a:cubicBezTo>
                    <a:cubicBezTo>
                      <a:pt x="20700" y="21600"/>
                      <a:pt x="21600" y="16200"/>
                      <a:pt x="21600" y="10800"/>
                    </a:cubicBezTo>
                    <a:cubicBezTo>
                      <a:pt x="21600" y="5400"/>
                      <a:pt x="20700" y="0"/>
                      <a:pt x="19800" y="0"/>
                    </a:cubicBezTo>
                    <a:cubicBezTo>
                      <a:pt x="1800" y="0"/>
                      <a:pt x="1800" y="0"/>
                      <a:pt x="1800" y="0"/>
                    </a:cubicBezTo>
                    <a:cubicBezTo>
                      <a:pt x="900" y="0"/>
                      <a:pt x="0" y="5400"/>
                      <a:pt x="0" y="10800"/>
                    </a:cubicBezTo>
                    <a:cubicBezTo>
                      <a:pt x="0" y="16200"/>
                      <a:pt x="900" y="21600"/>
                      <a:pt x="18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18" name="Shape 3815"/>
              <p:cNvSpPr/>
              <p:nvPr/>
            </p:nvSpPr>
            <p:spPr>
              <a:xfrm>
                <a:off x="225425" y="180975"/>
                <a:ext cx="196850" cy="158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16200"/>
                      <a:pt x="415" y="21600"/>
                      <a:pt x="831" y="21600"/>
                    </a:cubicBezTo>
                    <a:cubicBezTo>
                      <a:pt x="20769" y="21600"/>
                      <a:pt x="20769" y="21600"/>
                      <a:pt x="20769" y="21600"/>
                    </a:cubicBezTo>
                    <a:cubicBezTo>
                      <a:pt x="21185" y="21600"/>
                      <a:pt x="21600" y="16200"/>
                      <a:pt x="21600" y="10800"/>
                    </a:cubicBezTo>
                    <a:cubicBezTo>
                      <a:pt x="21600" y="5400"/>
                      <a:pt x="21185" y="0"/>
                      <a:pt x="20769" y="0"/>
                    </a:cubicBezTo>
                    <a:cubicBezTo>
                      <a:pt x="831" y="0"/>
                      <a:pt x="831" y="0"/>
                      <a:pt x="831" y="0"/>
                    </a:cubicBezTo>
                    <a:cubicBezTo>
                      <a:pt x="415" y="0"/>
                      <a:pt x="0" y="5400"/>
                      <a:pt x="0" y="10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19" name="Shape 3816"/>
              <p:cNvSpPr/>
              <p:nvPr/>
            </p:nvSpPr>
            <p:spPr>
              <a:xfrm>
                <a:off x="60325" y="271462"/>
                <a:ext cx="361950" cy="158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50" y="0"/>
                    </a:moveTo>
                    <a:cubicBezTo>
                      <a:pt x="450" y="0"/>
                      <a:pt x="450" y="0"/>
                      <a:pt x="450" y="0"/>
                    </a:cubicBezTo>
                    <a:cubicBezTo>
                      <a:pt x="225" y="0"/>
                      <a:pt x="0" y="5400"/>
                      <a:pt x="0" y="10800"/>
                    </a:cubicBezTo>
                    <a:cubicBezTo>
                      <a:pt x="0" y="16200"/>
                      <a:pt x="225" y="21600"/>
                      <a:pt x="450" y="21600"/>
                    </a:cubicBezTo>
                    <a:cubicBezTo>
                      <a:pt x="21150" y="21600"/>
                      <a:pt x="21150" y="21600"/>
                      <a:pt x="21150" y="21600"/>
                    </a:cubicBezTo>
                    <a:cubicBezTo>
                      <a:pt x="21375" y="21600"/>
                      <a:pt x="21600" y="16200"/>
                      <a:pt x="21600" y="10800"/>
                    </a:cubicBezTo>
                    <a:cubicBezTo>
                      <a:pt x="21600" y="5400"/>
                      <a:pt x="21375" y="0"/>
                      <a:pt x="211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20" name="Shape 3817"/>
              <p:cNvSpPr/>
              <p:nvPr/>
            </p:nvSpPr>
            <p:spPr>
              <a:xfrm>
                <a:off x="60325" y="317500"/>
                <a:ext cx="361950" cy="14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50" y="0"/>
                    </a:moveTo>
                    <a:cubicBezTo>
                      <a:pt x="450" y="0"/>
                      <a:pt x="450" y="0"/>
                      <a:pt x="450" y="0"/>
                    </a:cubicBezTo>
                    <a:cubicBezTo>
                      <a:pt x="225" y="0"/>
                      <a:pt x="0" y="5400"/>
                      <a:pt x="0" y="10800"/>
                    </a:cubicBezTo>
                    <a:cubicBezTo>
                      <a:pt x="0" y="16200"/>
                      <a:pt x="225" y="21600"/>
                      <a:pt x="450" y="21600"/>
                    </a:cubicBezTo>
                    <a:cubicBezTo>
                      <a:pt x="21150" y="21600"/>
                      <a:pt x="21150" y="21600"/>
                      <a:pt x="21150" y="21600"/>
                    </a:cubicBezTo>
                    <a:cubicBezTo>
                      <a:pt x="21375" y="21600"/>
                      <a:pt x="21600" y="16200"/>
                      <a:pt x="21600" y="10800"/>
                    </a:cubicBezTo>
                    <a:cubicBezTo>
                      <a:pt x="21600" y="5400"/>
                      <a:pt x="21375" y="0"/>
                      <a:pt x="211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21" name="Shape 3818"/>
              <p:cNvSpPr/>
              <p:nvPr/>
            </p:nvSpPr>
            <p:spPr>
              <a:xfrm>
                <a:off x="60325" y="361950"/>
                <a:ext cx="361950" cy="14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50" y="0"/>
                    </a:moveTo>
                    <a:cubicBezTo>
                      <a:pt x="450" y="0"/>
                      <a:pt x="450" y="0"/>
                      <a:pt x="450" y="0"/>
                    </a:cubicBezTo>
                    <a:cubicBezTo>
                      <a:pt x="225" y="0"/>
                      <a:pt x="0" y="5400"/>
                      <a:pt x="0" y="10800"/>
                    </a:cubicBezTo>
                    <a:cubicBezTo>
                      <a:pt x="0" y="16200"/>
                      <a:pt x="225" y="21600"/>
                      <a:pt x="450" y="21600"/>
                    </a:cubicBezTo>
                    <a:cubicBezTo>
                      <a:pt x="21150" y="21600"/>
                      <a:pt x="21150" y="21600"/>
                      <a:pt x="21150" y="21600"/>
                    </a:cubicBezTo>
                    <a:cubicBezTo>
                      <a:pt x="21375" y="21600"/>
                      <a:pt x="21600" y="16200"/>
                      <a:pt x="21600" y="10800"/>
                    </a:cubicBezTo>
                    <a:cubicBezTo>
                      <a:pt x="21600" y="5400"/>
                      <a:pt x="21375" y="0"/>
                      <a:pt x="211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22" name="Shape 3819"/>
              <p:cNvSpPr/>
              <p:nvPr/>
            </p:nvSpPr>
            <p:spPr>
              <a:xfrm>
                <a:off x="60325" y="227012"/>
                <a:ext cx="361950" cy="142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50" y="0"/>
                    </a:moveTo>
                    <a:cubicBezTo>
                      <a:pt x="450" y="0"/>
                      <a:pt x="450" y="0"/>
                      <a:pt x="450" y="0"/>
                    </a:cubicBezTo>
                    <a:cubicBezTo>
                      <a:pt x="225" y="0"/>
                      <a:pt x="0" y="5400"/>
                      <a:pt x="0" y="10800"/>
                    </a:cubicBezTo>
                    <a:cubicBezTo>
                      <a:pt x="0" y="16200"/>
                      <a:pt x="225" y="21600"/>
                      <a:pt x="450" y="21600"/>
                    </a:cubicBezTo>
                    <a:cubicBezTo>
                      <a:pt x="21150" y="21600"/>
                      <a:pt x="21150" y="21600"/>
                      <a:pt x="21150" y="21600"/>
                    </a:cubicBezTo>
                    <a:cubicBezTo>
                      <a:pt x="21375" y="21600"/>
                      <a:pt x="21600" y="16200"/>
                      <a:pt x="21600" y="10800"/>
                    </a:cubicBezTo>
                    <a:cubicBezTo>
                      <a:pt x="21600" y="5400"/>
                      <a:pt x="21375" y="0"/>
                      <a:pt x="211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23" name="Shape 3820"/>
              <p:cNvSpPr/>
              <p:nvPr/>
            </p:nvSpPr>
            <p:spPr>
              <a:xfrm>
                <a:off x="60325" y="76200"/>
                <a:ext cx="134937" cy="1206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400" y="21600"/>
                    </a:moveTo>
                    <a:cubicBezTo>
                      <a:pt x="19200" y="21600"/>
                      <a:pt x="19200" y="21600"/>
                      <a:pt x="19200" y="21600"/>
                    </a:cubicBezTo>
                    <a:cubicBezTo>
                      <a:pt x="20400" y="21600"/>
                      <a:pt x="21600" y="20250"/>
                      <a:pt x="21600" y="18900"/>
                    </a:cubicBezTo>
                    <a:cubicBezTo>
                      <a:pt x="21600" y="2700"/>
                      <a:pt x="21600" y="2700"/>
                      <a:pt x="21600" y="2700"/>
                    </a:cubicBezTo>
                    <a:cubicBezTo>
                      <a:pt x="21600" y="1350"/>
                      <a:pt x="20400" y="0"/>
                      <a:pt x="19200" y="0"/>
                    </a:cubicBezTo>
                    <a:cubicBezTo>
                      <a:pt x="2400" y="0"/>
                      <a:pt x="2400" y="0"/>
                      <a:pt x="2400" y="0"/>
                    </a:cubicBezTo>
                    <a:cubicBezTo>
                      <a:pt x="1200" y="0"/>
                      <a:pt x="0" y="1350"/>
                      <a:pt x="0" y="2700"/>
                    </a:cubicBezTo>
                    <a:cubicBezTo>
                      <a:pt x="0" y="18900"/>
                      <a:pt x="0" y="18900"/>
                      <a:pt x="0" y="18900"/>
                    </a:cubicBezTo>
                    <a:cubicBezTo>
                      <a:pt x="0" y="20250"/>
                      <a:pt x="1200" y="21600"/>
                      <a:pt x="2400" y="21600"/>
                    </a:cubicBezTo>
                    <a:close/>
                    <a:moveTo>
                      <a:pt x="4800" y="5400"/>
                    </a:moveTo>
                    <a:cubicBezTo>
                      <a:pt x="16800" y="5400"/>
                      <a:pt x="16800" y="5400"/>
                      <a:pt x="16800" y="5400"/>
                    </a:cubicBezTo>
                    <a:cubicBezTo>
                      <a:pt x="16800" y="16200"/>
                      <a:pt x="16800" y="16200"/>
                      <a:pt x="16800" y="16200"/>
                    </a:cubicBezTo>
                    <a:cubicBezTo>
                      <a:pt x="4800" y="16200"/>
                      <a:pt x="4800" y="16200"/>
                      <a:pt x="4800" y="16200"/>
                    </a:cubicBezTo>
                    <a:lnTo>
                      <a:pt x="4800" y="540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9645988" y="442369"/>
            <a:ext cx="1173625" cy="1008804"/>
            <a:chOff x="8907892" y="411135"/>
            <a:chExt cx="1340025" cy="1068684"/>
          </a:xfrm>
        </p:grpSpPr>
        <p:sp>
          <p:nvSpPr>
            <p:cNvPr id="273" name="Shape 3771"/>
            <p:cNvSpPr/>
            <p:nvPr/>
          </p:nvSpPr>
          <p:spPr>
            <a:xfrm>
              <a:off x="8907892" y="411135"/>
              <a:ext cx="1340025" cy="1068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99" h="20474" extrusionOk="0">
                  <a:moveTo>
                    <a:pt x="7248" y="20474"/>
                  </a:moveTo>
                  <a:lnTo>
                    <a:pt x="6144" y="16632"/>
                  </a:lnTo>
                  <a:cubicBezTo>
                    <a:pt x="1218" y="14938"/>
                    <a:pt x="-1250" y="9968"/>
                    <a:pt x="631" y="5533"/>
                  </a:cubicBezTo>
                  <a:cubicBezTo>
                    <a:pt x="2513" y="1097"/>
                    <a:pt x="8031" y="-1126"/>
                    <a:pt x="12956" y="568"/>
                  </a:cubicBezTo>
                  <a:cubicBezTo>
                    <a:pt x="17882" y="2263"/>
                    <a:pt x="20350" y="7232"/>
                    <a:pt x="18469" y="11668"/>
                  </a:cubicBezTo>
                  <a:cubicBezTo>
                    <a:pt x="17080" y="14942"/>
                    <a:pt x="13624" y="17130"/>
                    <a:pt x="9733" y="17197"/>
                  </a:cubicBezTo>
                  <a:close/>
                </a:path>
              </a:pathLst>
            </a:custGeom>
            <a:solidFill>
              <a:srgbClr val="00B0F0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grpSp>
          <p:nvGrpSpPr>
            <p:cNvPr id="324" name="Group 3825"/>
            <p:cNvGrpSpPr/>
            <p:nvPr/>
          </p:nvGrpSpPr>
          <p:grpSpPr>
            <a:xfrm>
              <a:off x="9352478" y="628372"/>
              <a:ext cx="450851" cy="482601"/>
              <a:chOff x="0" y="0"/>
              <a:chExt cx="450850" cy="482600"/>
            </a:xfrm>
          </p:grpSpPr>
          <p:sp>
            <p:nvSpPr>
              <p:cNvPr id="325" name="Shape 3822"/>
              <p:cNvSpPr/>
              <p:nvPr/>
            </p:nvSpPr>
            <p:spPr>
              <a:xfrm>
                <a:off x="0" y="0"/>
                <a:ext cx="450850" cy="482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0"/>
                    </a:moveTo>
                    <a:cubicBezTo>
                      <a:pt x="2880" y="0"/>
                      <a:pt x="2880" y="0"/>
                      <a:pt x="2880" y="0"/>
                    </a:cubicBezTo>
                    <a:cubicBezTo>
                      <a:pt x="1260" y="0"/>
                      <a:pt x="0" y="1181"/>
                      <a:pt x="0" y="2700"/>
                    </a:cubicBezTo>
                    <a:cubicBezTo>
                      <a:pt x="0" y="18900"/>
                      <a:pt x="0" y="18900"/>
                      <a:pt x="0" y="18900"/>
                    </a:cubicBezTo>
                    <a:cubicBezTo>
                      <a:pt x="0" y="20419"/>
                      <a:pt x="1260" y="21600"/>
                      <a:pt x="2880" y="21600"/>
                    </a:cubicBezTo>
                    <a:cubicBezTo>
                      <a:pt x="18720" y="21600"/>
                      <a:pt x="18720" y="21600"/>
                      <a:pt x="18720" y="21600"/>
                    </a:cubicBezTo>
                    <a:cubicBezTo>
                      <a:pt x="20340" y="21600"/>
                      <a:pt x="21600" y="20419"/>
                      <a:pt x="21600" y="18900"/>
                    </a:cubicBezTo>
                    <a:cubicBezTo>
                      <a:pt x="21600" y="2700"/>
                      <a:pt x="21600" y="2700"/>
                      <a:pt x="21600" y="2700"/>
                    </a:cubicBezTo>
                    <a:cubicBezTo>
                      <a:pt x="21600" y="1181"/>
                      <a:pt x="20340" y="0"/>
                      <a:pt x="18720" y="0"/>
                    </a:cubicBezTo>
                    <a:close/>
                    <a:moveTo>
                      <a:pt x="20160" y="18900"/>
                    </a:moveTo>
                    <a:cubicBezTo>
                      <a:pt x="20160" y="19575"/>
                      <a:pt x="19440" y="20250"/>
                      <a:pt x="18720" y="20250"/>
                    </a:cubicBezTo>
                    <a:cubicBezTo>
                      <a:pt x="2880" y="20250"/>
                      <a:pt x="2880" y="20250"/>
                      <a:pt x="2880" y="20250"/>
                    </a:cubicBezTo>
                    <a:cubicBezTo>
                      <a:pt x="2160" y="20250"/>
                      <a:pt x="1440" y="19575"/>
                      <a:pt x="1440" y="18900"/>
                    </a:cubicBezTo>
                    <a:cubicBezTo>
                      <a:pt x="1440" y="2700"/>
                      <a:pt x="1440" y="2700"/>
                      <a:pt x="1440" y="2700"/>
                    </a:cubicBezTo>
                    <a:cubicBezTo>
                      <a:pt x="1440" y="2025"/>
                      <a:pt x="2160" y="1350"/>
                      <a:pt x="2880" y="1350"/>
                    </a:cubicBezTo>
                    <a:cubicBezTo>
                      <a:pt x="18720" y="1350"/>
                      <a:pt x="18720" y="1350"/>
                      <a:pt x="18720" y="1350"/>
                    </a:cubicBezTo>
                    <a:cubicBezTo>
                      <a:pt x="19440" y="1350"/>
                      <a:pt x="20160" y="2025"/>
                      <a:pt x="20160" y="2700"/>
                    </a:cubicBezTo>
                    <a:lnTo>
                      <a:pt x="20160" y="1890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26" name="Shape 3823"/>
              <p:cNvSpPr/>
              <p:nvPr/>
            </p:nvSpPr>
            <p:spPr>
              <a:xfrm>
                <a:off x="60325" y="60325"/>
                <a:ext cx="330200" cy="3016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0"/>
                    </a:moveTo>
                    <a:cubicBezTo>
                      <a:pt x="982" y="0"/>
                      <a:pt x="982" y="0"/>
                      <a:pt x="982" y="0"/>
                    </a:cubicBezTo>
                    <a:cubicBezTo>
                      <a:pt x="491" y="0"/>
                      <a:pt x="0" y="540"/>
                      <a:pt x="0" y="1080"/>
                    </a:cubicBezTo>
                    <a:cubicBezTo>
                      <a:pt x="0" y="20520"/>
                      <a:pt x="0" y="20520"/>
                      <a:pt x="0" y="20520"/>
                    </a:cubicBezTo>
                    <a:cubicBezTo>
                      <a:pt x="0" y="21060"/>
                      <a:pt x="491" y="21600"/>
                      <a:pt x="982" y="21600"/>
                    </a:cubicBezTo>
                    <a:cubicBezTo>
                      <a:pt x="20618" y="21600"/>
                      <a:pt x="20618" y="21600"/>
                      <a:pt x="20618" y="21600"/>
                    </a:cubicBezTo>
                    <a:cubicBezTo>
                      <a:pt x="21109" y="21600"/>
                      <a:pt x="21600" y="21060"/>
                      <a:pt x="21600" y="20520"/>
                    </a:cubicBezTo>
                    <a:cubicBezTo>
                      <a:pt x="21600" y="1080"/>
                      <a:pt x="21600" y="1080"/>
                      <a:pt x="21600" y="1080"/>
                    </a:cubicBezTo>
                    <a:cubicBezTo>
                      <a:pt x="21600" y="540"/>
                      <a:pt x="21109" y="0"/>
                      <a:pt x="20618" y="0"/>
                    </a:cubicBezTo>
                    <a:close/>
                    <a:moveTo>
                      <a:pt x="20618" y="1080"/>
                    </a:moveTo>
                    <a:cubicBezTo>
                      <a:pt x="20618" y="15930"/>
                      <a:pt x="20618" y="15930"/>
                      <a:pt x="20618" y="15930"/>
                    </a:cubicBezTo>
                    <a:cubicBezTo>
                      <a:pt x="17427" y="12150"/>
                      <a:pt x="17427" y="12150"/>
                      <a:pt x="17427" y="12150"/>
                    </a:cubicBezTo>
                    <a:cubicBezTo>
                      <a:pt x="17182" y="11880"/>
                      <a:pt x="16936" y="11880"/>
                      <a:pt x="16691" y="11880"/>
                    </a:cubicBezTo>
                    <a:cubicBezTo>
                      <a:pt x="16445" y="11880"/>
                      <a:pt x="16200" y="11880"/>
                      <a:pt x="15955" y="12150"/>
                    </a:cubicBezTo>
                    <a:cubicBezTo>
                      <a:pt x="13500" y="15390"/>
                      <a:pt x="13500" y="15390"/>
                      <a:pt x="13500" y="15390"/>
                    </a:cubicBezTo>
                    <a:cubicBezTo>
                      <a:pt x="5645" y="5670"/>
                      <a:pt x="5645" y="5670"/>
                      <a:pt x="5645" y="5670"/>
                    </a:cubicBezTo>
                    <a:cubicBezTo>
                      <a:pt x="5400" y="5400"/>
                      <a:pt x="5155" y="5400"/>
                      <a:pt x="4909" y="5400"/>
                    </a:cubicBezTo>
                    <a:cubicBezTo>
                      <a:pt x="4664" y="5400"/>
                      <a:pt x="4418" y="5400"/>
                      <a:pt x="4173" y="5670"/>
                    </a:cubicBezTo>
                    <a:cubicBezTo>
                      <a:pt x="982" y="9720"/>
                      <a:pt x="982" y="9720"/>
                      <a:pt x="982" y="9720"/>
                    </a:cubicBezTo>
                    <a:cubicBezTo>
                      <a:pt x="982" y="1080"/>
                      <a:pt x="982" y="1080"/>
                      <a:pt x="982" y="1080"/>
                    </a:cubicBezTo>
                    <a:lnTo>
                      <a:pt x="20618" y="1080"/>
                    </a:lnTo>
                    <a:close/>
                    <a:moveTo>
                      <a:pt x="982" y="11340"/>
                    </a:moveTo>
                    <a:cubicBezTo>
                      <a:pt x="4909" y="6480"/>
                      <a:pt x="4909" y="6480"/>
                      <a:pt x="4909" y="6480"/>
                    </a:cubicBezTo>
                    <a:cubicBezTo>
                      <a:pt x="12764" y="16470"/>
                      <a:pt x="12764" y="16470"/>
                      <a:pt x="12764" y="16470"/>
                    </a:cubicBezTo>
                    <a:cubicBezTo>
                      <a:pt x="13500" y="17010"/>
                      <a:pt x="13500" y="17010"/>
                      <a:pt x="13500" y="17010"/>
                    </a:cubicBezTo>
                    <a:cubicBezTo>
                      <a:pt x="16200" y="20520"/>
                      <a:pt x="16200" y="20520"/>
                      <a:pt x="16200" y="20520"/>
                    </a:cubicBezTo>
                    <a:cubicBezTo>
                      <a:pt x="982" y="20520"/>
                      <a:pt x="982" y="20520"/>
                      <a:pt x="982" y="20520"/>
                    </a:cubicBezTo>
                    <a:lnTo>
                      <a:pt x="982" y="11340"/>
                    </a:lnTo>
                    <a:close/>
                    <a:moveTo>
                      <a:pt x="17427" y="20520"/>
                    </a:moveTo>
                    <a:cubicBezTo>
                      <a:pt x="13991" y="16200"/>
                      <a:pt x="13991" y="16200"/>
                      <a:pt x="13991" y="16200"/>
                    </a:cubicBezTo>
                    <a:cubicBezTo>
                      <a:pt x="16691" y="12960"/>
                      <a:pt x="16691" y="12960"/>
                      <a:pt x="16691" y="12960"/>
                    </a:cubicBezTo>
                    <a:cubicBezTo>
                      <a:pt x="20618" y="17820"/>
                      <a:pt x="20618" y="17820"/>
                      <a:pt x="20618" y="17820"/>
                    </a:cubicBezTo>
                    <a:cubicBezTo>
                      <a:pt x="20618" y="20520"/>
                      <a:pt x="20618" y="20520"/>
                      <a:pt x="20618" y="20520"/>
                    </a:cubicBezTo>
                    <a:lnTo>
                      <a:pt x="17427" y="2052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27" name="Shape 3824"/>
              <p:cNvSpPr/>
              <p:nvPr/>
            </p:nvSpPr>
            <p:spPr>
              <a:xfrm>
                <a:off x="241300" y="106362"/>
                <a:ext cx="88900" cy="904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17100" y="21600"/>
                      <a:pt x="21600" y="17100"/>
                      <a:pt x="21600" y="10800"/>
                    </a:cubicBezTo>
                    <a:cubicBezTo>
                      <a:pt x="21600" y="4500"/>
                      <a:pt x="17100" y="0"/>
                      <a:pt x="10800" y="0"/>
                    </a:cubicBezTo>
                    <a:cubicBezTo>
                      <a:pt x="4500" y="0"/>
                      <a:pt x="0" y="4500"/>
                      <a:pt x="0" y="10800"/>
                    </a:cubicBezTo>
                    <a:cubicBezTo>
                      <a:pt x="0" y="17100"/>
                      <a:pt x="4500" y="21600"/>
                      <a:pt x="10800" y="21600"/>
                    </a:cubicBezTo>
                    <a:close/>
                    <a:moveTo>
                      <a:pt x="10800" y="3600"/>
                    </a:moveTo>
                    <a:cubicBezTo>
                      <a:pt x="14400" y="3600"/>
                      <a:pt x="18000" y="7200"/>
                      <a:pt x="18000" y="10800"/>
                    </a:cubicBezTo>
                    <a:cubicBezTo>
                      <a:pt x="18000" y="14400"/>
                      <a:pt x="14400" y="18000"/>
                      <a:pt x="10800" y="18000"/>
                    </a:cubicBezTo>
                    <a:cubicBezTo>
                      <a:pt x="7200" y="18000"/>
                      <a:pt x="3600" y="14400"/>
                      <a:pt x="3600" y="10800"/>
                    </a:cubicBezTo>
                    <a:cubicBezTo>
                      <a:pt x="3600" y="7200"/>
                      <a:pt x="7200" y="3600"/>
                      <a:pt x="10800" y="3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9653860" y="2470723"/>
            <a:ext cx="1349947" cy="1049090"/>
            <a:chOff x="8915764" y="2437098"/>
            <a:chExt cx="1541347" cy="1111361"/>
          </a:xfrm>
        </p:grpSpPr>
        <p:sp>
          <p:nvSpPr>
            <p:cNvPr id="265" name="Shape 3763"/>
            <p:cNvSpPr/>
            <p:nvPr/>
          </p:nvSpPr>
          <p:spPr>
            <a:xfrm>
              <a:off x="8915764" y="2437098"/>
              <a:ext cx="1541347" cy="1111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7" h="20761" extrusionOk="0">
                  <a:moveTo>
                    <a:pt x="14755" y="20761"/>
                  </a:moveTo>
                  <a:lnTo>
                    <a:pt x="11988" y="19113"/>
                  </a:lnTo>
                  <a:cubicBezTo>
                    <a:pt x="6534" y="20132"/>
                    <a:pt x="1250" y="16719"/>
                    <a:pt x="188" y="11491"/>
                  </a:cubicBezTo>
                  <a:cubicBezTo>
                    <a:pt x="-875" y="6262"/>
                    <a:pt x="2685" y="1198"/>
                    <a:pt x="8140" y="180"/>
                  </a:cubicBezTo>
                  <a:cubicBezTo>
                    <a:pt x="13595" y="-839"/>
                    <a:pt x="18878" y="2574"/>
                    <a:pt x="19941" y="7802"/>
                  </a:cubicBezTo>
                  <a:cubicBezTo>
                    <a:pt x="20725" y="11661"/>
                    <a:pt x="18987" y="15590"/>
                    <a:pt x="15548" y="17733"/>
                  </a:cubicBezTo>
                  <a:close/>
                </a:path>
              </a:pathLst>
            </a:custGeom>
            <a:solidFill>
              <a:srgbClr val="0070C0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grpSp>
          <p:nvGrpSpPr>
            <p:cNvPr id="328" name="Group 3828"/>
            <p:cNvGrpSpPr/>
            <p:nvPr/>
          </p:nvGrpSpPr>
          <p:grpSpPr>
            <a:xfrm>
              <a:off x="9460832" y="2686693"/>
              <a:ext cx="481013" cy="482601"/>
              <a:chOff x="0" y="0"/>
              <a:chExt cx="481012" cy="482600"/>
            </a:xfrm>
          </p:grpSpPr>
          <p:sp>
            <p:nvSpPr>
              <p:cNvPr id="329" name="Shape 3826"/>
              <p:cNvSpPr/>
              <p:nvPr/>
            </p:nvSpPr>
            <p:spPr>
              <a:xfrm>
                <a:off x="0" y="0"/>
                <a:ext cx="481013" cy="482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744" y="7087"/>
                    </a:moveTo>
                    <a:cubicBezTo>
                      <a:pt x="18900" y="6919"/>
                      <a:pt x="16875" y="6919"/>
                      <a:pt x="14006" y="6750"/>
                    </a:cubicBezTo>
                    <a:cubicBezTo>
                      <a:pt x="14175" y="6075"/>
                      <a:pt x="14175" y="5569"/>
                      <a:pt x="14175" y="4556"/>
                    </a:cubicBezTo>
                    <a:cubicBezTo>
                      <a:pt x="14175" y="2194"/>
                      <a:pt x="12319" y="0"/>
                      <a:pt x="10800" y="0"/>
                    </a:cubicBezTo>
                    <a:cubicBezTo>
                      <a:pt x="9619" y="0"/>
                      <a:pt x="8775" y="844"/>
                      <a:pt x="8775" y="2025"/>
                    </a:cubicBezTo>
                    <a:cubicBezTo>
                      <a:pt x="8775" y="3375"/>
                      <a:pt x="8269" y="5737"/>
                      <a:pt x="6075" y="6919"/>
                    </a:cubicBezTo>
                    <a:cubicBezTo>
                      <a:pt x="5906" y="6919"/>
                      <a:pt x="5400" y="7256"/>
                      <a:pt x="5400" y="7256"/>
                    </a:cubicBezTo>
                    <a:cubicBezTo>
                      <a:pt x="5400" y="7256"/>
                      <a:pt x="5400" y="7256"/>
                      <a:pt x="5400" y="7256"/>
                    </a:cubicBezTo>
                    <a:cubicBezTo>
                      <a:pt x="5062" y="6919"/>
                      <a:pt x="4556" y="6750"/>
                      <a:pt x="4050" y="6750"/>
                    </a:cubicBezTo>
                    <a:cubicBezTo>
                      <a:pt x="2025" y="6750"/>
                      <a:pt x="2025" y="6750"/>
                      <a:pt x="2025" y="6750"/>
                    </a:cubicBezTo>
                    <a:cubicBezTo>
                      <a:pt x="844" y="6750"/>
                      <a:pt x="0" y="7594"/>
                      <a:pt x="0" y="8775"/>
                    </a:cubicBezTo>
                    <a:cubicBezTo>
                      <a:pt x="0" y="19575"/>
                      <a:pt x="0" y="19575"/>
                      <a:pt x="0" y="19575"/>
                    </a:cubicBezTo>
                    <a:cubicBezTo>
                      <a:pt x="0" y="20756"/>
                      <a:pt x="844" y="21600"/>
                      <a:pt x="2025" y="21600"/>
                    </a:cubicBezTo>
                    <a:cubicBezTo>
                      <a:pt x="4050" y="21600"/>
                      <a:pt x="4050" y="21600"/>
                      <a:pt x="4050" y="21600"/>
                    </a:cubicBezTo>
                    <a:cubicBezTo>
                      <a:pt x="4894" y="21600"/>
                      <a:pt x="5569" y="21094"/>
                      <a:pt x="5906" y="20419"/>
                    </a:cubicBezTo>
                    <a:cubicBezTo>
                      <a:pt x="5906" y="20419"/>
                      <a:pt x="5906" y="20419"/>
                      <a:pt x="5906" y="20419"/>
                    </a:cubicBezTo>
                    <a:cubicBezTo>
                      <a:pt x="5906" y="20419"/>
                      <a:pt x="5906" y="20419"/>
                      <a:pt x="6075" y="20419"/>
                    </a:cubicBezTo>
                    <a:cubicBezTo>
                      <a:pt x="6075" y="20419"/>
                      <a:pt x="6075" y="20419"/>
                      <a:pt x="6075" y="20419"/>
                    </a:cubicBezTo>
                    <a:cubicBezTo>
                      <a:pt x="6412" y="20588"/>
                      <a:pt x="7256" y="20756"/>
                      <a:pt x="8775" y="21094"/>
                    </a:cubicBezTo>
                    <a:cubicBezTo>
                      <a:pt x="9112" y="21263"/>
                      <a:pt x="10969" y="21600"/>
                      <a:pt x="12825" y="21600"/>
                    </a:cubicBezTo>
                    <a:cubicBezTo>
                      <a:pt x="16537" y="21600"/>
                      <a:pt x="16537" y="21600"/>
                      <a:pt x="16537" y="21600"/>
                    </a:cubicBezTo>
                    <a:cubicBezTo>
                      <a:pt x="17719" y="21600"/>
                      <a:pt x="18394" y="21094"/>
                      <a:pt x="18900" y="20250"/>
                    </a:cubicBezTo>
                    <a:cubicBezTo>
                      <a:pt x="18900" y="20250"/>
                      <a:pt x="19069" y="19913"/>
                      <a:pt x="19237" y="19575"/>
                    </a:cubicBezTo>
                    <a:cubicBezTo>
                      <a:pt x="19406" y="19238"/>
                      <a:pt x="19406" y="18900"/>
                      <a:pt x="19237" y="18394"/>
                    </a:cubicBezTo>
                    <a:cubicBezTo>
                      <a:pt x="19913" y="17888"/>
                      <a:pt x="20250" y="17213"/>
                      <a:pt x="20419" y="16706"/>
                    </a:cubicBezTo>
                    <a:cubicBezTo>
                      <a:pt x="20587" y="15863"/>
                      <a:pt x="20587" y="15188"/>
                      <a:pt x="20419" y="14850"/>
                    </a:cubicBezTo>
                    <a:cubicBezTo>
                      <a:pt x="20756" y="14344"/>
                      <a:pt x="21094" y="13838"/>
                      <a:pt x="21262" y="12994"/>
                    </a:cubicBezTo>
                    <a:cubicBezTo>
                      <a:pt x="21431" y="12319"/>
                      <a:pt x="21262" y="11813"/>
                      <a:pt x="20925" y="11306"/>
                    </a:cubicBezTo>
                    <a:cubicBezTo>
                      <a:pt x="21431" y="10969"/>
                      <a:pt x="21600" y="10294"/>
                      <a:pt x="21600" y="9787"/>
                    </a:cubicBezTo>
                    <a:cubicBezTo>
                      <a:pt x="21600" y="9787"/>
                      <a:pt x="21600" y="9787"/>
                      <a:pt x="21600" y="9787"/>
                    </a:cubicBezTo>
                    <a:cubicBezTo>
                      <a:pt x="21600" y="9619"/>
                      <a:pt x="21600" y="9619"/>
                      <a:pt x="21600" y="9450"/>
                    </a:cubicBezTo>
                    <a:cubicBezTo>
                      <a:pt x="21600" y="8606"/>
                      <a:pt x="21094" y="7425"/>
                      <a:pt x="19744" y="7087"/>
                    </a:cubicBezTo>
                    <a:close/>
                    <a:moveTo>
                      <a:pt x="4725" y="19575"/>
                    </a:moveTo>
                    <a:cubicBezTo>
                      <a:pt x="4725" y="19913"/>
                      <a:pt x="4388" y="20250"/>
                      <a:pt x="4050" y="20250"/>
                    </a:cubicBezTo>
                    <a:cubicBezTo>
                      <a:pt x="2025" y="20250"/>
                      <a:pt x="2025" y="20250"/>
                      <a:pt x="2025" y="20250"/>
                    </a:cubicBezTo>
                    <a:cubicBezTo>
                      <a:pt x="1688" y="20250"/>
                      <a:pt x="1350" y="19913"/>
                      <a:pt x="1350" y="19575"/>
                    </a:cubicBezTo>
                    <a:cubicBezTo>
                      <a:pt x="1350" y="8775"/>
                      <a:pt x="1350" y="8775"/>
                      <a:pt x="1350" y="8775"/>
                    </a:cubicBezTo>
                    <a:cubicBezTo>
                      <a:pt x="1350" y="8437"/>
                      <a:pt x="1688" y="8100"/>
                      <a:pt x="2025" y="8100"/>
                    </a:cubicBezTo>
                    <a:cubicBezTo>
                      <a:pt x="4050" y="8100"/>
                      <a:pt x="4050" y="8100"/>
                      <a:pt x="4050" y="8100"/>
                    </a:cubicBezTo>
                    <a:cubicBezTo>
                      <a:pt x="4388" y="8100"/>
                      <a:pt x="4725" y="8437"/>
                      <a:pt x="4725" y="8775"/>
                    </a:cubicBezTo>
                    <a:lnTo>
                      <a:pt x="4725" y="19575"/>
                    </a:lnTo>
                    <a:close/>
                    <a:moveTo>
                      <a:pt x="20250" y="9787"/>
                    </a:moveTo>
                    <a:cubicBezTo>
                      <a:pt x="20250" y="10125"/>
                      <a:pt x="20081" y="10800"/>
                      <a:pt x="18900" y="10800"/>
                    </a:cubicBezTo>
                    <a:cubicBezTo>
                      <a:pt x="17887" y="10800"/>
                      <a:pt x="17550" y="10800"/>
                      <a:pt x="17550" y="10800"/>
                    </a:cubicBezTo>
                    <a:cubicBezTo>
                      <a:pt x="17381" y="10800"/>
                      <a:pt x="17212" y="10969"/>
                      <a:pt x="17212" y="11138"/>
                    </a:cubicBezTo>
                    <a:cubicBezTo>
                      <a:pt x="17212" y="11306"/>
                      <a:pt x="17381" y="11475"/>
                      <a:pt x="17550" y="11475"/>
                    </a:cubicBezTo>
                    <a:cubicBezTo>
                      <a:pt x="17550" y="11475"/>
                      <a:pt x="17887" y="11475"/>
                      <a:pt x="18900" y="11475"/>
                    </a:cubicBezTo>
                    <a:cubicBezTo>
                      <a:pt x="19913" y="11475"/>
                      <a:pt x="20081" y="12319"/>
                      <a:pt x="19913" y="12656"/>
                    </a:cubicBezTo>
                    <a:cubicBezTo>
                      <a:pt x="19913" y="13163"/>
                      <a:pt x="19575" y="14175"/>
                      <a:pt x="18562" y="14175"/>
                    </a:cubicBezTo>
                    <a:cubicBezTo>
                      <a:pt x="17381" y="14175"/>
                      <a:pt x="16875" y="14175"/>
                      <a:pt x="16875" y="14175"/>
                    </a:cubicBezTo>
                    <a:cubicBezTo>
                      <a:pt x="16706" y="14175"/>
                      <a:pt x="16537" y="14344"/>
                      <a:pt x="16537" y="14513"/>
                    </a:cubicBezTo>
                    <a:cubicBezTo>
                      <a:pt x="16537" y="14681"/>
                      <a:pt x="16706" y="14850"/>
                      <a:pt x="16875" y="14850"/>
                    </a:cubicBezTo>
                    <a:cubicBezTo>
                      <a:pt x="16875" y="14850"/>
                      <a:pt x="17719" y="14850"/>
                      <a:pt x="18225" y="14850"/>
                    </a:cubicBezTo>
                    <a:cubicBezTo>
                      <a:pt x="19406" y="14850"/>
                      <a:pt x="19237" y="15694"/>
                      <a:pt x="19069" y="16200"/>
                    </a:cubicBezTo>
                    <a:cubicBezTo>
                      <a:pt x="18900" y="16875"/>
                      <a:pt x="18731" y="17550"/>
                      <a:pt x="17381" y="17550"/>
                    </a:cubicBezTo>
                    <a:cubicBezTo>
                      <a:pt x="16875" y="17550"/>
                      <a:pt x="16200" y="17550"/>
                      <a:pt x="16200" y="17550"/>
                    </a:cubicBezTo>
                    <a:cubicBezTo>
                      <a:pt x="16031" y="17550"/>
                      <a:pt x="15862" y="17719"/>
                      <a:pt x="15862" y="17888"/>
                    </a:cubicBezTo>
                    <a:cubicBezTo>
                      <a:pt x="15862" y="18056"/>
                      <a:pt x="16031" y="18225"/>
                      <a:pt x="16200" y="18225"/>
                    </a:cubicBezTo>
                    <a:cubicBezTo>
                      <a:pt x="16200" y="18225"/>
                      <a:pt x="16706" y="18225"/>
                      <a:pt x="17212" y="18225"/>
                    </a:cubicBezTo>
                    <a:cubicBezTo>
                      <a:pt x="18056" y="18225"/>
                      <a:pt x="18056" y="18900"/>
                      <a:pt x="17887" y="19238"/>
                    </a:cubicBezTo>
                    <a:cubicBezTo>
                      <a:pt x="17887" y="19406"/>
                      <a:pt x="17719" y="19575"/>
                      <a:pt x="17719" y="19744"/>
                    </a:cubicBezTo>
                    <a:cubicBezTo>
                      <a:pt x="17550" y="20081"/>
                      <a:pt x="17212" y="20250"/>
                      <a:pt x="16537" y="20250"/>
                    </a:cubicBezTo>
                    <a:cubicBezTo>
                      <a:pt x="12825" y="20250"/>
                      <a:pt x="12825" y="20250"/>
                      <a:pt x="12825" y="20250"/>
                    </a:cubicBezTo>
                    <a:cubicBezTo>
                      <a:pt x="10969" y="20250"/>
                      <a:pt x="9112" y="19913"/>
                      <a:pt x="9112" y="19744"/>
                    </a:cubicBezTo>
                    <a:cubicBezTo>
                      <a:pt x="6244" y="19238"/>
                      <a:pt x="6075" y="19069"/>
                      <a:pt x="5906" y="19069"/>
                    </a:cubicBezTo>
                    <a:cubicBezTo>
                      <a:pt x="5906" y="19069"/>
                      <a:pt x="5400" y="18900"/>
                      <a:pt x="5400" y="18563"/>
                    </a:cubicBezTo>
                    <a:cubicBezTo>
                      <a:pt x="5400" y="9112"/>
                      <a:pt x="5400" y="9112"/>
                      <a:pt x="5400" y="9112"/>
                    </a:cubicBezTo>
                    <a:cubicBezTo>
                      <a:pt x="5400" y="8775"/>
                      <a:pt x="5569" y="8606"/>
                      <a:pt x="5906" y="8437"/>
                    </a:cubicBezTo>
                    <a:cubicBezTo>
                      <a:pt x="5906" y="8437"/>
                      <a:pt x="6075" y="8437"/>
                      <a:pt x="6075" y="8437"/>
                    </a:cubicBezTo>
                    <a:cubicBezTo>
                      <a:pt x="9112" y="7087"/>
                      <a:pt x="10125" y="4387"/>
                      <a:pt x="10125" y="2025"/>
                    </a:cubicBezTo>
                    <a:cubicBezTo>
                      <a:pt x="10125" y="1687"/>
                      <a:pt x="10462" y="1350"/>
                      <a:pt x="10800" y="1350"/>
                    </a:cubicBezTo>
                    <a:cubicBezTo>
                      <a:pt x="11475" y="1350"/>
                      <a:pt x="12825" y="2700"/>
                      <a:pt x="12825" y="4556"/>
                    </a:cubicBezTo>
                    <a:cubicBezTo>
                      <a:pt x="12825" y="6075"/>
                      <a:pt x="12656" y="6412"/>
                      <a:pt x="12150" y="8100"/>
                    </a:cubicBezTo>
                    <a:cubicBezTo>
                      <a:pt x="18900" y="8100"/>
                      <a:pt x="18900" y="8269"/>
                      <a:pt x="19406" y="8437"/>
                    </a:cubicBezTo>
                    <a:cubicBezTo>
                      <a:pt x="20250" y="8606"/>
                      <a:pt x="20250" y="9112"/>
                      <a:pt x="20250" y="9450"/>
                    </a:cubicBezTo>
                    <a:cubicBezTo>
                      <a:pt x="20250" y="9619"/>
                      <a:pt x="20250" y="9619"/>
                      <a:pt x="20250" y="978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330" name="Shape 3827"/>
              <p:cNvSpPr/>
              <p:nvPr/>
            </p:nvSpPr>
            <p:spPr>
              <a:xfrm>
                <a:off x="44450" y="392112"/>
                <a:ext cx="44451" cy="444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5400" y="0"/>
                      <a:pt x="0" y="5400"/>
                      <a:pt x="0" y="10800"/>
                    </a:cubicBezTo>
                    <a:cubicBezTo>
                      <a:pt x="0" y="16200"/>
                      <a:pt x="5400" y="21600"/>
                      <a:pt x="10800" y="21600"/>
                    </a:cubicBezTo>
                    <a:cubicBezTo>
                      <a:pt x="16200" y="21600"/>
                      <a:pt x="21600" y="16200"/>
                      <a:pt x="21600" y="10800"/>
                    </a:cubicBezTo>
                    <a:cubicBezTo>
                      <a:pt x="21600" y="5400"/>
                      <a:pt x="16200" y="0"/>
                      <a:pt x="10800" y="0"/>
                    </a:cubicBezTo>
                    <a:close/>
                    <a:moveTo>
                      <a:pt x="10800" y="14400"/>
                    </a:moveTo>
                    <a:cubicBezTo>
                      <a:pt x="9000" y="14400"/>
                      <a:pt x="7200" y="12600"/>
                      <a:pt x="7200" y="10800"/>
                    </a:cubicBezTo>
                    <a:cubicBezTo>
                      <a:pt x="7200" y="9000"/>
                      <a:pt x="9000" y="7200"/>
                      <a:pt x="10800" y="7200"/>
                    </a:cubicBezTo>
                    <a:cubicBezTo>
                      <a:pt x="12600" y="7200"/>
                      <a:pt x="14400" y="9000"/>
                      <a:pt x="14400" y="10800"/>
                    </a:cubicBezTo>
                    <a:cubicBezTo>
                      <a:pt x="14400" y="12600"/>
                      <a:pt x="12600" y="14400"/>
                      <a:pt x="10800" y="144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>
                  <a:latin typeface="+mn-ea"/>
                </a:endParaRPr>
              </a:p>
            </p:txBody>
          </p:sp>
        </p:grpSp>
      </p:grpSp>
      <p:sp>
        <p:nvSpPr>
          <p:cNvPr id="333" name="Shape 3831"/>
          <p:cNvSpPr/>
          <p:nvPr/>
        </p:nvSpPr>
        <p:spPr>
          <a:xfrm>
            <a:off x="1043644" y="1715963"/>
            <a:ext cx="4000501" cy="1077218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algn="just" defTabSz="914331">
              <a:spcAft>
                <a:spcPts val="600"/>
              </a:spcAft>
              <a:buClr>
                <a:srgbClr val="B5B5B5"/>
              </a:buClr>
              <a:defRPr>
                <a:uFillTx/>
              </a:defRPr>
            </a:pPr>
            <a:r>
              <a:rPr lang="en-US" altLang="zh-TW" sz="2400" kern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ArialUnicodeMS"/>
              </a:rPr>
              <a:t>Web</a:t>
            </a:r>
            <a:r>
              <a:rPr lang="zh-TW" altLang="en-US" sz="2400" kern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ArialUnicodeMS"/>
              </a:rPr>
              <a:t>安全</a:t>
            </a:r>
            <a:endParaRPr lang="en-US" altLang="zh-TW" sz="2400" kern="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ArialUnicodeMS"/>
            </a:endParaRPr>
          </a:p>
          <a:p>
            <a:pPr lvl="0" algn="just" defTabSz="914331">
              <a:buClr>
                <a:srgbClr val="B5B5B5"/>
              </a:buClr>
              <a:buFont typeface="ArialUnicodeMS"/>
              <a:defRPr>
                <a:uFillTx/>
              </a:defRPr>
            </a:pPr>
            <a:r>
              <a:rPr lang="zh-TW" altLang="en-US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ArialUnicodeMS"/>
              </a:rPr>
              <a:t>增進</a:t>
            </a:r>
            <a:r>
              <a:rPr lang="en-US" altLang="zh-TW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ArialUnicodeMS"/>
              </a:rPr>
              <a:t>SQL</a:t>
            </a:r>
            <a:r>
              <a:rPr lang="zh-TW" altLang="en-US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ArialUnicodeMS"/>
              </a:rPr>
              <a:t>注入、</a:t>
            </a:r>
            <a:r>
              <a:rPr lang="en-US" altLang="zh-TW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ArialUnicodeMS"/>
              </a:rPr>
              <a:t>Cookie</a:t>
            </a:r>
            <a:r>
              <a:rPr lang="zh-TW" altLang="en-US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ArialUnicodeMS"/>
              </a:rPr>
              <a:t>管理、</a:t>
            </a:r>
            <a:r>
              <a:rPr lang="en-US" altLang="zh-TW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ArialUnicodeMS"/>
              </a:rPr>
              <a:t>XSS</a:t>
            </a:r>
            <a:r>
              <a:rPr lang="zh-TW" altLang="en-US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ArialUnicodeMS"/>
              </a:rPr>
              <a:t>漏洞等等的技巧</a:t>
            </a:r>
            <a:endParaRPr lang="en-US" altLang="zh-TW" sz="1050" kern="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ArialUnicodeMS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0" y="-1"/>
            <a:ext cx="6241123" cy="973115"/>
            <a:chOff x="0" y="-1"/>
            <a:chExt cx="7681384" cy="973115"/>
          </a:xfrm>
        </p:grpSpPr>
        <p:grpSp>
          <p:nvGrpSpPr>
            <p:cNvPr id="107" name="组合 106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13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14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15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16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108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109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110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111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112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  <p:sp>
        <p:nvSpPr>
          <p:cNvPr id="118" name="Rectangle 91"/>
          <p:cNvSpPr/>
          <p:nvPr/>
        </p:nvSpPr>
        <p:spPr>
          <a:xfrm>
            <a:off x="697947" y="1831537"/>
            <a:ext cx="235542" cy="235506"/>
          </a:xfrm>
          <a:prstGeom prst="rect">
            <a:avLst/>
          </a:prstGeom>
          <a:solidFill>
            <a:srgbClr val="00A1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9" name="Rectangle 91"/>
          <p:cNvSpPr/>
          <p:nvPr/>
        </p:nvSpPr>
        <p:spPr>
          <a:xfrm>
            <a:off x="694528" y="3103760"/>
            <a:ext cx="235542" cy="235506"/>
          </a:xfrm>
          <a:prstGeom prst="rect">
            <a:avLst/>
          </a:prstGeom>
          <a:solidFill>
            <a:srgbClr val="00A1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0" name="Rectangle 91"/>
          <p:cNvSpPr/>
          <p:nvPr/>
        </p:nvSpPr>
        <p:spPr>
          <a:xfrm>
            <a:off x="690181" y="4381461"/>
            <a:ext cx="235542" cy="235506"/>
          </a:xfrm>
          <a:prstGeom prst="rect">
            <a:avLst/>
          </a:prstGeom>
          <a:solidFill>
            <a:srgbClr val="00A1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35256" y="4227274"/>
            <a:ext cx="4155926" cy="1704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331">
              <a:spcAft>
                <a:spcPts val="600"/>
              </a:spcAft>
              <a:buClr>
                <a:srgbClr val="B5B5B5"/>
              </a:buClr>
              <a:buFont typeface="ArialUnicodeMS"/>
              <a:defRPr>
                <a:uFillTx/>
              </a:defRPr>
            </a:pPr>
            <a:r>
              <a:rPr lang="zh-TW" altLang="en-US" sz="2400" kern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ArialUnicodeMS"/>
              </a:rPr>
              <a:t>人工智慧與資安</a:t>
            </a:r>
          </a:p>
          <a:p>
            <a:pPr lvl="0" algn="just" defTabSz="914331">
              <a:buClr>
                <a:srgbClr val="B5B5B5"/>
              </a:buClr>
              <a:buFont typeface="ArialUnicodeMS"/>
              <a:defRPr>
                <a:uFillTx/>
              </a:defRPr>
            </a:pPr>
            <a:r>
              <a:rPr lang="zh-TW" altLang="en-US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ArialUnicodeMS"/>
              </a:rPr>
              <a:t>在資安實務技術方面，想朝著人工智慧與資訊安全這方面來學習，同時也希望藉由此課程，了解更多</a:t>
            </a:r>
            <a:r>
              <a:rPr lang="en-US" altLang="zh-TW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ArialUnicodeMS"/>
              </a:rPr>
              <a:t>CTF</a:t>
            </a:r>
            <a:r>
              <a:rPr lang="zh-TW" altLang="en-US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ArialUnicodeMS"/>
              </a:rPr>
              <a:t>各領域的挑戰，希望未來有機會往資安領域發展。</a:t>
            </a:r>
          </a:p>
        </p:txBody>
      </p:sp>
      <p:sp>
        <p:nvSpPr>
          <p:cNvPr id="18" name="矩形 17"/>
          <p:cNvSpPr/>
          <p:nvPr/>
        </p:nvSpPr>
        <p:spPr>
          <a:xfrm>
            <a:off x="1027032" y="3047098"/>
            <a:ext cx="3597342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331">
              <a:spcAft>
                <a:spcPts val="600"/>
              </a:spcAft>
              <a:buClr>
                <a:srgbClr val="B5B5B5"/>
              </a:buClr>
              <a:defRPr>
                <a:uFillTx/>
              </a:defRPr>
            </a:pPr>
            <a:r>
              <a:rPr lang="zh-TW" altLang="en-US" sz="2400" kern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ArialUnicodeMS"/>
              </a:rPr>
              <a:t>現代密碼學</a:t>
            </a:r>
            <a:endParaRPr lang="en-US" altLang="zh-TW" sz="2400" kern="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ArialUnicodeMS"/>
            </a:endParaRPr>
          </a:p>
          <a:p>
            <a:pPr algn="just" defTabSz="914331">
              <a:buClr>
                <a:srgbClr val="B5B5B5"/>
              </a:buClr>
              <a:buFont typeface="ArialUnicodeMS"/>
              <a:defRPr>
                <a:uFillTx/>
              </a:defRPr>
            </a:pPr>
            <a:r>
              <a:rPr lang="zh-TW" altLang="en-US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ArialUnicodeMS"/>
              </a:rPr>
              <a:t>提升現代密碼學分析技能</a:t>
            </a:r>
            <a:endParaRPr lang="en-US" altLang="zh-TW" sz="18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ArialUnicodeMS"/>
            </a:endParaRPr>
          </a:p>
        </p:txBody>
      </p:sp>
    </p:spTree>
    <p:extLst>
      <p:ext uri="{BB962C8B-B14F-4D97-AF65-F5344CB8AC3E}">
        <p14:creationId xmlns:p14="http://schemas.microsoft.com/office/powerpoint/2010/main" val="1164978618"/>
      </p:ext>
    </p:extLst>
  </p:cSld>
  <p:clrMapOvr>
    <a:masterClrMapping/>
  </p:clrMapOvr>
  <p:transition spd="slow" advTm="3335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1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300"/>
                            </p:stCondLst>
                            <p:childTnLst>
                              <p:par>
                                <p:cTn id="7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400"/>
                            </p:stCondLst>
                            <p:childTnLst>
                              <p:par>
                                <p:cTn id="7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6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3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9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3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3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33" grpId="0" animBg="1"/>
      <p:bldP spid="118" grpId="0" animBg="1"/>
      <p:bldP spid="119" grpId="0" animBg="1"/>
      <p:bldP spid="1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"/>
          <p:cNvSpPr/>
          <p:nvPr/>
        </p:nvSpPr>
        <p:spPr>
          <a:xfrm>
            <a:off x="0" y="-372331"/>
            <a:ext cx="12195175" cy="6859588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0477" y="1223863"/>
            <a:ext cx="8424936" cy="212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0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Thank</a:t>
            </a:r>
            <a:r>
              <a:rPr lang="en-US" altLang="zh-TW" sz="60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60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 for listening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期待</a:t>
            </a:r>
            <a:r>
              <a:rPr lang="zh-TW" altLang="en-US" sz="32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能加入清大資工的大家庭</a:t>
            </a:r>
            <a:endParaRPr lang="en-US" sz="3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Straight Connector 84"/>
          <p:cNvCxnSpPr>
            <a:cxnSpLocks/>
          </p:cNvCxnSpPr>
          <p:nvPr/>
        </p:nvCxnSpPr>
        <p:spPr>
          <a:xfrm flipH="1">
            <a:off x="936501" y="2592015"/>
            <a:ext cx="757381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62135575"/>
      </p:ext>
    </p:extLst>
  </p:cSld>
  <p:clrMapOvr>
    <a:masterClrMapping/>
  </p:clrMapOvr>
  <p:transition spd="slow" advTm="2485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1"/>
          <p:cNvSpPr txBox="1">
            <a:spLocks/>
          </p:cNvSpPr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1521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我的個人簡介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97" name="Group 69"/>
          <p:cNvGrpSpPr/>
          <p:nvPr/>
        </p:nvGrpSpPr>
        <p:grpSpPr>
          <a:xfrm>
            <a:off x="6800113" y="2601676"/>
            <a:ext cx="3936711" cy="586912"/>
            <a:chOff x="5562599" y="2266948"/>
            <a:chExt cx="3124201" cy="465847"/>
          </a:xfrm>
        </p:grpSpPr>
        <p:sp>
          <p:nvSpPr>
            <p:cNvPr id="98" name="Rectangle 26"/>
            <p:cNvSpPr/>
            <p:nvPr/>
          </p:nvSpPr>
          <p:spPr>
            <a:xfrm>
              <a:off x="5562599" y="2266948"/>
              <a:ext cx="1447800" cy="2286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914400">
                <a:defRPr/>
              </a:pPr>
              <a:r>
                <a:rPr lang="zh-TW" altLang="en-US" sz="1600" b="1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實戰經驗</a:t>
              </a:r>
              <a:endParaRPr lang="en-US" sz="16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9" name="Rounded Rectangle 33"/>
            <p:cNvSpPr/>
            <p:nvPr/>
          </p:nvSpPr>
          <p:spPr>
            <a:xfrm>
              <a:off x="8153401" y="2266949"/>
              <a:ext cx="489856" cy="209940"/>
            </a:xfrm>
            <a:prstGeom prst="round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8</a:t>
              </a:r>
              <a:r>
                <a:rPr kumimoji="0" lang="en-US" altLang="zh-TW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5</a:t>
              </a: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 %</a:t>
              </a:r>
            </a:p>
          </p:txBody>
        </p:sp>
        <p:sp>
          <p:nvSpPr>
            <p:cNvPr id="101" name="Rounded Rectangle 42"/>
            <p:cNvSpPr/>
            <p:nvPr/>
          </p:nvSpPr>
          <p:spPr bwMode="gray">
            <a:xfrm>
              <a:off x="5638800" y="2571749"/>
              <a:ext cx="3048000" cy="161046"/>
            </a:xfrm>
            <a:prstGeom prst="roundRect">
              <a:avLst/>
            </a:prstGeom>
            <a:solidFill>
              <a:srgbClr val="3F3F3F">
                <a:lumMod val="20000"/>
                <a:lumOff val="80000"/>
              </a:srgbClr>
            </a:solidFill>
            <a:ln w="63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103" name="Group 68"/>
          <p:cNvGrpSpPr/>
          <p:nvPr/>
        </p:nvGrpSpPr>
        <p:grpSpPr>
          <a:xfrm>
            <a:off x="6800113" y="3273687"/>
            <a:ext cx="3936709" cy="576016"/>
            <a:chOff x="5562600" y="2800350"/>
            <a:chExt cx="3124200" cy="457200"/>
          </a:xfrm>
        </p:grpSpPr>
        <p:sp>
          <p:nvSpPr>
            <p:cNvPr id="104" name="Rectangle 27"/>
            <p:cNvSpPr/>
            <p:nvPr/>
          </p:nvSpPr>
          <p:spPr>
            <a:xfrm>
              <a:off x="5562600" y="2800350"/>
              <a:ext cx="1447800" cy="2286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600" b="1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課程累積</a:t>
              </a:r>
              <a:endParaRPr lang="en-US" sz="16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5" name="Rounded Rectangle 34"/>
            <p:cNvSpPr/>
            <p:nvPr/>
          </p:nvSpPr>
          <p:spPr>
            <a:xfrm>
              <a:off x="8153401" y="2800350"/>
              <a:ext cx="489856" cy="209940"/>
            </a:xfrm>
            <a:prstGeom prst="roundRect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90 %</a:t>
              </a:r>
            </a:p>
          </p:txBody>
        </p:sp>
        <p:grpSp>
          <p:nvGrpSpPr>
            <p:cNvPr id="106" name="Group 51"/>
            <p:cNvGrpSpPr/>
            <p:nvPr/>
          </p:nvGrpSpPr>
          <p:grpSpPr>
            <a:xfrm>
              <a:off x="5638800" y="3105150"/>
              <a:ext cx="3048000" cy="152400"/>
              <a:chOff x="5867400" y="2952750"/>
              <a:chExt cx="3048000" cy="152400"/>
            </a:xfrm>
          </p:grpSpPr>
          <p:sp>
            <p:nvSpPr>
              <p:cNvPr id="107" name="Rounded Rectangle 44"/>
              <p:cNvSpPr/>
              <p:nvPr/>
            </p:nvSpPr>
            <p:spPr bwMode="gray">
              <a:xfrm>
                <a:off x="5867400" y="2952750"/>
                <a:ext cx="3048000" cy="152400"/>
              </a:xfrm>
              <a:prstGeom prst="roundRect">
                <a:avLst/>
              </a:prstGeom>
              <a:solidFill>
                <a:srgbClr val="3F3F3F">
                  <a:lumMod val="20000"/>
                  <a:lumOff val="80000"/>
                </a:srgbClr>
              </a:solidFill>
              <a:ln w="63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108" name="Rounded Rectangle 45"/>
              <p:cNvSpPr/>
              <p:nvPr/>
            </p:nvSpPr>
            <p:spPr bwMode="gray">
              <a:xfrm>
                <a:off x="5867400" y="2952750"/>
                <a:ext cx="2819400" cy="152400"/>
              </a:xfrm>
              <a:prstGeom prst="roundRect">
                <a:avLst/>
              </a:prstGeom>
              <a:solidFill>
                <a:srgbClr val="00B0F0"/>
              </a:solidFill>
              <a:ln w="63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</p:grpSp>
      </p:grpSp>
      <p:grpSp>
        <p:nvGrpSpPr>
          <p:cNvPr id="109" name="Group 67"/>
          <p:cNvGrpSpPr/>
          <p:nvPr/>
        </p:nvGrpSpPr>
        <p:grpSpPr>
          <a:xfrm>
            <a:off x="6800113" y="3945703"/>
            <a:ext cx="3936709" cy="576017"/>
            <a:chOff x="5562600" y="3333750"/>
            <a:chExt cx="3124200" cy="457201"/>
          </a:xfrm>
        </p:grpSpPr>
        <p:sp>
          <p:nvSpPr>
            <p:cNvPr id="110" name="Rectangle 28"/>
            <p:cNvSpPr/>
            <p:nvPr/>
          </p:nvSpPr>
          <p:spPr>
            <a:xfrm>
              <a:off x="5562600" y="3333750"/>
              <a:ext cx="1447800" cy="2286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600" b="1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學習能力</a:t>
              </a:r>
              <a:endParaRPr lang="en-US" sz="16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1" name="Rounded Rectangle 35"/>
            <p:cNvSpPr/>
            <p:nvPr/>
          </p:nvSpPr>
          <p:spPr>
            <a:xfrm>
              <a:off x="8153401" y="3333750"/>
              <a:ext cx="489856" cy="209940"/>
            </a:xfrm>
            <a:prstGeom prst="roundRect">
              <a:avLst/>
            </a:prstGeom>
            <a:noFill/>
            <a:ln w="12700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95</a:t>
              </a: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 %</a:t>
              </a:r>
            </a:p>
          </p:txBody>
        </p:sp>
        <p:sp>
          <p:nvSpPr>
            <p:cNvPr id="113" name="Rounded Rectangle 46"/>
            <p:cNvSpPr/>
            <p:nvPr/>
          </p:nvSpPr>
          <p:spPr bwMode="gray">
            <a:xfrm>
              <a:off x="5638800" y="3638550"/>
              <a:ext cx="3048000" cy="152401"/>
            </a:xfrm>
            <a:prstGeom prst="roundRect">
              <a:avLst/>
            </a:prstGeom>
            <a:solidFill>
              <a:srgbClr val="3F3F3F">
                <a:lumMod val="20000"/>
                <a:lumOff val="80000"/>
              </a:srgbClr>
            </a:solidFill>
            <a:ln w="63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115" name="Group 66"/>
          <p:cNvGrpSpPr/>
          <p:nvPr/>
        </p:nvGrpSpPr>
        <p:grpSpPr>
          <a:xfrm>
            <a:off x="6800113" y="4617723"/>
            <a:ext cx="3936709" cy="576016"/>
            <a:chOff x="5562600" y="3867150"/>
            <a:chExt cx="3124200" cy="457200"/>
          </a:xfrm>
        </p:grpSpPr>
        <p:sp>
          <p:nvSpPr>
            <p:cNvPr id="116" name="Rectangle 29"/>
            <p:cNvSpPr/>
            <p:nvPr/>
          </p:nvSpPr>
          <p:spPr>
            <a:xfrm>
              <a:off x="5562600" y="3895920"/>
              <a:ext cx="1447800" cy="2286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自我期許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7" name="Rounded Rectangle 36"/>
            <p:cNvSpPr/>
            <p:nvPr/>
          </p:nvSpPr>
          <p:spPr>
            <a:xfrm>
              <a:off x="8153401" y="3867150"/>
              <a:ext cx="489856" cy="209940"/>
            </a:xfrm>
            <a:prstGeom prst="roundRect">
              <a:avLst/>
            </a:prstGeom>
            <a:noFill/>
            <a:ln w="12700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100</a:t>
              </a: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 %</a:t>
              </a:r>
            </a:p>
          </p:txBody>
        </p:sp>
        <p:sp>
          <p:nvSpPr>
            <p:cNvPr id="119" name="Rounded Rectangle 48"/>
            <p:cNvSpPr/>
            <p:nvPr/>
          </p:nvSpPr>
          <p:spPr bwMode="gray">
            <a:xfrm>
              <a:off x="5638800" y="4171950"/>
              <a:ext cx="3048000" cy="152400"/>
            </a:xfrm>
            <a:prstGeom prst="roundRect">
              <a:avLst/>
            </a:prstGeom>
            <a:solidFill>
              <a:srgbClr val="3F3F3F">
                <a:lumMod val="20000"/>
                <a:lumOff val="80000"/>
              </a:srgbClr>
            </a:solidFill>
            <a:ln w="63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123" name="Group 100"/>
          <p:cNvGrpSpPr/>
          <p:nvPr/>
        </p:nvGrpSpPr>
        <p:grpSpPr>
          <a:xfrm>
            <a:off x="6896131" y="1545641"/>
            <a:ext cx="3552641" cy="666626"/>
            <a:chOff x="5486400" y="1428750"/>
            <a:chExt cx="2819401" cy="529120"/>
          </a:xfrm>
        </p:grpSpPr>
        <p:grpSp>
          <p:nvGrpSpPr>
            <p:cNvPr id="124" name="Group 96"/>
            <p:cNvGrpSpPr/>
            <p:nvPr/>
          </p:nvGrpSpPr>
          <p:grpSpPr>
            <a:xfrm>
              <a:off x="5486400" y="1428750"/>
              <a:ext cx="529120" cy="529120"/>
              <a:chOff x="5486400" y="1352550"/>
              <a:chExt cx="529120" cy="529120"/>
            </a:xfrm>
          </p:grpSpPr>
          <p:sp>
            <p:nvSpPr>
              <p:cNvPr id="141" name="Oval 84"/>
              <p:cNvSpPr/>
              <p:nvPr/>
            </p:nvSpPr>
            <p:spPr>
              <a:xfrm>
                <a:off x="5486400" y="1352550"/>
                <a:ext cx="529120" cy="529120"/>
              </a:xfrm>
              <a:prstGeom prst="ellips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42" name="Freeform 15"/>
              <p:cNvSpPr>
                <a:spLocks noEditPoints="1"/>
              </p:cNvSpPr>
              <p:nvPr/>
            </p:nvSpPr>
            <p:spPr bwMode="auto">
              <a:xfrm>
                <a:off x="5614089" y="1480180"/>
                <a:ext cx="275220" cy="274904"/>
              </a:xfrm>
              <a:custGeom>
                <a:avLst/>
                <a:gdLst>
                  <a:gd name="T0" fmla="*/ 183 w 371"/>
                  <a:gd name="T1" fmla="*/ 1 h 370"/>
                  <a:gd name="T2" fmla="*/ 2 w 371"/>
                  <a:gd name="T3" fmla="*/ 187 h 370"/>
                  <a:gd name="T4" fmla="*/ 188 w 371"/>
                  <a:gd name="T5" fmla="*/ 369 h 370"/>
                  <a:gd name="T6" fmla="*/ 370 w 371"/>
                  <a:gd name="T7" fmla="*/ 182 h 370"/>
                  <a:gd name="T8" fmla="*/ 183 w 371"/>
                  <a:gd name="T9" fmla="*/ 1 h 370"/>
                  <a:gd name="T10" fmla="*/ 184 w 371"/>
                  <a:gd name="T11" fmla="*/ 25 h 370"/>
                  <a:gd name="T12" fmla="*/ 260 w 371"/>
                  <a:gd name="T13" fmla="*/ 43 h 370"/>
                  <a:gd name="T14" fmla="*/ 235 w 371"/>
                  <a:gd name="T15" fmla="*/ 84 h 370"/>
                  <a:gd name="T16" fmla="*/ 186 w 371"/>
                  <a:gd name="T17" fmla="*/ 73 h 370"/>
                  <a:gd name="T18" fmla="*/ 137 w 371"/>
                  <a:gd name="T19" fmla="*/ 84 h 370"/>
                  <a:gd name="T20" fmla="*/ 112 w 371"/>
                  <a:gd name="T21" fmla="*/ 43 h 370"/>
                  <a:gd name="T22" fmla="*/ 184 w 371"/>
                  <a:gd name="T23" fmla="*/ 25 h 370"/>
                  <a:gd name="T24" fmla="*/ 85 w 371"/>
                  <a:gd name="T25" fmla="*/ 234 h 370"/>
                  <a:gd name="T26" fmla="*/ 44 w 371"/>
                  <a:gd name="T27" fmla="*/ 259 h 370"/>
                  <a:gd name="T28" fmla="*/ 26 w 371"/>
                  <a:gd name="T29" fmla="*/ 187 h 370"/>
                  <a:gd name="T30" fmla="*/ 44 w 371"/>
                  <a:gd name="T31" fmla="*/ 111 h 370"/>
                  <a:gd name="T32" fmla="*/ 85 w 371"/>
                  <a:gd name="T33" fmla="*/ 136 h 370"/>
                  <a:gd name="T34" fmla="*/ 74 w 371"/>
                  <a:gd name="T35" fmla="*/ 185 h 370"/>
                  <a:gd name="T36" fmla="*/ 85 w 371"/>
                  <a:gd name="T37" fmla="*/ 234 h 370"/>
                  <a:gd name="T38" fmla="*/ 188 w 371"/>
                  <a:gd name="T39" fmla="*/ 345 h 370"/>
                  <a:gd name="T40" fmla="*/ 112 w 371"/>
                  <a:gd name="T41" fmla="*/ 327 h 370"/>
                  <a:gd name="T42" fmla="*/ 137 w 371"/>
                  <a:gd name="T43" fmla="*/ 286 h 370"/>
                  <a:gd name="T44" fmla="*/ 186 w 371"/>
                  <a:gd name="T45" fmla="*/ 297 h 370"/>
                  <a:gd name="T46" fmla="*/ 235 w 371"/>
                  <a:gd name="T47" fmla="*/ 286 h 370"/>
                  <a:gd name="T48" fmla="*/ 260 w 371"/>
                  <a:gd name="T49" fmla="*/ 327 h 370"/>
                  <a:gd name="T50" fmla="*/ 188 w 371"/>
                  <a:gd name="T51" fmla="*/ 345 h 370"/>
                  <a:gd name="T52" fmla="*/ 186 w 371"/>
                  <a:gd name="T53" fmla="*/ 273 h 370"/>
                  <a:gd name="T54" fmla="*/ 98 w 371"/>
                  <a:gd name="T55" fmla="*/ 185 h 370"/>
                  <a:gd name="T56" fmla="*/ 186 w 371"/>
                  <a:gd name="T57" fmla="*/ 97 h 370"/>
                  <a:gd name="T58" fmla="*/ 274 w 371"/>
                  <a:gd name="T59" fmla="*/ 185 h 370"/>
                  <a:gd name="T60" fmla="*/ 186 w 371"/>
                  <a:gd name="T61" fmla="*/ 273 h 370"/>
                  <a:gd name="T62" fmla="*/ 286 w 371"/>
                  <a:gd name="T63" fmla="*/ 234 h 370"/>
                  <a:gd name="T64" fmla="*/ 298 w 371"/>
                  <a:gd name="T65" fmla="*/ 185 h 370"/>
                  <a:gd name="T66" fmla="*/ 286 w 371"/>
                  <a:gd name="T67" fmla="*/ 136 h 370"/>
                  <a:gd name="T68" fmla="*/ 328 w 371"/>
                  <a:gd name="T69" fmla="*/ 111 h 370"/>
                  <a:gd name="T70" fmla="*/ 346 w 371"/>
                  <a:gd name="T71" fmla="*/ 183 h 370"/>
                  <a:gd name="T72" fmla="*/ 328 w 371"/>
                  <a:gd name="T73" fmla="*/ 259 h 370"/>
                  <a:gd name="T74" fmla="*/ 286 w 371"/>
                  <a:gd name="T75" fmla="*/ 234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1" h="370">
                    <a:moveTo>
                      <a:pt x="183" y="1"/>
                    </a:moveTo>
                    <a:cubicBezTo>
                      <a:pt x="82" y="2"/>
                      <a:pt x="0" y="86"/>
                      <a:pt x="2" y="187"/>
                    </a:cubicBezTo>
                    <a:cubicBezTo>
                      <a:pt x="3" y="289"/>
                      <a:pt x="87" y="370"/>
                      <a:pt x="188" y="369"/>
                    </a:cubicBezTo>
                    <a:cubicBezTo>
                      <a:pt x="290" y="368"/>
                      <a:pt x="371" y="284"/>
                      <a:pt x="370" y="182"/>
                    </a:cubicBezTo>
                    <a:cubicBezTo>
                      <a:pt x="368" y="81"/>
                      <a:pt x="285" y="0"/>
                      <a:pt x="183" y="1"/>
                    </a:cubicBezTo>
                    <a:close/>
                    <a:moveTo>
                      <a:pt x="184" y="25"/>
                    </a:moveTo>
                    <a:cubicBezTo>
                      <a:pt x="211" y="25"/>
                      <a:pt x="237" y="31"/>
                      <a:pt x="260" y="43"/>
                    </a:cubicBezTo>
                    <a:cubicBezTo>
                      <a:pt x="235" y="84"/>
                      <a:pt x="235" y="84"/>
                      <a:pt x="235" y="84"/>
                    </a:cubicBezTo>
                    <a:cubicBezTo>
                      <a:pt x="220" y="77"/>
                      <a:pt x="203" y="73"/>
                      <a:pt x="186" y="73"/>
                    </a:cubicBezTo>
                    <a:cubicBezTo>
                      <a:pt x="168" y="73"/>
                      <a:pt x="151" y="77"/>
                      <a:pt x="137" y="84"/>
                    </a:cubicBezTo>
                    <a:cubicBezTo>
                      <a:pt x="112" y="43"/>
                      <a:pt x="112" y="43"/>
                      <a:pt x="112" y="43"/>
                    </a:cubicBezTo>
                    <a:cubicBezTo>
                      <a:pt x="133" y="32"/>
                      <a:pt x="158" y="25"/>
                      <a:pt x="184" y="25"/>
                    </a:cubicBezTo>
                    <a:close/>
                    <a:moveTo>
                      <a:pt x="85" y="234"/>
                    </a:moveTo>
                    <a:cubicBezTo>
                      <a:pt x="44" y="259"/>
                      <a:pt x="44" y="259"/>
                      <a:pt x="44" y="259"/>
                    </a:cubicBezTo>
                    <a:cubicBezTo>
                      <a:pt x="33" y="237"/>
                      <a:pt x="26" y="213"/>
                      <a:pt x="26" y="187"/>
                    </a:cubicBezTo>
                    <a:cubicBezTo>
                      <a:pt x="25" y="160"/>
                      <a:pt x="32" y="134"/>
                      <a:pt x="44" y="111"/>
                    </a:cubicBezTo>
                    <a:cubicBezTo>
                      <a:pt x="85" y="136"/>
                      <a:pt x="85" y="136"/>
                      <a:pt x="85" y="136"/>
                    </a:cubicBezTo>
                    <a:cubicBezTo>
                      <a:pt x="78" y="151"/>
                      <a:pt x="74" y="167"/>
                      <a:pt x="74" y="185"/>
                    </a:cubicBezTo>
                    <a:cubicBezTo>
                      <a:pt x="74" y="203"/>
                      <a:pt x="78" y="219"/>
                      <a:pt x="85" y="234"/>
                    </a:cubicBezTo>
                    <a:close/>
                    <a:moveTo>
                      <a:pt x="188" y="345"/>
                    </a:moveTo>
                    <a:cubicBezTo>
                      <a:pt x="161" y="345"/>
                      <a:pt x="135" y="339"/>
                      <a:pt x="112" y="327"/>
                    </a:cubicBezTo>
                    <a:cubicBezTo>
                      <a:pt x="137" y="286"/>
                      <a:pt x="137" y="286"/>
                      <a:pt x="137" y="286"/>
                    </a:cubicBezTo>
                    <a:cubicBezTo>
                      <a:pt x="151" y="293"/>
                      <a:pt x="168" y="297"/>
                      <a:pt x="186" y="297"/>
                    </a:cubicBezTo>
                    <a:cubicBezTo>
                      <a:pt x="203" y="297"/>
                      <a:pt x="220" y="293"/>
                      <a:pt x="235" y="286"/>
                    </a:cubicBezTo>
                    <a:cubicBezTo>
                      <a:pt x="260" y="327"/>
                      <a:pt x="260" y="327"/>
                      <a:pt x="260" y="327"/>
                    </a:cubicBezTo>
                    <a:cubicBezTo>
                      <a:pt x="238" y="338"/>
                      <a:pt x="214" y="345"/>
                      <a:pt x="188" y="345"/>
                    </a:cubicBezTo>
                    <a:close/>
                    <a:moveTo>
                      <a:pt x="186" y="273"/>
                    </a:moveTo>
                    <a:cubicBezTo>
                      <a:pt x="137" y="273"/>
                      <a:pt x="98" y="233"/>
                      <a:pt x="98" y="185"/>
                    </a:cubicBezTo>
                    <a:cubicBezTo>
                      <a:pt x="98" y="136"/>
                      <a:pt x="137" y="97"/>
                      <a:pt x="186" y="97"/>
                    </a:cubicBezTo>
                    <a:cubicBezTo>
                      <a:pt x="234" y="97"/>
                      <a:pt x="274" y="136"/>
                      <a:pt x="274" y="185"/>
                    </a:cubicBezTo>
                    <a:cubicBezTo>
                      <a:pt x="274" y="233"/>
                      <a:pt x="234" y="273"/>
                      <a:pt x="186" y="273"/>
                    </a:cubicBezTo>
                    <a:close/>
                    <a:moveTo>
                      <a:pt x="286" y="234"/>
                    </a:moveTo>
                    <a:cubicBezTo>
                      <a:pt x="294" y="219"/>
                      <a:pt x="298" y="203"/>
                      <a:pt x="298" y="185"/>
                    </a:cubicBezTo>
                    <a:cubicBezTo>
                      <a:pt x="298" y="167"/>
                      <a:pt x="294" y="151"/>
                      <a:pt x="286" y="136"/>
                    </a:cubicBezTo>
                    <a:cubicBezTo>
                      <a:pt x="328" y="111"/>
                      <a:pt x="328" y="111"/>
                      <a:pt x="328" y="111"/>
                    </a:cubicBezTo>
                    <a:cubicBezTo>
                      <a:pt x="339" y="133"/>
                      <a:pt x="345" y="157"/>
                      <a:pt x="346" y="183"/>
                    </a:cubicBezTo>
                    <a:cubicBezTo>
                      <a:pt x="346" y="210"/>
                      <a:pt x="340" y="236"/>
                      <a:pt x="328" y="259"/>
                    </a:cubicBezTo>
                    <a:lnTo>
                      <a:pt x="286" y="234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</p:grpSp>
        <p:grpSp>
          <p:nvGrpSpPr>
            <p:cNvPr id="125" name="Group 99"/>
            <p:cNvGrpSpPr/>
            <p:nvPr/>
          </p:nvGrpSpPr>
          <p:grpSpPr>
            <a:xfrm>
              <a:off x="7776681" y="1428750"/>
              <a:ext cx="529120" cy="529120"/>
              <a:chOff x="7848600" y="1352550"/>
              <a:chExt cx="529120" cy="529120"/>
            </a:xfrm>
          </p:grpSpPr>
          <p:sp>
            <p:nvSpPr>
              <p:cNvPr id="136" name="Oval 87"/>
              <p:cNvSpPr/>
              <p:nvPr/>
            </p:nvSpPr>
            <p:spPr>
              <a:xfrm>
                <a:off x="7848600" y="1352550"/>
                <a:ext cx="529120" cy="529120"/>
              </a:xfrm>
              <a:prstGeom prst="ellipse">
                <a:avLst/>
              </a:prstGeom>
              <a:solidFill>
                <a:srgbClr val="CCEC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grpSp>
            <p:nvGrpSpPr>
              <p:cNvPr id="137" name="Group 55"/>
              <p:cNvGrpSpPr/>
              <p:nvPr/>
            </p:nvGrpSpPr>
            <p:grpSpPr>
              <a:xfrm>
                <a:off x="7974720" y="1498360"/>
                <a:ext cx="266836" cy="224488"/>
                <a:chOff x="4172623" y="2221990"/>
                <a:chExt cx="366676" cy="308484"/>
              </a:xfrm>
              <a:solidFill>
                <a:sysClr val="window" lastClr="FFFFFF"/>
              </a:solidFill>
            </p:grpSpPr>
            <p:sp>
              <p:nvSpPr>
                <p:cNvPr id="138" name="AutoShape 120"/>
                <p:cNvSpPr>
                  <a:spLocks/>
                </p:cNvSpPr>
                <p:nvPr/>
              </p:nvSpPr>
              <p:spPr bwMode="auto">
                <a:xfrm>
                  <a:off x="4264604" y="2302084"/>
                  <a:ext cx="182712" cy="18271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6948" y="16070"/>
                      </a:moveTo>
                      <a:cubicBezTo>
                        <a:pt x="14037" y="19468"/>
                        <a:pt x="8925" y="19859"/>
                        <a:pt x="5529" y="16948"/>
                      </a:cubicBezTo>
                      <a:cubicBezTo>
                        <a:pt x="2130" y="14038"/>
                        <a:pt x="1740" y="8924"/>
                        <a:pt x="4651" y="5527"/>
                      </a:cubicBezTo>
                      <a:cubicBezTo>
                        <a:pt x="7559" y="2131"/>
                        <a:pt x="12674" y="1740"/>
                        <a:pt x="16070" y="4650"/>
                      </a:cubicBezTo>
                      <a:cubicBezTo>
                        <a:pt x="19466" y="7560"/>
                        <a:pt x="19859" y="12673"/>
                        <a:pt x="16948" y="16070"/>
                      </a:cubicBezTo>
                      <a:moveTo>
                        <a:pt x="10800" y="0"/>
                      </a:moveTo>
                      <a:cubicBezTo>
                        <a:pt x="4833" y="0"/>
                        <a:pt x="0" y="4834"/>
                        <a:pt x="0" y="10800"/>
                      </a:cubicBezTo>
                      <a:cubicBezTo>
                        <a:pt x="0" y="16765"/>
                        <a:pt x="4833" y="21599"/>
                        <a:pt x="10800" y="21599"/>
                      </a:cubicBezTo>
                      <a:cubicBezTo>
                        <a:pt x="16764" y="21599"/>
                        <a:pt x="21600" y="16765"/>
                        <a:pt x="21600" y="10800"/>
                      </a:cubicBezTo>
                      <a:cubicBezTo>
                        <a:pt x="21600" y="4834"/>
                        <a:pt x="16764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marL="0" marR="0" lvl="0" indent="0" defTabSz="576072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微软雅黑" pitchFamily="34" charset="-122"/>
                  </a:endParaRPr>
                </a:p>
              </p:txBody>
            </p:sp>
            <p:sp>
              <p:nvSpPr>
                <p:cNvPr id="139" name="AutoShape 121"/>
                <p:cNvSpPr>
                  <a:spLocks/>
                </p:cNvSpPr>
                <p:nvPr/>
              </p:nvSpPr>
              <p:spPr bwMode="auto">
                <a:xfrm>
                  <a:off x="4310283" y="2347762"/>
                  <a:ext cx="51310" cy="5131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200" y="0"/>
                      </a:moveTo>
                      <a:cubicBezTo>
                        <a:pt x="8596" y="0"/>
                        <a:pt x="0" y="8596"/>
                        <a:pt x="0" y="19195"/>
                      </a:cubicBezTo>
                      <a:lnTo>
                        <a:pt x="0" y="19199"/>
                      </a:lnTo>
                      <a:cubicBezTo>
                        <a:pt x="0" y="20524"/>
                        <a:pt x="1068" y="21599"/>
                        <a:pt x="2400" y="21599"/>
                      </a:cubicBezTo>
                      <a:cubicBezTo>
                        <a:pt x="3721" y="21599"/>
                        <a:pt x="4800" y="20524"/>
                        <a:pt x="4800" y="19199"/>
                      </a:cubicBezTo>
                      <a:lnTo>
                        <a:pt x="4800" y="19195"/>
                      </a:lnTo>
                      <a:cubicBezTo>
                        <a:pt x="4800" y="11247"/>
                        <a:pt x="11240" y="4799"/>
                        <a:pt x="19200" y="4799"/>
                      </a:cubicBezTo>
                      <a:cubicBezTo>
                        <a:pt x="20521" y="4799"/>
                        <a:pt x="21600" y="3724"/>
                        <a:pt x="21600" y="2399"/>
                      </a:cubicBezTo>
                      <a:cubicBezTo>
                        <a:pt x="21600" y="1075"/>
                        <a:pt x="20521" y="0"/>
                        <a:pt x="192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marL="0" marR="0" lvl="0" indent="0" defTabSz="576072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微软雅黑" pitchFamily="34" charset="-122"/>
                  </a:endParaRPr>
                </a:p>
              </p:txBody>
            </p:sp>
            <p:sp>
              <p:nvSpPr>
                <p:cNvPr id="140" name="AutoShape 122"/>
                <p:cNvSpPr>
                  <a:spLocks/>
                </p:cNvSpPr>
                <p:nvPr/>
              </p:nvSpPr>
              <p:spPr bwMode="auto">
                <a:xfrm>
                  <a:off x="4172623" y="2221990"/>
                  <a:ext cx="366676" cy="30848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249" y="19199"/>
                      </a:moveTo>
                      <a:cubicBezTo>
                        <a:pt x="20249" y="19642"/>
                        <a:pt x="19948" y="19999"/>
                        <a:pt x="19575" y="19999"/>
                      </a:cubicBezTo>
                      <a:lnTo>
                        <a:pt x="2024" y="19999"/>
                      </a:lnTo>
                      <a:cubicBezTo>
                        <a:pt x="1651" y="19999"/>
                        <a:pt x="1349" y="19642"/>
                        <a:pt x="1349" y="19199"/>
                      </a:cubicBezTo>
                      <a:lnTo>
                        <a:pt x="1349" y="7200"/>
                      </a:lnTo>
                      <a:cubicBezTo>
                        <a:pt x="1349" y="6809"/>
                        <a:pt x="1588" y="6475"/>
                        <a:pt x="1914" y="6411"/>
                      </a:cubicBezTo>
                      <a:lnTo>
                        <a:pt x="5588" y="5684"/>
                      </a:lnTo>
                      <a:lnTo>
                        <a:pt x="6797" y="2103"/>
                      </a:lnTo>
                      <a:cubicBezTo>
                        <a:pt x="6900" y="1799"/>
                        <a:pt x="7148" y="1600"/>
                        <a:pt x="7424" y="1600"/>
                      </a:cubicBezTo>
                      <a:lnTo>
                        <a:pt x="14174" y="1600"/>
                      </a:lnTo>
                      <a:cubicBezTo>
                        <a:pt x="14450" y="1600"/>
                        <a:pt x="14698" y="1799"/>
                        <a:pt x="14801" y="2103"/>
                      </a:cubicBezTo>
                      <a:lnTo>
                        <a:pt x="16010" y="5684"/>
                      </a:lnTo>
                      <a:lnTo>
                        <a:pt x="19685" y="6411"/>
                      </a:lnTo>
                      <a:cubicBezTo>
                        <a:pt x="20011" y="6475"/>
                        <a:pt x="20249" y="6809"/>
                        <a:pt x="20249" y="7200"/>
                      </a:cubicBezTo>
                      <a:cubicBezTo>
                        <a:pt x="20249" y="7200"/>
                        <a:pt x="20249" y="19199"/>
                        <a:pt x="20249" y="19199"/>
                      </a:cubicBezTo>
                      <a:close/>
                      <a:moveTo>
                        <a:pt x="19907" y="4832"/>
                      </a:moveTo>
                      <a:lnTo>
                        <a:pt x="16981" y="4254"/>
                      </a:lnTo>
                      <a:lnTo>
                        <a:pt x="16054" y="1507"/>
                      </a:lnTo>
                      <a:cubicBezTo>
                        <a:pt x="15745" y="591"/>
                        <a:pt x="15006" y="0"/>
                        <a:pt x="14174" y="0"/>
                      </a:cubicBezTo>
                      <a:lnTo>
                        <a:pt x="7424" y="0"/>
                      </a:lnTo>
                      <a:cubicBezTo>
                        <a:pt x="6593" y="0"/>
                        <a:pt x="5854" y="591"/>
                        <a:pt x="5543" y="1509"/>
                      </a:cubicBezTo>
                      <a:lnTo>
                        <a:pt x="4618" y="4254"/>
                      </a:lnTo>
                      <a:lnTo>
                        <a:pt x="1692" y="4832"/>
                      </a:lnTo>
                      <a:cubicBezTo>
                        <a:pt x="711" y="5025"/>
                        <a:pt x="0" y="6020"/>
                        <a:pt x="0" y="7200"/>
                      </a:cubicBezTo>
                      <a:lnTo>
                        <a:pt x="0" y="19199"/>
                      </a:lnTo>
                      <a:cubicBezTo>
                        <a:pt x="0" y="20523"/>
                        <a:pt x="908" y="21600"/>
                        <a:pt x="2024" y="21600"/>
                      </a:cubicBezTo>
                      <a:lnTo>
                        <a:pt x="19575" y="21600"/>
                      </a:lnTo>
                      <a:cubicBezTo>
                        <a:pt x="20691" y="21600"/>
                        <a:pt x="21600" y="20523"/>
                        <a:pt x="21600" y="19199"/>
                      </a:cubicBezTo>
                      <a:lnTo>
                        <a:pt x="21600" y="7200"/>
                      </a:lnTo>
                      <a:cubicBezTo>
                        <a:pt x="21600" y="6020"/>
                        <a:pt x="20888" y="5025"/>
                        <a:pt x="19907" y="483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marL="0" marR="0" lvl="0" indent="0" defTabSz="576072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微软雅黑" pitchFamily="34" charset="-122"/>
                  </a:endParaRPr>
                </a:p>
              </p:txBody>
            </p:sp>
          </p:grpSp>
        </p:grpSp>
        <p:grpSp>
          <p:nvGrpSpPr>
            <p:cNvPr id="126" name="Group 97"/>
            <p:cNvGrpSpPr/>
            <p:nvPr/>
          </p:nvGrpSpPr>
          <p:grpSpPr>
            <a:xfrm>
              <a:off x="6248400" y="1428750"/>
              <a:ext cx="529120" cy="529120"/>
              <a:chOff x="6248400" y="1352550"/>
              <a:chExt cx="529120" cy="529120"/>
            </a:xfrm>
          </p:grpSpPr>
          <p:sp>
            <p:nvSpPr>
              <p:cNvPr id="134" name="Oval 85"/>
              <p:cNvSpPr/>
              <p:nvPr/>
            </p:nvSpPr>
            <p:spPr>
              <a:xfrm>
                <a:off x="6248400" y="1352550"/>
                <a:ext cx="529120" cy="529120"/>
              </a:xfrm>
              <a:prstGeom prst="ellipse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35" name="AutoShape 112"/>
              <p:cNvSpPr>
                <a:spLocks/>
              </p:cNvSpPr>
              <p:nvPr/>
            </p:nvSpPr>
            <p:spPr bwMode="auto">
              <a:xfrm>
                <a:off x="6374435" y="1478670"/>
                <a:ext cx="266380" cy="266836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57607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itchFamily="34" charset="-122"/>
                </a:endParaRPr>
              </a:p>
            </p:txBody>
          </p:sp>
        </p:grpSp>
        <p:grpSp>
          <p:nvGrpSpPr>
            <p:cNvPr id="127" name="Group 98"/>
            <p:cNvGrpSpPr/>
            <p:nvPr/>
          </p:nvGrpSpPr>
          <p:grpSpPr>
            <a:xfrm>
              <a:off x="7010400" y="1428750"/>
              <a:ext cx="529120" cy="529120"/>
              <a:chOff x="7010400" y="1352550"/>
              <a:chExt cx="529120" cy="529120"/>
            </a:xfrm>
          </p:grpSpPr>
          <p:sp>
            <p:nvSpPr>
              <p:cNvPr id="128" name="Oval 86"/>
              <p:cNvSpPr/>
              <p:nvPr/>
            </p:nvSpPr>
            <p:spPr>
              <a:xfrm>
                <a:off x="7010400" y="1352550"/>
                <a:ext cx="529120" cy="529120"/>
              </a:xfrm>
              <a:prstGeom prst="ellipse">
                <a:avLst/>
              </a:prstGeom>
              <a:solidFill>
                <a:srgbClr val="66CC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grpSp>
            <p:nvGrpSpPr>
              <p:cNvPr id="129" name="Group 79"/>
              <p:cNvGrpSpPr/>
              <p:nvPr/>
            </p:nvGrpSpPr>
            <p:grpSpPr>
              <a:xfrm>
                <a:off x="7136435" y="1478585"/>
                <a:ext cx="266380" cy="266380"/>
                <a:chOff x="6417734" y="2183821"/>
                <a:chExt cx="366050" cy="366050"/>
              </a:xfrm>
              <a:solidFill>
                <a:sysClr val="window" lastClr="FFFFFF"/>
              </a:solidFill>
            </p:grpSpPr>
            <p:sp>
              <p:nvSpPr>
                <p:cNvPr id="130" name="AutoShape 52"/>
                <p:cNvSpPr>
                  <a:spLocks/>
                </p:cNvSpPr>
                <p:nvPr/>
              </p:nvSpPr>
              <p:spPr bwMode="auto">
                <a:xfrm>
                  <a:off x="6417734" y="2183821"/>
                  <a:ext cx="366050" cy="366050"/>
                </a:xfrm>
                <a:custGeom>
                  <a:avLst/>
                  <a:gdLst>
                    <a:gd name="T0" fmla="+- 0 10800 87"/>
                    <a:gd name="T1" fmla="*/ T0 w 21426"/>
                    <a:gd name="T2" fmla="+- 0 10799 73"/>
                    <a:gd name="T3" fmla="*/ 10799 h 21453"/>
                    <a:gd name="T4" fmla="+- 0 10800 87"/>
                    <a:gd name="T5" fmla="*/ T4 w 21426"/>
                    <a:gd name="T6" fmla="+- 0 10799 73"/>
                    <a:gd name="T7" fmla="*/ 10799 h 21453"/>
                    <a:gd name="T8" fmla="+- 0 10800 87"/>
                    <a:gd name="T9" fmla="*/ T8 w 21426"/>
                    <a:gd name="T10" fmla="+- 0 10799 73"/>
                    <a:gd name="T11" fmla="*/ 10799 h 21453"/>
                    <a:gd name="T12" fmla="+- 0 10800 87"/>
                    <a:gd name="T13" fmla="*/ T12 w 21426"/>
                    <a:gd name="T14" fmla="+- 0 10799 73"/>
                    <a:gd name="T15" fmla="*/ 10799 h 2145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426" h="21453">
                      <a:moveTo>
                        <a:pt x="8034" y="20112"/>
                      </a:moveTo>
                      <a:cubicBezTo>
                        <a:pt x="5816" y="17892"/>
                        <a:pt x="3556" y="15628"/>
                        <a:pt x="1338" y="13408"/>
                      </a:cubicBezTo>
                      <a:cubicBezTo>
                        <a:pt x="3241" y="7240"/>
                        <a:pt x="11488" y="7509"/>
                        <a:pt x="13391" y="1341"/>
                      </a:cubicBezTo>
                      <a:cubicBezTo>
                        <a:pt x="15609" y="3560"/>
                        <a:pt x="17869" y="5825"/>
                        <a:pt x="20087" y="8045"/>
                      </a:cubicBezTo>
                      <a:cubicBezTo>
                        <a:pt x="18184" y="14212"/>
                        <a:pt x="9937" y="13944"/>
                        <a:pt x="8034" y="20112"/>
                      </a:cubicBezTo>
                      <a:moveTo>
                        <a:pt x="21034" y="7097"/>
                      </a:moveTo>
                      <a:lnTo>
                        <a:pt x="14338" y="393"/>
                      </a:lnTo>
                      <a:cubicBezTo>
                        <a:pt x="14006" y="60"/>
                        <a:pt x="13525" y="-73"/>
                        <a:pt x="13069" y="39"/>
                      </a:cubicBezTo>
                      <a:cubicBezTo>
                        <a:pt x="12828" y="98"/>
                        <a:pt x="12614" y="222"/>
                        <a:pt x="12444" y="393"/>
                      </a:cubicBezTo>
                      <a:cubicBezTo>
                        <a:pt x="12292" y="545"/>
                        <a:pt x="12177" y="733"/>
                        <a:pt x="12112" y="944"/>
                      </a:cubicBezTo>
                      <a:cubicBezTo>
                        <a:pt x="11808" y="1929"/>
                        <a:pt x="11283" y="2785"/>
                        <a:pt x="10507" y="3562"/>
                      </a:cubicBezTo>
                      <a:cubicBezTo>
                        <a:pt x="9471" y="4598"/>
                        <a:pt x="8121" y="5384"/>
                        <a:pt x="6693" y="6214"/>
                      </a:cubicBezTo>
                      <a:cubicBezTo>
                        <a:pt x="5177" y="7094"/>
                        <a:pt x="3611" y="8006"/>
                        <a:pt x="2328" y="9290"/>
                      </a:cubicBezTo>
                      <a:cubicBezTo>
                        <a:pt x="1237" y="10383"/>
                        <a:pt x="493" y="11600"/>
                        <a:pt x="59" y="13011"/>
                      </a:cubicBezTo>
                      <a:cubicBezTo>
                        <a:pt x="-87" y="13488"/>
                        <a:pt x="40" y="14004"/>
                        <a:pt x="391" y="14356"/>
                      </a:cubicBezTo>
                      <a:lnTo>
                        <a:pt x="7087" y="21060"/>
                      </a:lnTo>
                      <a:cubicBezTo>
                        <a:pt x="7419" y="21393"/>
                        <a:pt x="7900" y="21526"/>
                        <a:pt x="8356" y="21414"/>
                      </a:cubicBezTo>
                      <a:cubicBezTo>
                        <a:pt x="8597" y="21354"/>
                        <a:pt x="8811" y="21231"/>
                        <a:pt x="8981" y="21060"/>
                      </a:cubicBezTo>
                      <a:cubicBezTo>
                        <a:pt x="9133" y="20908"/>
                        <a:pt x="9248" y="20720"/>
                        <a:pt x="9314" y="20508"/>
                      </a:cubicBezTo>
                      <a:cubicBezTo>
                        <a:pt x="9617" y="19523"/>
                        <a:pt x="10142" y="18667"/>
                        <a:pt x="10918" y="17890"/>
                      </a:cubicBezTo>
                      <a:cubicBezTo>
                        <a:pt x="11954" y="16853"/>
                        <a:pt x="13304" y="16069"/>
                        <a:pt x="14733" y="15239"/>
                      </a:cubicBezTo>
                      <a:cubicBezTo>
                        <a:pt x="16248" y="14357"/>
                        <a:pt x="17814" y="13446"/>
                        <a:pt x="19097" y="12162"/>
                      </a:cubicBezTo>
                      <a:cubicBezTo>
                        <a:pt x="20188" y="11070"/>
                        <a:pt x="20932" y="9852"/>
                        <a:pt x="21366" y="8440"/>
                      </a:cubicBezTo>
                      <a:cubicBezTo>
                        <a:pt x="21512" y="7965"/>
                        <a:pt x="21385" y="7448"/>
                        <a:pt x="21034" y="7097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marL="0" marR="0" lvl="0" indent="0" defTabSz="576072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微软雅黑" pitchFamily="34" charset="-122"/>
                  </a:endParaRPr>
                </a:p>
              </p:txBody>
            </p:sp>
            <p:sp>
              <p:nvSpPr>
                <p:cNvPr id="131" name="AutoShape 53"/>
                <p:cNvSpPr>
                  <a:spLocks/>
                </p:cNvSpPr>
                <p:nvPr/>
              </p:nvSpPr>
              <p:spPr bwMode="auto">
                <a:xfrm>
                  <a:off x="6555394" y="2309592"/>
                  <a:ext cx="98865" cy="102619"/>
                </a:xfrm>
                <a:custGeom>
                  <a:avLst/>
                  <a:gdLst>
                    <a:gd name="T0" fmla="+- 0 10801 59"/>
                    <a:gd name="T1" fmla="*/ T0 w 21484"/>
                    <a:gd name="T2" fmla="+- 0 10799 41"/>
                    <a:gd name="T3" fmla="*/ 10799 h 21516"/>
                    <a:gd name="T4" fmla="+- 0 10801 59"/>
                    <a:gd name="T5" fmla="*/ T4 w 21484"/>
                    <a:gd name="T6" fmla="+- 0 10799 41"/>
                    <a:gd name="T7" fmla="*/ 10799 h 21516"/>
                    <a:gd name="T8" fmla="+- 0 10801 59"/>
                    <a:gd name="T9" fmla="*/ T8 w 21484"/>
                    <a:gd name="T10" fmla="+- 0 10799 41"/>
                    <a:gd name="T11" fmla="*/ 10799 h 21516"/>
                    <a:gd name="T12" fmla="+- 0 10801 59"/>
                    <a:gd name="T13" fmla="*/ T12 w 21484"/>
                    <a:gd name="T14" fmla="+- 0 10799 41"/>
                    <a:gd name="T15" fmla="*/ 10799 h 21516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484" h="21516">
                      <a:moveTo>
                        <a:pt x="17511" y="14987"/>
                      </a:moveTo>
                      <a:cubicBezTo>
                        <a:pt x="17287" y="15384"/>
                        <a:pt x="17032" y="15740"/>
                        <a:pt x="16731" y="16049"/>
                      </a:cubicBezTo>
                      <a:cubicBezTo>
                        <a:pt x="15340" y="14692"/>
                        <a:pt x="13947" y="13205"/>
                        <a:pt x="12559" y="11675"/>
                      </a:cubicBezTo>
                      <a:cubicBezTo>
                        <a:pt x="12912" y="11521"/>
                        <a:pt x="13287" y="11362"/>
                        <a:pt x="13689" y="11198"/>
                      </a:cubicBezTo>
                      <a:cubicBezTo>
                        <a:pt x="14092" y="11034"/>
                        <a:pt x="14494" y="10927"/>
                        <a:pt x="14895" y="10861"/>
                      </a:cubicBezTo>
                      <a:cubicBezTo>
                        <a:pt x="15308" y="10801"/>
                        <a:pt x="15715" y="10819"/>
                        <a:pt x="16122" y="10913"/>
                      </a:cubicBezTo>
                      <a:cubicBezTo>
                        <a:pt x="16527" y="11011"/>
                        <a:pt x="16909" y="11222"/>
                        <a:pt x="17262" y="11554"/>
                      </a:cubicBezTo>
                      <a:cubicBezTo>
                        <a:pt x="17612" y="11890"/>
                        <a:pt x="17835" y="12244"/>
                        <a:pt x="17923" y="12620"/>
                      </a:cubicBezTo>
                      <a:cubicBezTo>
                        <a:pt x="18020" y="13004"/>
                        <a:pt x="18025" y="13392"/>
                        <a:pt x="17958" y="13789"/>
                      </a:cubicBezTo>
                      <a:cubicBezTo>
                        <a:pt x="17883" y="14187"/>
                        <a:pt x="17738" y="14585"/>
                        <a:pt x="17511" y="14987"/>
                      </a:cubicBezTo>
                      <a:moveTo>
                        <a:pt x="5799" y="10193"/>
                      </a:moveTo>
                      <a:cubicBezTo>
                        <a:pt x="5096" y="10221"/>
                        <a:pt x="4482" y="9996"/>
                        <a:pt x="3946" y="9496"/>
                      </a:cubicBezTo>
                      <a:cubicBezTo>
                        <a:pt x="3717" y="9285"/>
                        <a:pt x="3558" y="9028"/>
                        <a:pt x="3461" y="8724"/>
                      </a:cubicBezTo>
                      <a:cubicBezTo>
                        <a:pt x="3359" y="8420"/>
                        <a:pt x="3326" y="8088"/>
                        <a:pt x="3366" y="7723"/>
                      </a:cubicBezTo>
                      <a:cubicBezTo>
                        <a:pt x="3397" y="7363"/>
                        <a:pt x="3509" y="6989"/>
                        <a:pt x="3703" y="6610"/>
                      </a:cubicBezTo>
                      <a:cubicBezTo>
                        <a:pt x="3889" y="6231"/>
                        <a:pt x="4160" y="5852"/>
                        <a:pt x="4510" y="5487"/>
                      </a:cubicBezTo>
                      <a:cubicBezTo>
                        <a:pt x="5768" y="6694"/>
                        <a:pt x="7022" y="8018"/>
                        <a:pt x="8282" y="9388"/>
                      </a:cubicBezTo>
                      <a:cubicBezTo>
                        <a:pt x="7330" y="9893"/>
                        <a:pt x="6501" y="10164"/>
                        <a:pt x="5799" y="10193"/>
                      </a:cubicBezTo>
                      <a:moveTo>
                        <a:pt x="19678" y="8570"/>
                      </a:moveTo>
                      <a:cubicBezTo>
                        <a:pt x="18868" y="7915"/>
                        <a:pt x="18055" y="7470"/>
                        <a:pt x="17235" y="7250"/>
                      </a:cubicBezTo>
                      <a:cubicBezTo>
                        <a:pt x="16421" y="7031"/>
                        <a:pt x="15603" y="6942"/>
                        <a:pt x="14779" y="6998"/>
                      </a:cubicBezTo>
                      <a:cubicBezTo>
                        <a:pt x="13964" y="7059"/>
                        <a:pt x="13130" y="7236"/>
                        <a:pt x="12296" y="7545"/>
                      </a:cubicBezTo>
                      <a:cubicBezTo>
                        <a:pt x="11462" y="7859"/>
                        <a:pt x="10625" y="8200"/>
                        <a:pt x="9782" y="8593"/>
                      </a:cubicBezTo>
                      <a:cubicBezTo>
                        <a:pt x="8448" y="7115"/>
                        <a:pt x="7114" y="5658"/>
                        <a:pt x="5778" y="4299"/>
                      </a:cubicBezTo>
                      <a:cubicBezTo>
                        <a:pt x="6382" y="3775"/>
                        <a:pt x="6963" y="3509"/>
                        <a:pt x="7526" y="3490"/>
                      </a:cubicBezTo>
                      <a:cubicBezTo>
                        <a:pt x="8088" y="3467"/>
                        <a:pt x="8631" y="3523"/>
                        <a:pt x="9145" y="3649"/>
                      </a:cubicBezTo>
                      <a:cubicBezTo>
                        <a:pt x="9669" y="3775"/>
                        <a:pt x="10149" y="3883"/>
                        <a:pt x="10590" y="3967"/>
                      </a:cubicBezTo>
                      <a:cubicBezTo>
                        <a:pt x="11038" y="4051"/>
                        <a:pt x="11424" y="3958"/>
                        <a:pt x="11765" y="3682"/>
                      </a:cubicBezTo>
                      <a:cubicBezTo>
                        <a:pt x="12123" y="3382"/>
                        <a:pt x="12321" y="2994"/>
                        <a:pt x="12351" y="2526"/>
                      </a:cubicBezTo>
                      <a:cubicBezTo>
                        <a:pt x="12376" y="2054"/>
                        <a:pt x="12189" y="1596"/>
                        <a:pt x="11782" y="1147"/>
                      </a:cubicBezTo>
                      <a:cubicBezTo>
                        <a:pt x="11258" y="569"/>
                        <a:pt x="10630" y="216"/>
                        <a:pt x="9872" y="85"/>
                      </a:cubicBezTo>
                      <a:cubicBezTo>
                        <a:pt x="9126" y="-41"/>
                        <a:pt x="8358" y="-30"/>
                        <a:pt x="7564" y="136"/>
                      </a:cubicBezTo>
                      <a:cubicBezTo>
                        <a:pt x="6780" y="309"/>
                        <a:pt x="6032" y="595"/>
                        <a:pt x="5324" y="997"/>
                      </a:cubicBezTo>
                      <a:cubicBezTo>
                        <a:pt x="4617" y="1399"/>
                        <a:pt x="4048" y="1811"/>
                        <a:pt x="3626" y="2213"/>
                      </a:cubicBezTo>
                      <a:cubicBezTo>
                        <a:pt x="3464" y="2066"/>
                        <a:pt x="3302" y="1918"/>
                        <a:pt x="3141" y="1773"/>
                      </a:cubicBezTo>
                      <a:cubicBezTo>
                        <a:pt x="2963" y="1614"/>
                        <a:pt x="2739" y="1530"/>
                        <a:pt x="2471" y="1535"/>
                      </a:cubicBezTo>
                      <a:cubicBezTo>
                        <a:pt x="2200" y="1535"/>
                        <a:pt x="1977" y="1647"/>
                        <a:pt x="1793" y="1853"/>
                      </a:cubicBezTo>
                      <a:cubicBezTo>
                        <a:pt x="1615" y="2054"/>
                        <a:pt x="1530" y="2288"/>
                        <a:pt x="1565" y="2536"/>
                      </a:cubicBezTo>
                      <a:cubicBezTo>
                        <a:pt x="1589" y="2793"/>
                        <a:pt x="1696" y="2989"/>
                        <a:pt x="1880" y="3139"/>
                      </a:cubicBezTo>
                      <a:cubicBezTo>
                        <a:pt x="2044" y="3270"/>
                        <a:pt x="2203" y="3401"/>
                        <a:pt x="2364" y="3537"/>
                      </a:cubicBezTo>
                      <a:cubicBezTo>
                        <a:pt x="1731" y="4276"/>
                        <a:pt x="1207" y="5094"/>
                        <a:pt x="795" y="5957"/>
                      </a:cubicBezTo>
                      <a:cubicBezTo>
                        <a:pt x="378" y="6820"/>
                        <a:pt x="130" y="7676"/>
                        <a:pt x="37" y="8509"/>
                      </a:cubicBezTo>
                      <a:cubicBezTo>
                        <a:pt x="-59" y="9346"/>
                        <a:pt x="33" y="10113"/>
                        <a:pt x="298" y="10824"/>
                      </a:cubicBezTo>
                      <a:cubicBezTo>
                        <a:pt x="566" y="11540"/>
                        <a:pt x="1056" y="12148"/>
                        <a:pt x="1774" y="12723"/>
                      </a:cubicBezTo>
                      <a:cubicBezTo>
                        <a:pt x="2942" y="13658"/>
                        <a:pt x="4321" y="14056"/>
                        <a:pt x="5915" y="13967"/>
                      </a:cubicBezTo>
                      <a:cubicBezTo>
                        <a:pt x="7507" y="13874"/>
                        <a:pt x="9223" y="13415"/>
                        <a:pt x="11064" y="12461"/>
                      </a:cubicBezTo>
                      <a:cubicBezTo>
                        <a:pt x="12532" y="14093"/>
                        <a:pt x="14002" y="15716"/>
                        <a:pt x="15470" y="17223"/>
                      </a:cubicBezTo>
                      <a:cubicBezTo>
                        <a:pt x="14849" y="17728"/>
                        <a:pt x="14305" y="18018"/>
                        <a:pt x="13826" y="18111"/>
                      </a:cubicBezTo>
                      <a:cubicBezTo>
                        <a:pt x="13344" y="18210"/>
                        <a:pt x="12917" y="18200"/>
                        <a:pt x="12530" y="18088"/>
                      </a:cubicBezTo>
                      <a:cubicBezTo>
                        <a:pt x="12142" y="17971"/>
                        <a:pt x="11782" y="17803"/>
                        <a:pt x="11455" y="17587"/>
                      </a:cubicBezTo>
                      <a:cubicBezTo>
                        <a:pt x="11125" y="17368"/>
                        <a:pt x="10799" y="17181"/>
                        <a:pt x="10474" y="17026"/>
                      </a:cubicBezTo>
                      <a:cubicBezTo>
                        <a:pt x="10154" y="16872"/>
                        <a:pt x="9823" y="16788"/>
                        <a:pt x="9486" y="16783"/>
                      </a:cubicBezTo>
                      <a:cubicBezTo>
                        <a:pt x="9145" y="16778"/>
                        <a:pt x="8785" y="16937"/>
                        <a:pt x="8388" y="17265"/>
                      </a:cubicBezTo>
                      <a:cubicBezTo>
                        <a:pt x="7981" y="17606"/>
                        <a:pt x="7777" y="18004"/>
                        <a:pt x="7777" y="18453"/>
                      </a:cubicBezTo>
                      <a:cubicBezTo>
                        <a:pt x="7777" y="18897"/>
                        <a:pt x="7991" y="19351"/>
                        <a:pt x="8408" y="19809"/>
                      </a:cubicBezTo>
                      <a:cubicBezTo>
                        <a:pt x="8830" y="20268"/>
                        <a:pt x="9379" y="20651"/>
                        <a:pt x="10042" y="20955"/>
                      </a:cubicBezTo>
                      <a:cubicBezTo>
                        <a:pt x="10708" y="21259"/>
                        <a:pt x="11455" y="21451"/>
                        <a:pt x="12279" y="21502"/>
                      </a:cubicBezTo>
                      <a:cubicBezTo>
                        <a:pt x="13103" y="21559"/>
                        <a:pt x="13970" y="21437"/>
                        <a:pt x="14886" y="21109"/>
                      </a:cubicBezTo>
                      <a:cubicBezTo>
                        <a:pt x="15807" y="20787"/>
                        <a:pt x="16721" y="20202"/>
                        <a:pt x="17617" y="19332"/>
                      </a:cubicBezTo>
                      <a:cubicBezTo>
                        <a:pt x="18051" y="19739"/>
                        <a:pt x="18489" y="20127"/>
                        <a:pt x="18921" y="20501"/>
                      </a:cubicBezTo>
                      <a:cubicBezTo>
                        <a:pt x="19107" y="20656"/>
                        <a:pt x="19328" y="20731"/>
                        <a:pt x="19601" y="20712"/>
                      </a:cubicBezTo>
                      <a:cubicBezTo>
                        <a:pt x="19861" y="20703"/>
                        <a:pt x="20090" y="20586"/>
                        <a:pt x="20269" y="20375"/>
                      </a:cubicBezTo>
                      <a:cubicBezTo>
                        <a:pt x="20455" y="20160"/>
                        <a:pt x="20532" y="19921"/>
                        <a:pt x="20503" y="19674"/>
                      </a:cubicBezTo>
                      <a:cubicBezTo>
                        <a:pt x="20477" y="19421"/>
                        <a:pt x="20371" y="19229"/>
                        <a:pt x="20192" y="19089"/>
                      </a:cubicBezTo>
                      <a:cubicBezTo>
                        <a:pt x="19755" y="18752"/>
                        <a:pt x="19321" y="18397"/>
                        <a:pt x="18884" y="18022"/>
                      </a:cubicBezTo>
                      <a:cubicBezTo>
                        <a:pt x="19626" y="17143"/>
                        <a:pt x="20221" y="16217"/>
                        <a:pt x="20664" y="15300"/>
                      </a:cubicBezTo>
                      <a:cubicBezTo>
                        <a:pt x="21103" y="14379"/>
                        <a:pt x="21367" y="13490"/>
                        <a:pt x="21453" y="12667"/>
                      </a:cubicBezTo>
                      <a:cubicBezTo>
                        <a:pt x="21540" y="11839"/>
                        <a:pt x="21439" y="11091"/>
                        <a:pt x="21159" y="10412"/>
                      </a:cubicBezTo>
                      <a:cubicBezTo>
                        <a:pt x="20880" y="9725"/>
                        <a:pt x="20386" y="9135"/>
                        <a:pt x="19678" y="857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marL="0" marR="0" lvl="0" indent="0" defTabSz="576072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微软雅黑" pitchFamily="34" charset="-122"/>
                  </a:endParaRPr>
                </a:p>
              </p:txBody>
            </p:sp>
            <p:sp>
              <p:nvSpPr>
                <p:cNvPr id="132" name="AutoShape 54"/>
                <p:cNvSpPr>
                  <a:spLocks/>
                </p:cNvSpPr>
                <p:nvPr/>
              </p:nvSpPr>
              <p:spPr bwMode="auto">
                <a:xfrm>
                  <a:off x="6543505" y="2435364"/>
                  <a:ext cx="55690" cy="58192"/>
                </a:xfrm>
                <a:custGeom>
                  <a:avLst/>
                  <a:gdLst>
                    <a:gd name="T0" fmla="+- 0 10791 197"/>
                    <a:gd name="T1" fmla="*/ T0 w 21188"/>
                    <a:gd name="T2" fmla="+- 0 10794 193"/>
                    <a:gd name="T3" fmla="*/ 10794 h 21203"/>
                    <a:gd name="T4" fmla="+- 0 10791 197"/>
                    <a:gd name="T5" fmla="*/ T4 w 21188"/>
                    <a:gd name="T6" fmla="+- 0 10794 193"/>
                    <a:gd name="T7" fmla="*/ 10794 h 21203"/>
                    <a:gd name="T8" fmla="+- 0 10791 197"/>
                    <a:gd name="T9" fmla="*/ T8 w 21188"/>
                    <a:gd name="T10" fmla="+- 0 10794 193"/>
                    <a:gd name="T11" fmla="*/ 10794 h 21203"/>
                    <a:gd name="T12" fmla="+- 0 10791 197"/>
                    <a:gd name="T13" fmla="*/ T12 w 21188"/>
                    <a:gd name="T14" fmla="+- 0 10794 193"/>
                    <a:gd name="T15" fmla="*/ 10794 h 2120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188" h="21203">
                      <a:moveTo>
                        <a:pt x="17615" y="468"/>
                      </a:moveTo>
                      <a:lnTo>
                        <a:pt x="17606" y="468"/>
                      </a:lnTo>
                      <a:cubicBezTo>
                        <a:pt x="14870" y="2476"/>
                        <a:pt x="12200" y="4590"/>
                        <a:pt x="9727" y="6958"/>
                      </a:cubicBezTo>
                      <a:cubicBezTo>
                        <a:pt x="7348" y="9227"/>
                        <a:pt x="5200" y="11619"/>
                        <a:pt x="3329" y="14060"/>
                      </a:cubicBezTo>
                      <a:lnTo>
                        <a:pt x="341" y="17962"/>
                      </a:lnTo>
                      <a:lnTo>
                        <a:pt x="350" y="17970"/>
                      </a:lnTo>
                      <a:cubicBezTo>
                        <a:pt x="-197" y="18786"/>
                        <a:pt x="-106" y="19880"/>
                        <a:pt x="638" y="20590"/>
                      </a:cubicBezTo>
                      <a:cubicBezTo>
                        <a:pt x="1491" y="21407"/>
                        <a:pt x="2889" y="21407"/>
                        <a:pt x="3746" y="20590"/>
                      </a:cubicBezTo>
                      <a:cubicBezTo>
                        <a:pt x="3877" y="20460"/>
                        <a:pt x="3984" y="20321"/>
                        <a:pt x="4069" y="20174"/>
                      </a:cubicBezTo>
                      <a:lnTo>
                        <a:pt x="6867" y="16517"/>
                      </a:lnTo>
                      <a:cubicBezTo>
                        <a:pt x="8601" y="14255"/>
                        <a:pt x="10606" y="12027"/>
                        <a:pt x="12824" y="9913"/>
                      </a:cubicBezTo>
                      <a:cubicBezTo>
                        <a:pt x="15281" y="7570"/>
                        <a:pt x="17557" y="5758"/>
                        <a:pt x="20329" y="3749"/>
                      </a:cubicBezTo>
                      <a:lnTo>
                        <a:pt x="20321" y="3741"/>
                      </a:lnTo>
                      <a:cubicBezTo>
                        <a:pt x="20400" y="3684"/>
                        <a:pt x="20473" y="3635"/>
                        <a:pt x="20543" y="3570"/>
                      </a:cubicBezTo>
                      <a:cubicBezTo>
                        <a:pt x="21402" y="2753"/>
                        <a:pt x="21402" y="1427"/>
                        <a:pt x="20543" y="606"/>
                      </a:cubicBezTo>
                      <a:cubicBezTo>
                        <a:pt x="19742" y="-161"/>
                        <a:pt x="18472" y="-193"/>
                        <a:pt x="17615" y="46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marL="0" marR="0" lvl="0" indent="0" defTabSz="576072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微软雅黑" pitchFamily="34" charset="-122"/>
                  </a:endParaRPr>
                </a:p>
              </p:txBody>
            </p:sp>
            <p:sp>
              <p:nvSpPr>
                <p:cNvPr id="133" name="AutoShape 55"/>
                <p:cNvSpPr>
                  <a:spLocks/>
                </p:cNvSpPr>
                <p:nvPr/>
              </p:nvSpPr>
              <p:spPr bwMode="auto">
                <a:xfrm>
                  <a:off x="6601072" y="2240762"/>
                  <a:ext cx="56315" cy="58818"/>
                </a:xfrm>
                <a:custGeom>
                  <a:avLst/>
                  <a:gdLst>
                    <a:gd name="T0" fmla="+- 0 10803 213"/>
                    <a:gd name="T1" fmla="*/ T0 w 21180"/>
                    <a:gd name="T2" fmla="+- 0 10801 203"/>
                    <a:gd name="T3" fmla="*/ 10801 h 21196"/>
                    <a:gd name="T4" fmla="+- 0 10803 213"/>
                    <a:gd name="T5" fmla="*/ T4 w 21180"/>
                    <a:gd name="T6" fmla="+- 0 10801 203"/>
                    <a:gd name="T7" fmla="*/ 10801 h 21196"/>
                    <a:gd name="T8" fmla="+- 0 10803 213"/>
                    <a:gd name="T9" fmla="*/ T8 w 21180"/>
                    <a:gd name="T10" fmla="+- 0 10801 203"/>
                    <a:gd name="T11" fmla="*/ 10801 h 21196"/>
                    <a:gd name="T12" fmla="+- 0 10803 213"/>
                    <a:gd name="T13" fmla="*/ T12 w 21180"/>
                    <a:gd name="T14" fmla="+- 0 10801 203"/>
                    <a:gd name="T15" fmla="*/ 10801 h 21196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180" h="21196">
                      <a:moveTo>
                        <a:pt x="8372" y="11356"/>
                      </a:moveTo>
                      <a:cubicBezTo>
                        <a:pt x="6122" y="13508"/>
                        <a:pt x="3675" y="15444"/>
                        <a:pt x="1144" y="17292"/>
                      </a:cubicBezTo>
                      <a:cubicBezTo>
                        <a:pt x="963" y="17388"/>
                        <a:pt x="786" y="17493"/>
                        <a:pt x="637" y="17645"/>
                      </a:cubicBezTo>
                      <a:cubicBezTo>
                        <a:pt x="-213" y="18457"/>
                        <a:pt x="-213" y="19774"/>
                        <a:pt x="637" y="20585"/>
                      </a:cubicBezTo>
                      <a:cubicBezTo>
                        <a:pt x="1464" y="21380"/>
                        <a:pt x="2796" y="21397"/>
                        <a:pt x="3652" y="20641"/>
                      </a:cubicBezTo>
                      <a:lnTo>
                        <a:pt x="3665" y="20649"/>
                      </a:lnTo>
                      <a:cubicBezTo>
                        <a:pt x="6364" y="18673"/>
                        <a:pt x="8988" y="16581"/>
                        <a:pt x="11419" y="14263"/>
                      </a:cubicBezTo>
                      <a:cubicBezTo>
                        <a:pt x="13759" y="12030"/>
                        <a:pt x="15873" y="9685"/>
                        <a:pt x="17715" y="7283"/>
                      </a:cubicBezTo>
                      <a:lnTo>
                        <a:pt x="20663" y="3427"/>
                      </a:lnTo>
                      <a:lnTo>
                        <a:pt x="20654" y="3419"/>
                      </a:lnTo>
                      <a:cubicBezTo>
                        <a:pt x="21386" y="2600"/>
                        <a:pt x="21357" y="1379"/>
                        <a:pt x="20541" y="608"/>
                      </a:cubicBezTo>
                      <a:cubicBezTo>
                        <a:pt x="19697" y="-203"/>
                        <a:pt x="18323" y="-203"/>
                        <a:pt x="17468" y="608"/>
                      </a:cubicBezTo>
                      <a:cubicBezTo>
                        <a:pt x="17313" y="760"/>
                        <a:pt x="17197" y="937"/>
                        <a:pt x="17094" y="1114"/>
                      </a:cubicBezTo>
                      <a:lnTo>
                        <a:pt x="14228" y="4857"/>
                      </a:lnTo>
                      <a:cubicBezTo>
                        <a:pt x="12526" y="7090"/>
                        <a:pt x="10552" y="9275"/>
                        <a:pt x="8372" y="11356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marL="0" marR="0" lvl="0" indent="0" defTabSz="576072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微软雅黑" pitchFamily="34" charset="-122"/>
                  </a:endParaRPr>
                </a:p>
              </p:txBody>
            </p:sp>
          </p:grpSp>
        </p:grpSp>
      </p:grpSp>
      <p:sp>
        <p:nvSpPr>
          <p:cNvPr id="145" name="Rounded Rectangle 90"/>
          <p:cNvSpPr/>
          <p:nvPr/>
        </p:nvSpPr>
        <p:spPr>
          <a:xfrm>
            <a:off x="3007160" y="1787783"/>
            <a:ext cx="2775198" cy="288008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15214" tIns="57607" rIns="115214" bIns="57607" rtlCol="0" anchor="ctr"/>
          <a:lstStyle/>
          <a:p>
            <a:pPr lvl="0" defTabSz="914400">
              <a:defRPr/>
            </a:pPr>
            <a:r>
              <a:rPr lang="zh-TW" altLang="en-US" sz="24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個人背景與技能</a:t>
            </a:r>
          </a:p>
        </p:txBody>
      </p:sp>
      <p:cxnSp>
        <p:nvCxnSpPr>
          <p:cNvPr id="146" name="Straight Connector 92"/>
          <p:cNvCxnSpPr/>
          <p:nvPr/>
        </p:nvCxnSpPr>
        <p:spPr>
          <a:xfrm>
            <a:off x="2864405" y="1546641"/>
            <a:ext cx="22006" cy="4645774"/>
          </a:xfrm>
          <a:prstGeom prst="line">
            <a:avLst/>
          </a:prstGeom>
          <a:noFill/>
          <a:ln w="3175" cap="flat" cmpd="sng" algn="ctr">
            <a:solidFill>
              <a:srgbClr val="3F3F3F">
                <a:lumMod val="20000"/>
                <a:lumOff val="80000"/>
              </a:srgbClr>
            </a:solidFill>
            <a:prstDash val="sysDash"/>
          </a:ln>
          <a:effectLst/>
        </p:spPr>
      </p:cxnSp>
      <p:cxnSp>
        <p:nvCxnSpPr>
          <p:cNvPr id="147" name="Straight Connector 93"/>
          <p:cNvCxnSpPr/>
          <p:nvPr/>
        </p:nvCxnSpPr>
        <p:spPr>
          <a:xfrm>
            <a:off x="6585080" y="1533885"/>
            <a:ext cx="64613" cy="4658530"/>
          </a:xfrm>
          <a:prstGeom prst="line">
            <a:avLst/>
          </a:prstGeom>
          <a:noFill/>
          <a:ln w="3175" cap="flat" cmpd="sng" algn="ctr">
            <a:solidFill>
              <a:srgbClr val="3F3F3F">
                <a:lumMod val="20000"/>
                <a:lumOff val="80000"/>
              </a:srgbClr>
            </a:solidFill>
            <a:prstDash val="sysDash"/>
          </a:ln>
          <a:effectLst/>
        </p:spPr>
      </p:cxnSp>
      <p:grpSp>
        <p:nvGrpSpPr>
          <p:cNvPr id="186" name="组合 185"/>
          <p:cNvGrpSpPr/>
          <p:nvPr/>
        </p:nvGrpSpPr>
        <p:grpSpPr>
          <a:xfrm>
            <a:off x="0" y="-1"/>
            <a:ext cx="6241123" cy="973115"/>
            <a:chOff x="0" y="-1"/>
            <a:chExt cx="7681384" cy="973115"/>
          </a:xfrm>
        </p:grpSpPr>
        <p:grpSp>
          <p:nvGrpSpPr>
            <p:cNvPr id="173" name="组合 172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170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71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172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85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180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181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182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183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184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  <p:sp>
        <p:nvSpPr>
          <p:cNvPr id="84" name="Rectangle 88"/>
          <p:cNvSpPr/>
          <p:nvPr/>
        </p:nvSpPr>
        <p:spPr>
          <a:xfrm>
            <a:off x="2947755" y="2601676"/>
            <a:ext cx="3657053" cy="3440326"/>
          </a:xfrm>
          <a:prstGeom prst="rect">
            <a:avLst/>
          </a:prstGeom>
        </p:spPr>
        <p:txBody>
          <a:bodyPr wrap="square" lIns="115214" tIns="57607" rIns="115214" bIns="57607" numCol="1" spcCol="345643">
            <a:spAutoFit/>
          </a:bodyPr>
          <a:lstStyle/>
          <a:p>
            <a:pPr marL="334122" lvl="0" indent="-334122" defTabSz="914400">
              <a:buFont typeface="Arial" pitchFamily="34" charset="0"/>
              <a:buChar char="•"/>
              <a:defRPr/>
            </a:pPr>
            <a:r>
              <a:rPr lang="zh-TW" altLang="en-US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台北市立明倫高級中學</a:t>
            </a:r>
            <a:endParaRPr lang="en-US" altLang="zh-TW" sz="18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34122" lvl="0" indent="-334122" defTabSz="914400">
              <a:buFont typeface="Arial" pitchFamily="34" charset="0"/>
              <a:buChar char="•"/>
              <a:defRPr/>
            </a:pPr>
            <a:endParaRPr lang="zh-TW" altLang="en-US" sz="18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34122" lvl="0" indent="-334122" defTabSz="914400">
              <a:buFont typeface="Arial" pitchFamily="34" charset="0"/>
              <a:buChar char="•"/>
              <a:defRPr/>
            </a:pPr>
            <a:r>
              <a:rPr lang="en-US" altLang="zh-TW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APCS</a:t>
            </a:r>
            <a:r>
              <a:rPr lang="zh-TW" altLang="en-US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觀念 </a:t>
            </a:r>
            <a:r>
              <a:rPr lang="en-US" altLang="zh-TW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TW" altLang="en-US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TW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TW" altLang="en-US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實作 </a:t>
            </a:r>
            <a:r>
              <a:rPr lang="en-US" altLang="zh-TW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  <a:p>
            <a:pPr marL="334122" lvl="0" indent="-334122" defTabSz="914400">
              <a:buFont typeface="Arial" pitchFamily="34" charset="0"/>
              <a:buChar char="•"/>
              <a:defRPr/>
            </a:pPr>
            <a:endParaRPr lang="en-US" altLang="zh-TW" sz="18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34122" lvl="0" indent="-334122" defTabSz="914400">
              <a:buFont typeface="Arial" pitchFamily="34" charset="0"/>
              <a:buChar char="•"/>
              <a:defRPr/>
            </a:pPr>
            <a:r>
              <a:rPr lang="zh-TW" altLang="en-US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叡陽資訊安全達人養成計劃</a:t>
            </a:r>
            <a:endParaRPr lang="en-US" altLang="zh-TW" sz="18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34122" lvl="0" indent="-334122" defTabSz="914400">
              <a:buFont typeface="Arial" pitchFamily="34" charset="0"/>
              <a:buChar char="•"/>
              <a:defRPr/>
            </a:pPr>
            <a:endParaRPr lang="en-US" altLang="zh-TW" sz="18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34122" lvl="0" indent="-334122" defTabSz="914400">
              <a:buFont typeface="Arial" pitchFamily="34" charset="0"/>
              <a:buChar char="•"/>
              <a:defRPr/>
            </a:pPr>
            <a:r>
              <a:rPr lang="en-US" altLang="zh-TW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AIS3</a:t>
            </a:r>
            <a:r>
              <a:rPr lang="zh-TW" altLang="en-US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TW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Junior</a:t>
            </a:r>
            <a:r>
              <a:rPr lang="zh-TW" altLang="en-US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資安課程</a:t>
            </a:r>
            <a:endParaRPr lang="en-US" altLang="zh-TW" sz="18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defTabSz="914400">
              <a:defRPr/>
            </a:pPr>
            <a:endParaRPr lang="en-US" altLang="zh-TW" sz="18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34122" lvl="0" indent="-334122" defTabSz="914400">
              <a:buFont typeface="Arial" pitchFamily="34" charset="0"/>
              <a:buChar char="•"/>
              <a:defRPr/>
            </a:pPr>
            <a:r>
              <a:rPr lang="en-US" altLang="zh-TW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ISIP FinTech Summer CAMP</a:t>
            </a:r>
          </a:p>
          <a:p>
            <a:pPr lvl="0" defTabSz="914400">
              <a:defRPr/>
            </a:pPr>
            <a:endParaRPr lang="en-US" altLang="zh-TW" sz="18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34122" lvl="0" indent="-334122" defTabSz="914400">
              <a:buFont typeface="Arial" pitchFamily="34" charset="0"/>
              <a:buChar char="•"/>
              <a:defRPr/>
            </a:pPr>
            <a:r>
              <a:rPr lang="zh-TW" altLang="en-US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台灣好厲駭高階培訓學員</a:t>
            </a:r>
            <a:endParaRPr lang="en-US" altLang="zh-TW" sz="18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34122" lvl="0" indent="-334122" defTabSz="914400">
              <a:buFont typeface="Arial" pitchFamily="34" charset="0"/>
              <a:buChar char="•"/>
              <a:defRPr/>
            </a:pPr>
            <a:endParaRPr lang="zh-TW" altLang="en-US" sz="18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Rounded Rectangle 43"/>
          <p:cNvSpPr/>
          <p:nvPr/>
        </p:nvSpPr>
        <p:spPr bwMode="gray">
          <a:xfrm>
            <a:off x="6892860" y="5012627"/>
            <a:ext cx="3843962" cy="195151"/>
          </a:xfrm>
          <a:prstGeom prst="roundRect">
            <a:avLst/>
          </a:prstGeom>
          <a:solidFill>
            <a:srgbClr val="0070C0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87" name="Rounded Rectangle 47"/>
          <p:cNvSpPr/>
          <p:nvPr/>
        </p:nvSpPr>
        <p:spPr bwMode="gray">
          <a:xfrm>
            <a:off x="6900435" y="2995160"/>
            <a:ext cx="3376761" cy="193422"/>
          </a:xfrm>
          <a:prstGeom prst="roundRect">
            <a:avLst/>
          </a:prstGeom>
          <a:solidFill>
            <a:srgbClr val="66CCFF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88" name="Rounded Rectangle 43"/>
          <p:cNvSpPr/>
          <p:nvPr/>
        </p:nvSpPr>
        <p:spPr bwMode="gray">
          <a:xfrm>
            <a:off x="6892860" y="4315677"/>
            <a:ext cx="3675598" cy="206044"/>
          </a:xfrm>
          <a:prstGeom prst="roundRect">
            <a:avLst/>
          </a:prstGeom>
          <a:solidFill>
            <a:srgbClr val="008BD0"/>
          </a:solidFill>
          <a:ln w="63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844635" y="3933891"/>
            <a:ext cx="3782221" cy="239450"/>
          </a:xfrm>
          <a:prstGeom prst="rect">
            <a:avLst/>
          </a:prstGeom>
        </p:spPr>
        <p:txBody>
          <a:bodyPr wrap="square" lIns="115214" tIns="57607" rIns="115214" bIns="57607" numCol="1" spcCol="345643">
            <a:spAutoFit/>
          </a:bodyPr>
          <a:lstStyle/>
          <a:p>
            <a:pPr marL="334122" indent="-334122" defTabSz="914400">
              <a:buFont typeface="Arial" pitchFamily="34" charset="0"/>
              <a:buChar char="•"/>
              <a:defRPr/>
            </a:pPr>
            <a:endParaRPr lang="en-US" altLang="zh-TW" sz="2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34122" indent="-334122" defTabSz="914400">
              <a:buFont typeface="Arial" pitchFamily="34" charset="0"/>
              <a:buChar char="•"/>
              <a:defRPr/>
            </a:pPr>
            <a:endParaRPr lang="en-US" altLang="zh-TW" sz="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34122" indent="-334122" defTabSz="914400">
              <a:buFont typeface="Arial" pitchFamily="34" charset="0"/>
              <a:buChar char="•"/>
              <a:defRPr/>
            </a:pPr>
            <a:endParaRPr lang="en-US" altLang="zh-TW" sz="2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6" t="12315" r="17287" b="2076"/>
          <a:stretch/>
        </p:blipFill>
        <p:spPr>
          <a:xfrm>
            <a:off x="92279" y="1582565"/>
            <a:ext cx="2736305" cy="44382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4959780"/>
      </p:ext>
    </p:extLst>
  </p:cSld>
  <p:clrMapOvr>
    <a:masterClrMapping/>
  </p:clrMapOvr>
  <p:transition spd="slow" advTm="4705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"/>
                            </p:stCondLst>
                            <p:childTnLst>
                              <p:par>
                                <p:cTn id="35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00"/>
                            </p:stCondLst>
                            <p:childTnLst>
                              <p:par>
                                <p:cTn id="40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400"/>
                            </p:stCondLst>
                            <p:childTnLst>
                              <p:par>
                                <p:cTn id="45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145" grpId="0"/>
      <p:bldP spid="84" grpId="0"/>
      <p:bldP spid="8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05F23-56C0-3650-1FFD-4D61E1D24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511B-AFCF-1928-EA51-AE8034EA307E}"/>
              </a:ext>
            </a:extLst>
          </p:cNvPr>
          <p:cNvSpPr txBox="1">
            <a:spLocks/>
          </p:cNvSpPr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TW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程式設計能力</a:t>
            </a:r>
          </a:p>
        </p:txBody>
      </p:sp>
      <p:graphicFrame>
        <p:nvGraphicFramePr>
          <p:cNvPr id="28" name="Diagram 45">
            <a:extLst>
              <a:ext uri="{FF2B5EF4-FFF2-40B4-BE49-F238E27FC236}">
                <a16:creationId xmlns:a16="http://schemas.microsoft.com/office/drawing/2014/main" id="{49A8A4FA-3057-21B7-E7CC-632549B94B97}"/>
              </a:ext>
            </a:extLst>
          </p:cNvPr>
          <p:cNvGraphicFramePr/>
          <p:nvPr/>
        </p:nvGraphicFramePr>
        <p:xfrm>
          <a:off x="616878" y="1367879"/>
          <a:ext cx="10329094" cy="4993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104225F-705D-35C1-DCDD-50C7FE39B3F7}"/>
              </a:ext>
            </a:extLst>
          </p:cNvPr>
          <p:cNvSpPr txBox="1"/>
          <p:nvPr/>
        </p:nvSpPr>
        <p:spPr>
          <a:xfrm>
            <a:off x="585391" y="311154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程式設計基礎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9B1FA-5F68-4864-1733-C26A7ACBC54C}"/>
              </a:ext>
            </a:extLst>
          </p:cNvPr>
          <p:cNvSpPr txBox="1"/>
          <p:nvPr/>
        </p:nvSpPr>
        <p:spPr>
          <a:xfrm>
            <a:off x="3597340" y="2404166"/>
            <a:ext cx="1744577" cy="502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7"/>
              </a:lnSpc>
            </a:pPr>
            <a:r>
              <a:rPr lang="zh-TW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Barlow Bold"/>
              </a:rPr>
              <a:t>自主學習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518327-F904-2051-D226-7884C62F4A14}"/>
              </a:ext>
            </a:extLst>
          </p:cNvPr>
          <p:cNvSpPr txBox="1"/>
          <p:nvPr/>
        </p:nvSpPr>
        <p:spPr>
          <a:xfrm>
            <a:off x="5873820" y="1811161"/>
            <a:ext cx="2047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TW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首次</a:t>
            </a:r>
            <a:r>
              <a:rPr lang="en-US" altLang="zh-TW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APCS</a:t>
            </a:r>
            <a:endParaRPr lang="zh-TW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0EDEA6-A54C-981A-D9AF-D85FBD595492}"/>
              </a:ext>
            </a:extLst>
          </p:cNvPr>
          <p:cNvSpPr txBox="1"/>
          <p:nvPr/>
        </p:nvSpPr>
        <p:spPr>
          <a:xfrm>
            <a:off x="8713365" y="1270598"/>
            <a:ext cx="1787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再次</a:t>
            </a:r>
            <a:r>
              <a:rPr lang="en-US" altLang="zh-TW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APCS</a:t>
            </a:r>
            <a:endParaRPr lang="zh-TW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8CD58B65-EA8D-4ED8-44AE-8714FFE69855}"/>
              </a:ext>
            </a:extLst>
          </p:cNvPr>
          <p:cNvGrpSpPr/>
          <p:nvPr/>
        </p:nvGrpSpPr>
        <p:grpSpPr>
          <a:xfrm>
            <a:off x="0" y="-1"/>
            <a:ext cx="6241123" cy="973115"/>
            <a:chOff x="0" y="-1"/>
            <a:chExt cx="7681384" cy="973115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4DEA04E2-BFB2-8635-F42D-B8D5480D6CA6}"/>
                </a:ext>
              </a:extLst>
            </p:cNvPr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73" name="Shape 5209">
                <a:extLst>
                  <a:ext uri="{FF2B5EF4-FFF2-40B4-BE49-F238E27FC236}">
                    <a16:creationId xmlns:a16="http://schemas.microsoft.com/office/drawing/2014/main" id="{F7473579-578E-FBE1-E109-689837BF3F8E}"/>
                  </a:ext>
                </a:extLst>
              </p:cNvPr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4" name="Shape 5209">
                <a:extLst>
                  <a:ext uri="{FF2B5EF4-FFF2-40B4-BE49-F238E27FC236}">
                    <a16:creationId xmlns:a16="http://schemas.microsoft.com/office/drawing/2014/main" id="{612FC68D-A32E-2BD5-8AC4-D087BD89FB97}"/>
                  </a:ext>
                </a:extLst>
              </p:cNvPr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5" name="Shape 5209">
                <a:extLst>
                  <a:ext uri="{FF2B5EF4-FFF2-40B4-BE49-F238E27FC236}">
                    <a16:creationId xmlns:a16="http://schemas.microsoft.com/office/drawing/2014/main" id="{800E1F6A-C5AA-9708-565E-9AD89486E727}"/>
                  </a:ext>
                </a:extLst>
              </p:cNvPr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6" name="Shape 5209">
                <a:extLst>
                  <a:ext uri="{FF2B5EF4-FFF2-40B4-BE49-F238E27FC236}">
                    <a16:creationId xmlns:a16="http://schemas.microsoft.com/office/drawing/2014/main" id="{C1ACC5A1-B7B9-BCF7-1827-88E4BA6221C8}"/>
                  </a:ext>
                </a:extLst>
              </p:cNvPr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68" name="Group 2145">
              <a:extLst>
                <a:ext uri="{FF2B5EF4-FFF2-40B4-BE49-F238E27FC236}">
                  <a16:creationId xmlns:a16="http://schemas.microsoft.com/office/drawing/2014/main" id="{7D2875A6-426A-C860-E24C-A9D826023AA6}"/>
                </a:ext>
              </a:extLst>
            </p:cNvPr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69" name="Shape 2140">
                <a:extLst>
                  <a:ext uri="{FF2B5EF4-FFF2-40B4-BE49-F238E27FC236}">
                    <a16:creationId xmlns:a16="http://schemas.microsoft.com/office/drawing/2014/main" id="{53450D1D-F765-A74F-686A-AE204DC33417}"/>
                  </a:ext>
                </a:extLst>
              </p:cNvPr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0" name="Shape 2141">
                <a:extLst>
                  <a:ext uri="{FF2B5EF4-FFF2-40B4-BE49-F238E27FC236}">
                    <a16:creationId xmlns:a16="http://schemas.microsoft.com/office/drawing/2014/main" id="{A89B44E0-D356-F5B2-A87C-648B301F1BD3}"/>
                  </a:ext>
                </a:extLst>
              </p:cNvPr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1" name="Shape 2142">
                <a:extLst>
                  <a:ext uri="{FF2B5EF4-FFF2-40B4-BE49-F238E27FC236}">
                    <a16:creationId xmlns:a16="http://schemas.microsoft.com/office/drawing/2014/main" id="{B520FDC0-CFE0-5177-AE2A-AF330A7AE150}"/>
                  </a:ext>
                </a:extLst>
              </p:cNvPr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2" name="Shape 2143">
                <a:extLst>
                  <a:ext uri="{FF2B5EF4-FFF2-40B4-BE49-F238E27FC236}">
                    <a16:creationId xmlns:a16="http://schemas.microsoft.com/office/drawing/2014/main" id="{BC688E16-BDEB-AEB5-7C0B-301628278CB1}"/>
                  </a:ext>
                </a:extLst>
              </p:cNvPr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  <p:sp>
        <p:nvSpPr>
          <p:cNvPr id="52" name="TextBox 10">
            <a:extLst>
              <a:ext uri="{FF2B5EF4-FFF2-40B4-BE49-F238E27FC236}">
                <a16:creationId xmlns:a16="http://schemas.microsoft.com/office/drawing/2014/main" id="{EE0E057E-9EFD-7801-E5DB-80F3EF4DB554}"/>
              </a:ext>
            </a:extLst>
          </p:cNvPr>
          <p:cNvSpPr txBox="1"/>
          <p:nvPr/>
        </p:nvSpPr>
        <p:spPr>
          <a:xfrm>
            <a:off x="902715" y="4104183"/>
            <a:ext cx="2258621" cy="8179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12"/>
              </a:lnSpc>
            </a:pPr>
            <a:r>
              <a:rPr lang="zh-TW" altLang="en-US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Montserrat"/>
              </a:rPr>
              <a:t>選修</a:t>
            </a:r>
            <a:r>
              <a:rPr lang="en-US" altLang="zh-TW" sz="1800" b="1" kern="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C++</a:t>
            </a:r>
            <a:r>
              <a:rPr lang="zh-TW" altLang="en-US" sz="1800" b="1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Montserrat"/>
              </a:rPr>
              <a:t>程式設計</a:t>
            </a:r>
            <a:r>
              <a:rPr lang="zh-TW" altLang="en-US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Montserrat"/>
              </a:rPr>
              <a:t>課程開始自主練習題目</a:t>
            </a:r>
          </a:p>
        </p:txBody>
      </p:sp>
      <p:sp>
        <p:nvSpPr>
          <p:cNvPr id="53" name="TextBox 14">
            <a:extLst>
              <a:ext uri="{FF2B5EF4-FFF2-40B4-BE49-F238E27FC236}">
                <a16:creationId xmlns:a16="http://schemas.microsoft.com/office/drawing/2014/main" id="{2079DE59-CE58-44DD-37FE-DB11CD80DE31}"/>
              </a:ext>
            </a:extLst>
          </p:cNvPr>
          <p:cNvSpPr txBox="1"/>
          <p:nvPr/>
        </p:nvSpPr>
        <p:spPr>
          <a:xfrm>
            <a:off x="3592009" y="3456111"/>
            <a:ext cx="2080333" cy="12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12"/>
              </a:lnSpc>
            </a:pPr>
            <a:r>
              <a:rPr lang="zh-TW" altLang="en-US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Montserrat"/>
              </a:rPr>
              <a:t>高二自主學習以</a:t>
            </a:r>
            <a:endParaRPr lang="en-US" altLang="zh-TW" sz="18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Montserrat"/>
            </a:endParaRPr>
          </a:p>
          <a:p>
            <a:pPr>
              <a:lnSpc>
                <a:spcPts val="3412"/>
              </a:lnSpc>
            </a:pPr>
            <a:r>
              <a:rPr lang="zh-TW" altLang="en-US" sz="1800" b="1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Montserrat"/>
              </a:rPr>
              <a:t>精進程式語言，向</a:t>
            </a:r>
            <a:r>
              <a:rPr lang="en-US" altLang="zh-TW" sz="1800" b="1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Montserrat"/>
              </a:rPr>
              <a:t>APCS</a:t>
            </a:r>
            <a:r>
              <a:rPr lang="zh-TW" altLang="en-US" sz="1800" b="1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Montserrat"/>
              </a:rPr>
              <a:t>邁進 </a:t>
            </a:r>
            <a:r>
              <a:rPr lang="zh-TW" altLang="en-US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Montserrat"/>
              </a:rPr>
              <a:t>為主題</a:t>
            </a:r>
          </a:p>
        </p:txBody>
      </p:sp>
      <p:sp>
        <p:nvSpPr>
          <p:cNvPr id="54" name="TextBox 18">
            <a:extLst>
              <a:ext uri="{FF2B5EF4-FFF2-40B4-BE49-F238E27FC236}">
                <a16:creationId xmlns:a16="http://schemas.microsoft.com/office/drawing/2014/main" id="{09C06375-7945-35E3-7CC7-06083774E47F}"/>
              </a:ext>
            </a:extLst>
          </p:cNvPr>
          <p:cNvSpPr txBox="1"/>
          <p:nvPr/>
        </p:nvSpPr>
        <p:spPr>
          <a:xfrm>
            <a:off x="6229949" y="2765133"/>
            <a:ext cx="2110599" cy="8179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12"/>
              </a:lnSpc>
            </a:pPr>
            <a:r>
              <a:rPr lang="zh-TW" altLang="en-US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Montserrat"/>
              </a:rPr>
              <a:t>今年六月</a:t>
            </a:r>
            <a:r>
              <a:rPr lang="zh-TW" altLang="en-US" sz="1800" b="1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Montserrat"/>
              </a:rPr>
              <a:t>參與第一次</a:t>
            </a:r>
            <a:r>
              <a:rPr lang="en-US" altLang="zh-TW" sz="1800" b="1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Montserrat"/>
              </a:rPr>
              <a:t>APCS</a:t>
            </a:r>
            <a:r>
              <a:rPr lang="zh-TW" altLang="en-US" sz="1800" b="1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Montserrat"/>
              </a:rPr>
              <a:t>檢定</a:t>
            </a:r>
            <a:r>
              <a:rPr lang="zh-TW" altLang="en-US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Montserrat"/>
              </a:rPr>
              <a:t>獲得 </a:t>
            </a:r>
            <a:r>
              <a:rPr lang="en-US" altLang="zh-TW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Montserrat"/>
              </a:rPr>
              <a:t>3/3</a:t>
            </a:r>
            <a:endParaRPr lang="zh-TW" altLang="en-US" sz="18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Montserrat"/>
            </a:endParaRPr>
          </a:p>
        </p:txBody>
      </p:sp>
      <p:sp>
        <p:nvSpPr>
          <p:cNvPr id="55" name="TextBox 22">
            <a:extLst>
              <a:ext uri="{FF2B5EF4-FFF2-40B4-BE49-F238E27FC236}">
                <a16:creationId xmlns:a16="http://schemas.microsoft.com/office/drawing/2014/main" id="{4BA73538-26DF-F247-3FF9-BC10B162789D}"/>
              </a:ext>
            </a:extLst>
          </p:cNvPr>
          <p:cNvSpPr txBox="1"/>
          <p:nvPr/>
        </p:nvSpPr>
        <p:spPr>
          <a:xfrm>
            <a:off x="8898155" y="2088374"/>
            <a:ext cx="2263482" cy="8179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12"/>
              </a:lnSpc>
            </a:pPr>
            <a:r>
              <a:rPr lang="zh-TW" altLang="en-US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Montserrat"/>
              </a:rPr>
              <a:t>今年</a:t>
            </a:r>
            <a:r>
              <a:rPr lang="en-US" altLang="zh-TW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Montserrat"/>
              </a:rPr>
              <a:t>10</a:t>
            </a:r>
            <a:r>
              <a:rPr lang="zh-TW" altLang="en-US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Montserrat"/>
              </a:rPr>
              <a:t>月的</a:t>
            </a:r>
            <a:r>
              <a:rPr lang="en-US" altLang="zh-TW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Montserrat"/>
              </a:rPr>
              <a:t>APCS</a:t>
            </a:r>
            <a:r>
              <a:rPr lang="zh-TW" altLang="en-US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Montserrat"/>
              </a:rPr>
              <a:t>檢定</a:t>
            </a:r>
            <a:endParaRPr lang="en-US" altLang="zh-TW" sz="18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Montserrat"/>
            </a:endParaRPr>
          </a:p>
          <a:p>
            <a:pPr>
              <a:lnSpc>
                <a:spcPts val="3412"/>
              </a:lnSpc>
            </a:pPr>
            <a:r>
              <a:rPr lang="zh-TW" altLang="en-US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Montserrat"/>
              </a:rPr>
              <a:t>成功將</a:t>
            </a:r>
            <a:r>
              <a:rPr lang="zh-TW" altLang="en-US" sz="1800" b="1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Montserrat"/>
              </a:rPr>
              <a:t>觀念題考到</a:t>
            </a:r>
            <a:r>
              <a:rPr lang="en-US" altLang="zh-TW" sz="1800" b="1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Montserrat"/>
              </a:rPr>
              <a:t>4</a:t>
            </a:r>
            <a:r>
              <a:rPr lang="zh-TW" altLang="en-US" sz="1800" b="1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Montserrat"/>
              </a:rPr>
              <a:t>級</a:t>
            </a: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39259552-08D8-89AC-8294-6412FE007E73}"/>
              </a:ext>
            </a:extLst>
          </p:cNvPr>
          <p:cNvSpPr/>
          <p:nvPr/>
        </p:nvSpPr>
        <p:spPr>
          <a:xfrm>
            <a:off x="10566502" y="1249679"/>
            <a:ext cx="406841" cy="406841"/>
          </a:xfrm>
          <a:prstGeom prst="triangle">
            <a:avLst>
              <a:gd name="adj" fmla="val 100000"/>
            </a:avLst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zh-TW" altLang="en-US" dirty="0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509631"/>
      </p:ext>
    </p:extLst>
  </p:cSld>
  <p:clrMapOvr>
    <a:masterClrMapping/>
  </p:clrMapOvr>
  <p:transition spd="slow" advTm="461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A2A8D4E8-4CCE-402C-8A11-C92D1AD56F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8">
                                            <p:graphicEl>
                                              <a:dgm id="{A2A8D4E8-4CCE-402C-8A11-C92D1AD56F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8">
                                            <p:graphicEl>
                                              <a:dgm id="{A2A8D4E8-4CCE-402C-8A11-C92D1AD56F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28">
                                            <p:graphicEl>
                                              <a:dgm id="{A2A8D4E8-4CCE-402C-8A11-C92D1AD56F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9F6C0EBA-381A-4A9B-9C61-C5DD25A74C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28">
                                            <p:graphicEl>
                                              <a:dgm id="{9F6C0EBA-381A-4A9B-9C61-C5DD25A74C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28">
                                            <p:graphicEl>
                                              <a:dgm id="{9F6C0EBA-381A-4A9B-9C61-C5DD25A74C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8">
                                            <p:graphicEl>
                                              <a:dgm id="{9F6C0EBA-381A-4A9B-9C61-C5DD25A74C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A55370A8-F487-4B93-A09C-B00A59634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8">
                                            <p:graphicEl>
                                              <a:dgm id="{A55370A8-F487-4B93-A09C-B00A59634D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28">
                                            <p:graphicEl>
                                              <a:dgm id="{A55370A8-F487-4B93-A09C-B00A59634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28">
                                            <p:graphicEl>
                                              <a:dgm id="{A55370A8-F487-4B93-A09C-B00A59634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655E9884-7313-4824-AA7B-7644A2921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8">
                                            <p:graphicEl>
                                              <a:dgm id="{655E9884-7313-4824-AA7B-7644A2921B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28">
                                            <p:graphicEl>
                                              <a:dgm id="{655E9884-7313-4824-AA7B-7644A2921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8">
                                            <p:graphicEl>
                                              <a:dgm id="{655E9884-7313-4824-AA7B-7644A2921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4C0D0826-5125-4F28-8E24-7C194EF6F6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28">
                                            <p:graphicEl>
                                              <a:dgm id="{4C0D0826-5125-4F28-8E24-7C194EF6F6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28">
                                            <p:graphicEl>
                                              <a:dgm id="{4C0D0826-5125-4F28-8E24-7C194EF6F6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28">
                                            <p:graphicEl>
                                              <a:dgm id="{4C0D0826-5125-4F28-8E24-7C194EF6F6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8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6CDA114A-9F47-4A97-8ECE-EF58DD35E3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28">
                                            <p:graphicEl>
                                              <a:dgm id="{6CDA114A-9F47-4A97-8ECE-EF58DD35E3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28">
                                            <p:graphicEl>
                                              <a:dgm id="{6CDA114A-9F47-4A97-8ECE-EF58DD35E3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8">
                                            <p:graphicEl>
                                              <a:dgm id="{6CDA114A-9F47-4A97-8ECE-EF58DD35E3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1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EA5C62C8-10CA-45B9-9109-1C43CFDC01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28">
                                            <p:graphicEl>
                                              <a:dgm id="{EA5C62C8-10CA-45B9-9109-1C43CFDC01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28">
                                            <p:graphicEl>
                                              <a:dgm id="{EA5C62C8-10CA-45B9-9109-1C43CFDC01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8">
                                            <p:graphicEl>
                                              <a:dgm id="{EA5C62C8-10CA-45B9-9109-1C43CFDC01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4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85512A4C-4F51-4C6C-ABF3-268A47E2A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28">
                                            <p:graphicEl>
                                              <a:dgm id="{85512A4C-4F51-4C6C-ABF3-268A47E2AD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8">
                                            <p:graphicEl>
                                              <a:dgm id="{85512A4C-4F51-4C6C-ABF3-268A47E2A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8">
                                            <p:graphicEl>
                                              <a:dgm id="{85512A4C-4F51-4C6C-ABF3-268A47E2A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74173EAB-2E84-42DC-883F-82FE79E98E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28">
                                            <p:graphicEl>
                                              <a:dgm id="{74173EAB-2E84-42DC-883F-82FE79E98E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28">
                                            <p:graphicEl>
                                              <a:dgm id="{74173EAB-2E84-42DC-883F-82FE79E98E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28">
                                            <p:graphicEl>
                                              <a:dgm id="{74173EAB-2E84-42DC-883F-82FE79E98E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029EA8C9-276E-4805-ADD6-A16C0665E3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28">
                                            <p:graphicEl>
                                              <a:dgm id="{029EA8C9-276E-4805-ADD6-A16C0665E3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28">
                                            <p:graphicEl>
                                              <a:dgm id="{029EA8C9-276E-4805-ADD6-A16C0665E3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28">
                                            <p:graphicEl>
                                              <a:dgm id="{029EA8C9-276E-4805-ADD6-A16C0665E3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3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EC06DD5D-4B96-49B8-BF24-298156E05F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28">
                                            <p:graphicEl>
                                              <a:dgm id="{EC06DD5D-4B96-49B8-BF24-298156E05F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28">
                                            <p:graphicEl>
                                              <a:dgm id="{EC06DD5D-4B96-49B8-BF24-298156E05F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28">
                                            <p:graphicEl>
                                              <a:dgm id="{EC06DD5D-4B96-49B8-BF24-298156E05F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8" grpId="0">
        <p:bldSub>
          <a:bldDgm bld="lvl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TW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資安種子的萌芽與成長</a:t>
            </a:r>
          </a:p>
        </p:txBody>
      </p:sp>
      <p:graphicFrame>
        <p:nvGraphicFramePr>
          <p:cNvPr id="28" name="Diagram 45"/>
          <p:cNvGraphicFramePr/>
          <p:nvPr>
            <p:extLst>
              <p:ext uri="{D42A27DB-BD31-4B8C-83A1-F6EECF244321}">
                <p14:modId xmlns:p14="http://schemas.microsoft.com/office/powerpoint/2010/main" val="421587961"/>
              </p:ext>
            </p:extLst>
          </p:nvPr>
        </p:nvGraphicFramePr>
        <p:xfrm>
          <a:off x="616878" y="1367879"/>
          <a:ext cx="10329094" cy="4993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5391" y="311154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TW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資安基礎自學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273641" y="248454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校內比賽成功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61037" y="1786485"/>
            <a:ext cx="2299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資安課程</a:t>
            </a:r>
            <a:r>
              <a:rPr lang="en-US" altLang="zh-TW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TW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營隊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510304" y="1301423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資安競賽累積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0" y="-1"/>
            <a:ext cx="6241123" cy="973115"/>
            <a:chOff x="0" y="-1"/>
            <a:chExt cx="7681384" cy="973115"/>
          </a:xfrm>
        </p:grpSpPr>
        <p:grpSp>
          <p:nvGrpSpPr>
            <p:cNvPr id="67" name="组合 66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73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4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5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6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68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69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0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1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2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  <p:sp>
        <p:nvSpPr>
          <p:cNvPr id="52" name="TextBox 10"/>
          <p:cNvSpPr txBox="1"/>
          <p:nvPr/>
        </p:nvSpPr>
        <p:spPr>
          <a:xfrm>
            <a:off x="902715" y="4104183"/>
            <a:ext cx="2258621" cy="12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12"/>
              </a:lnSpc>
            </a:pPr>
            <a:r>
              <a:rPr lang="zh-TW" altLang="en-US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Montserrat"/>
              </a:rPr>
              <a:t>今年寒假時觀看</a:t>
            </a:r>
            <a:endParaRPr lang="en-US" altLang="zh-TW" sz="18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Montserrat"/>
            </a:endParaRPr>
          </a:p>
          <a:p>
            <a:pPr>
              <a:lnSpc>
                <a:spcPts val="3412"/>
              </a:lnSpc>
            </a:pPr>
            <a:r>
              <a:rPr lang="en-US" altLang="zh-TW" sz="1800" b="1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Montserrat"/>
              </a:rPr>
              <a:t>SCIST</a:t>
            </a:r>
            <a:r>
              <a:rPr lang="zh-TW" altLang="en-US" sz="1800" b="1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Montserrat"/>
              </a:rPr>
              <a:t>資安課程影片</a:t>
            </a:r>
            <a:endParaRPr lang="en-US" altLang="zh-TW" sz="1800" b="1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Montserrat"/>
            </a:endParaRPr>
          </a:p>
          <a:p>
            <a:pPr>
              <a:lnSpc>
                <a:spcPts val="3412"/>
              </a:lnSpc>
            </a:pPr>
            <a:r>
              <a:rPr lang="zh-TW" altLang="en-US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Montserrat"/>
              </a:rPr>
              <a:t>練習</a:t>
            </a:r>
            <a:r>
              <a:rPr lang="en-US" altLang="zh-TW" sz="1800" b="1" kern="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Montserrat"/>
              </a:rPr>
              <a:t>PicoCTF</a:t>
            </a:r>
            <a:r>
              <a:rPr lang="zh-TW" altLang="en-US" sz="1800" b="1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Montserrat"/>
              </a:rPr>
              <a:t>題目</a:t>
            </a:r>
          </a:p>
        </p:txBody>
      </p:sp>
      <p:sp>
        <p:nvSpPr>
          <p:cNvPr id="53" name="TextBox 14"/>
          <p:cNvSpPr txBox="1"/>
          <p:nvPr/>
        </p:nvSpPr>
        <p:spPr>
          <a:xfrm>
            <a:off x="3592009" y="3456111"/>
            <a:ext cx="2209803" cy="12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12"/>
              </a:lnSpc>
            </a:pPr>
            <a:r>
              <a:rPr lang="zh-TW" altLang="en-US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Montserrat"/>
              </a:rPr>
              <a:t>高二下</a:t>
            </a:r>
            <a:r>
              <a:rPr lang="zh-TW" altLang="en-US" sz="1800" b="1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Montserrat"/>
              </a:rPr>
              <a:t>校內資安比賽獲得優等成績</a:t>
            </a:r>
            <a:r>
              <a:rPr lang="zh-TW" altLang="en-US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Montserrat"/>
              </a:rPr>
              <a:t>，正式踏入資安領域學習</a:t>
            </a:r>
          </a:p>
        </p:txBody>
      </p:sp>
      <p:sp>
        <p:nvSpPr>
          <p:cNvPr id="54" name="TextBox 18"/>
          <p:cNvSpPr txBox="1"/>
          <p:nvPr/>
        </p:nvSpPr>
        <p:spPr>
          <a:xfrm>
            <a:off x="6229949" y="2765133"/>
            <a:ext cx="2339400" cy="12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12"/>
              </a:lnSpc>
            </a:pPr>
            <a:r>
              <a:rPr lang="zh-TW" altLang="en-US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Montserrat"/>
              </a:rPr>
              <a:t>參與</a:t>
            </a:r>
            <a:r>
              <a:rPr lang="en-US" altLang="zh-TW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Montserrat"/>
              </a:rPr>
              <a:t>ISIP </a:t>
            </a:r>
            <a:r>
              <a:rPr lang="zh-TW" altLang="en-US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Montserrat"/>
              </a:rPr>
              <a:t>系列課程</a:t>
            </a:r>
            <a:endParaRPr lang="en-US" altLang="zh-TW" sz="18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Montserrat"/>
            </a:endParaRPr>
          </a:p>
          <a:p>
            <a:pPr>
              <a:lnSpc>
                <a:spcPts val="3412"/>
              </a:lnSpc>
            </a:pPr>
            <a:r>
              <a:rPr lang="en-US" altLang="zh-TW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Montserrat"/>
              </a:rPr>
              <a:t>AIS3</a:t>
            </a:r>
            <a:r>
              <a:rPr lang="zh-TW" altLang="en-US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Montserrat"/>
              </a:rPr>
              <a:t> </a:t>
            </a:r>
            <a:r>
              <a:rPr lang="en-US" altLang="zh-TW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Montserrat"/>
              </a:rPr>
              <a:t>Junior</a:t>
            </a:r>
            <a:r>
              <a:rPr lang="zh-TW" altLang="en-US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Montserrat"/>
              </a:rPr>
              <a:t> 暑期課程</a:t>
            </a:r>
            <a:endParaRPr lang="en-US" altLang="zh-TW" sz="18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Montserrat"/>
            </a:endParaRPr>
          </a:p>
          <a:p>
            <a:pPr>
              <a:lnSpc>
                <a:spcPts val="3412"/>
              </a:lnSpc>
            </a:pPr>
            <a:r>
              <a:rPr lang="en-US" altLang="zh-TW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Montserrat"/>
              </a:rPr>
              <a:t>ISIP FinTech</a:t>
            </a:r>
            <a:r>
              <a:rPr lang="zh-TW" altLang="en-US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Montserrat"/>
              </a:rPr>
              <a:t> 暑期營隊</a:t>
            </a:r>
          </a:p>
        </p:txBody>
      </p:sp>
      <p:sp>
        <p:nvSpPr>
          <p:cNvPr id="55" name="TextBox 22"/>
          <p:cNvSpPr txBox="1"/>
          <p:nvPr/>
        </p:nvSpPr>
        <p:spPr>
          <a:xfrm>
            <a:off x="8898155" y="2088374"/>
            <a:ext cx="2160239" cy="12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12"/>
              </a:lnSpc>
            </a:pPr>
            <a:r>
              <a:rPr lang="zh-TW" altLang="en-US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Montserrat"/>
              </a:rPr>
              <a:t>高二下在校內資安比賽獲得優等成績，正式踏入資安領域學習</a:t>
            </a: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6899B473-2BE1-59B7-F9F5-BF8E1F7F9CBC}"/>
              </a:ext>
            </a:extLst>
          </p:cNvPr>
          <p:cNvSpPr/>
          <p:nvPr/>
        </p:nvSpPr>
        <p:spPr>
          <a:xfrm>
            <a:off x="10498356" y="1315470"/>
            <a:ext cx="406841" cy="406841"/>
          </a:xfrm>
          <a:prstGeom prst="triangle">
            <a:avLst>
              <a:gd name="adj" fmla="val 100000"/>
            </a:avLst>
          </a:prstGeom>
          <a:solidFill>
            <a:srgbClr val="CCEC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984010"/>
      </p:ext>
    </p:extLst>
  </p:cSld>
  <p:clrMapOvr>
    <a:masterClrMapping/>
  </p:clrMapOvr>
  <p:transition spd="slow" advTm="461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A2A8D4E8-4CCE-402C-8A11-C92D1AD56F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8">
                                            <p:graphicEl>
                                              <a:dgm id="{A2A8D4E8-4CCE-402C-8A11-C92D1AD56F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8">
                                            <p:graphicEl>
                                              <a:dgm id="{A2A8D4E8-4CCE-402C-8A11-C92D1AD56F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28">
                                            <p:graphicEl>
                                              <a:dgm id="{A2A8D4E8-4CCE-402C-8A11-C92D1AD56F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9F6C0EBA-381A-4A9B-9C61-C5DD25A74C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28">
                                            <p:graphicEl>
                                              <a:dgm id="{9F6C0EBA-381A-4A9B-9C61-C5DD25A74C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28">
                                            <p:graphicEl>
                                              <a:dgm id="{9F6C0EBA-381A-4A9B-9C61-C5DD25A74C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8">
                                            <p:graphicEl>
                                              <a:dgm id="{9F6C0EBA-381A-4A9B-9C61-C5DD25A74C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A55370A8-F487-4B93-A09C-B00A59634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8">
                                            <p:graphicEl>
                                              <a:dgm id="{A55370A8-F487-4B93-A09C-B00A59634D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28">
                                            <p:graphicEl>
                                              <a:dgm id="{A55370A8-F487-4B93-A09C-B00A59634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28">
                                            <p:graphicEl>
                                              <a:dgm id="{A55370A8-F487-4B93-A09C-B00A59634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655E9884-7313-4824-AA7B-7644A2921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8">
                                            <p:graphicEl>
                                              <a:dgm id="{655E9884-7313-4824-AA7B-7644A2921B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28">
                                            <p:graphicEl>
                                              <a:dgm id="{655E9884-7313-4824-AA7B-7644A2921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8">
                                            <p:graphicEl>
                                              <a:dgm id="{655E9884-7313-4824-AA7B-7644A2921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4C0D0826-5125-4F28-8E24-7C194EF6F6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28">
                                            <p:graphicEl>
                                              <a:dgm id="{4C0D0826-5125-4F28-8E24-7C194EF6F6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28">
                                            <p:graphicEl>
                                              <a:dgm id="{4C0D0826-5125-4F28-8E24-7C194EF6F6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28">
                                            <p:graphicEl>
                                              <a:dgm id="{4C0D0826-5125-4F28-8E24-7C194EF6F6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8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6CDA114A-9F47-4A97-8ECE-EF58DD35E3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28">
                                            <p:graphicEl>
                                              <a:dgm id="{6CDA114A-9F47-4A97-8ECE-EF58DD35E3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28">
                                            <p:graphicEl>
                                              <a:dgm id="{6CDA114A-9F47-4A97-8ECE-EF58DD35E3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8">
                                            <p:graphicEl>
                                              <a:dgm id="{6CDA114A-9F47-4A97-8ECE-EF58DD35E3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1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EA5C62C8-10CA-45B9-9109-1C43CFDC01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28">
                                            <p:graphicEl>
                                              <a:dgm id="{EA5C62C8-10CA-45B9-9109-1C43CFDC01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28">
                                            <p:graphicEl>
                                              <a:dgm id="{EA5C62C8-10CA-45B9-9109-1C43CFDC01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8">
                                            <p:graphicEl>
                                              <a:dgm id="{EA5C62C8-10CA-45B9-9109-1C43CFDC01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4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85512A4C-4F51-4C6C-ABF3-268A47E2A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28">
                                            <p:graphicEl>
                                              <a:dgm id="{85512A4C-4F51-4C6C-ABF3-268A47E2AD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8">
                                            <p:graphicEl>
                                              <a:dgm id="{85512A4C-4F51-4C6C-ABF3-268A47E2A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8">
                                            <p:graphicEl>
                                              <a:dgm id="{85512A4C-4F51-4C6C-ABF3-268A47E2A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74173EAB-2E84-42DC-883F-82FE79E98E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28">
                                            <p:graphicEl>
                                              <a:dgm id="{74173EAB-2E84-42DC-883F-82FE79E98E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28">
                                            <p:graphicEl>
                                              <a:dgm id="{74173EAB-2E84-42DC-883F-82FE79E98E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28">
                                            <p:graphicEl>
                                              <a:dgm id="{74173EAB-2E84-42DC-883F-82FE79E98E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029EA8C9-276E-4805-ADD6-A16C0665E3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28">
                                            <p:graphicEl>
                                              <a:dgm id="{029EA8C9-276E-4805-ADD6-A16C0665E3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28">
                                            <p:graphicEl>
                                              <a:dgm id="{029EA8C9-276E-4805-ADD6-A16C0665E3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28">
                                            <p:graphicEl>
                                              <a:dgm id="{029EA8C9-276E-4805-ADD6-A16C0665E3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3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EC06DD5D-4B96-49B8-BF24-298156E05F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28">
                                            <p:graphicEl>
                                              <a:dgm id="{EC06DD5D-4B96-49B8-BF24-298156E05F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28">
                                            <p:graphicEl>
                                              <a:dgm id="{EC06DD5D-4B96-49B8-BF24-298156E05F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28">
                                            <p:graphicEl>
                                              <a:dgm id="{EC06DD5D-4B96-49B8-BF24-298156E05F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8" grpId="0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ectangle 64"/>
          <p:cNvSpPr/>
          <p:nvPr/>
        </p:nvSpPr>
        <p:spPr>
          <a:xfrm>
            <a:off x="2306057" y="1647180"/>
            <a:ext cx="6028136" cy="407238"/>
          </a:xfrm>
          <a:prstGeom prst="rect">
            <a:avLst/>
          </a:prstGeom>
        </p:spPr>
        <p:txBody>
          <a:bodyPr wrap="square" lIns="98502" tIns="49250" rIns="98502" bIns="49250">
            <a:spAutoFit/>
          </a:bodyPr>
          <a:lstStyle/>
          <a:p>
            <a:pPr lvl="0" algn="just" defTabSz="914400">
              <a:defRPr/>
            </a:pPr>
            <a:r>
              <a:rPr lang="en-US" altLang="zh-CN" sz="2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3/13~3/17 </a:t>
            </a:r>
            <a:r>
              <a:rPr lang="en-US" altLang="zh-CN" sz="2000" kern="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SecurityFocus</a:t>
            </a:r>
            <a:r>
              <a:rPr lang="en-US" altLang="zh-CN" sz="2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Online 2024 CTF</a:t>
            </a:r>
            <a:r>
              <a:rPr lang="zh-CN" altLang="en-US" sz="2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解題</a:t>
            </a:r>
          </a:p>
        </p:txBody>
      </p:sp>
      <p:sp>
        <p:nvSpPr>
          <p:cNvPr id="238" name="Rectangle 68"/>
          <p:cNvSpPr/>
          <p:nvPr/>
        </p:nvSpPr>
        <p:spPr>
          <a:xfrm>
            <a:off x="2294600" y="2459254"/>
            <a:ext cx="7147227" cy="715015"/>
          </a:xfrm>
          <a:prstGeom prst="rect">
            <a:avLst/>
          </a:prstGeom>
        </p:spPr>
        <p:txBody>
          <a:bodyPr wrap="square" lIns="98502" tIns="49250" rIns="98502" bIns="49250">
            <a:spAutoFit/>
          </a:bodyPr>
          <a:lstStyle/>
          <a:p>
            <a:pPr lvl="0" algn="just" defTabSz="914400">
              <a:defRPr/>
            </a:pPr>
            <a:r>
              <a:rPr lang="en-US" altLang="zh-CN" sz="2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5/18 </a:t>
            </a:r>
            <a:r>
              <a:rPr lang="zh-CN" altLang="en-US" sz="2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臺灣尚青</a:t>
            </a:r>
            <a:r>
              <a:rPr lang="en-US" altLang="zh-CN" sz="2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TAIWAN </a:t>
            </a:r>
            <a:r>
              <a:rPr lang="en-US" altLang="zh-CN" sz="2000" kern="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HolyYoung</a:t>
            </a:r>
            <a:r>
              <a:rPr lang="en-US" altLang="zh-CN" sz="2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Training-</a:t>
            </a:r>
            <a:r>
              <a:rPr lang="zh-CN" altLang="en-US" sz="2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網站安全</a:t>
            </a:r>
            <a:endParaRPr lang="en-US" altLang="zh-CN" sz="20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just" defTabSz="914400">
              <a:defRPr/>
            </a:pPr>
            <a:r>
              <a:rPr lang="zh-TW" altLang="en-US" sz="2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講師：蔡語宸</a:t>
            </a:r>
            <a:endParaRPr lang="zh-CN" altLang="en-US" sz="20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1" name="Rectangle 72"/>
          <p:cNvSpPr/>
          <p:nvPr/>
        </p:nvSpPr>
        <p:spPr>
          <a:xfrm>
            <a:off x="2306057" y="3343355"/>
            <a:ext cx="6028136" cy="715015"/>
          </a:xfrm>
          <a:prstGeom prst="rect">
            <a:avLst/>
          </a:prstGeom>
        </p:spPr>
        <p:txBody>
          <a:bodyPr wrap="square" lIns="98502" tIns="49250" rIns="98502" bIns="49250">
            <a:spAutoFit/>
          </a:bodyPr>
          <a:lstStyle/>
          <a:p>
            <a:pPr lvl="0" algn="just" defTabSz="914400">
              <a:defRPr/>
            </a:pPr>
            <a:r>
              <a:rPr lang="en-US" altLang="zh-CN" sz="2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6/15~6/22 </a:t>
            </a:r>
            <a:r>
              <a:rPr lang="en-US" altLang="zh-CN" sz="2000" kern="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SecurityFocus</a:t>
            </a:r>
            <a:r>
              <a:rPr lang="en-US" altLang="zh-CN" sz="2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Online2</a:t>
            </a:r>
          </a:p>
          <a:p>
            <a:pPr lvl="0" algn="just" defTabSz="914400">
              <a:defRPr/>
            </a:pPr>
            <a:r>
              <a:rPr lang="zh-TW" altLang="en-US" sz="2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講師：林紘騰</a:t>
            </a:r>
            <a:endParaRPr lang="en-US" altLang="zh-CN" sz="20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4" name="Rectangle 76"/>
          <p:cNvSpPr/>
          <p:nvPr/>
        </p:nvSpPr>
        <p:spPr>
          <a:xfrm>
            <a:off x="2288969" y="4249103"/>
            <a:ext cx="7145237" cy="715015"/>
          </a:xfrm>
          <a:prstGeom prst="rect">
            <a:avLst/>
          </a:prstGeom>
        </p:spPr>
        <p:txBody>
          <a:bodyPr wrap="square" lIns="98502" tIns="49250" rIns="98502" bIns="49250">
            <a:spAutoFit/>
          </a:bodyPr>
          <a:lstStyle/>
          <a:p>
            <a:pPr lvl="0" algn="just" defTabSz="914400">
              <a:defRPr/>
            </a:pPr>
            <a:r>
              <a:rPr lang="en-US" altLang="zh-CN" sz="2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6/16 </a:t>
            </a:r>
            <a:r>
              <a:rPr lang="zh-CN" altLang="en-US" sz="2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臺灣尚青</a:t>
            </a:r>
            <a:r>
              <a:rPr lang="en-US" altLang="zh-CN" sz="2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TAIWAN </a:t>
            </a:r>
            <a:r>
              <a:rPr lang="en-US" altLang="zh-CN" sz="2000" kern="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HolyYoung</a:t>
            </a:r>
            <a:r>
              <a:rPr lang="en-US" altLang="zh-CN" sz="2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Training Crypto</a:t>
            </a:r>
          </a:p>
          <a:p>
            <a:pPr lvl="0" algn="just" defTabSz="914400">
              <a:defRPr/>
            </a:pPr>
            <a:r>
              <a:rPr lang="zh-TW" altLang="en-US" sz="2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講師：袁律恆</a:t>
            </a:r>
            <a:endParaRPr lang="en-US" altLang="zh-CN" sz="20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" name="Freeform 26"/>
          <p:cNvSpPr>
            <a:spLocks noEditPoints="1"/>
          </p:cNvSpPr>
          <p:nvPr/>
        </p:nvSpPr>
        <p:spPr bwMode="auto">
          <a:xfrm rot="2700000">
            <a:off x="1690334" y="1593090"/>
            <a:ext cx="275092" cy="488524"/>
          </a:xfrm>
          <a:custGeom>
            <a:avLst/>
            <a:gdLst>
              <a:gd name="T0" fmla="*/ 482 w 579"/>
              <a:gd name="T1" fmla="*/ 367 h 1073"/>
              <a:gd name="T2" fmla="*/ 482 w 579"/>
              <a:gd name="T3" fmla="*/ 148 h 1073"/>
              <a:gd name="T4" fmla="*/ 525 w 579"/>
              <a:gd name="T5" fmla="*/ 79 h 1073"/>
              <a:gd name="T6" fmla="*/ 447 w 579"/>
              <a:gd name="T7" fmla="*/ 0 h 1073"/>
              <a:gd name="T8" fmla="*/ 132 w 579"/>
              <a:gd name="T9" fmla="*/ 0 h 1073"/>
              <a:gd name="T10" fmla="*/ 54 w 579"/>
              <a:gd name="T11" fmla="*/ 79 h 1073"/>
              <a:gd name="T12" fmla="*/ 96 w 579"/>
              <a:gd name="T13" fmla="*/ 148 h 1073"/>
              <a:gd name="T14" fmla="*/ 96 w 579"/>
              <a:gd name="T15" fmla="*/ 367 h 1073"/>
              <a:gd name="T16" fmla="*/ 0 w 579"/>
              <a:gd name="T17" fmla="*/ 583 h 1073"/>
              <a:gd name="T18" fmla="*/ 0 w 579"/>
              <a:gd name="T19" fmla="*/ 612 h 1073"/>
              <a:gd name="T20" fmla="*/ 224 w 579"/>
              <a:gd name="T21" fmla="*/ 612 h 1073"/>
              <a:gd name="T22" fmla="*/ 224 w 579"/>
              <a:gd name="T23" fmla="*/ 923 h 1073"/>
              <a:gd name="T24" fmla="*/ 289 w 579"/>
              <a:gd name="T25" fmla="*/ 1073 h 1073"/>
              <a:gd name="T26" fmla="*/ 355 w 579"/>
              <a:gd name="T27" fmla="*/ 923 h 1073"/>
              <a:gd name="T28" fmla="*/ 355 w 579"/>
              <a:gd name="T29" fmla="*/ 612 h 1073"/>
              <a:gd name="T30" fmla="*/ 579 w 579"/>
              <a:gd name="T31" fmla="*/ 612 h 1073"/>
              <a:gd name="T32" fmla="*/ 579 w 579"/>
              <a:gd name="T33" fmla="*/ 583 h 1073"/>
              <a:gd name="T34" fmla="*/ 482 w 579"/>
              <a:gd name="T35" fmla="*/ 367 h 1073"/>
              <a:gd name="T36" fmla="*/ 132 w 579"/>
              <a:gd name="T37" fmla="*/ 58 h 1073"/>
              <a:gd name="T38" fmla="*/ 447 w 579"/>
              <a:gd name="T39" fmla="*/ 58 h 1073"/>
              <a:gd name="T40" fmla="*/ 467 w 579"/>
              <a:gd name="T41" fmla="*/ 79 h 1073"/>
              <a:gd name="T42" fmla="*/ 449 w 579"/>
              <a:gd name="T43" fmla="*/ 99 h 1073"/>
              <a:gd name="T44" fmla="*/ 436 w 579"/>
              <a:gd name="T45" fmla="*/ 101 h 1073"/>
              <a:gd name="T46" fmla="*/ 143 w 579"/>
              <a:gd name="T47" fmla="*/ 101 h 1073"/>
              <a:gd name="T48" fmla="*/ 129 w 579"/>
              <a:gd name="T49" fmla="*/ 99 h 1073"/>
              <a:gd name="T50" fmla="*/ 111 w 579"/>
              <a:gd name="T51" fmla="*/ 79 h 1073"/>
              <a:gd name="T52" fmla="*/ 132 w 579"/>
              <a:gd name="T53" fmla="*/ 58 h 1073"/>
              <a:gd name="T54" fmla="*/ 424 w 579"/>
              <a:gd name="T55" fmla="*/ 370 h 1073"/>
              <a:gd name="T56" fmla="*/ 154 w 579"/>
              <a:gd name="T57" fmla="*/ 370 h 1073"/>
              <a:gd name="T58" fmla="*/ 154 w 579"/>
              <a:gd name="T59" fmla="*/ 130 h 1073"/>
              <a:gd name="T60" fmla="*/ 424 w 579"/>
              <a:gd name="T61" fmla="*/ 130 h 1073"/>
              <a:gd name="T62" fmla="*/ 424 w 579"/>
              <a:gd name="T63" fmla="*/ 370 h 1073"/>
              <a:gd name="T64" fmla="*/ 297 w 579"/>
              <a:gd name="T65" fmla="*/ 911 h 1073"/>
              <a:gd name="T66" fmla="*/ 289 w 579"/>
              <a:gd name="T67" fmla="*/ 928 h 1073"/>
              <a:gd name="T68" fmla="*/ 282 w 579"/>
              <a:gd name="T69" fmla="*/ 911 h 1073"/>
              <a:gd name="T70" fmla="*/ 282 w 579"/>
              <a:gd name="T71" fmla="*/ 612 h 1073"/>
              <a:gd name="T72" fmla="*/ 297 w 579"/>
              <a:gd name="T73" fmla="*/ 612 h 1073"/>
              <a:gd name="T74" fmla="*/ 297 w 579"/>
              <a:gd name="T75" fmla="*/ 911 h 1073"/>
              <a:gd name="T76" fmla="*/ 355 w 579"/>
              <a:gd name="T77" fmla="*/ 554 h 1073"/>
              <a:gd name="T78" fmla="*/ 224 w 579"/>
              <a:gd name="T79" fmla="*/ 554 h 1073"/>
              <a:gd name="T80" fmla="*/ 59 w 579"/>
              <a:gd name="T81" fmla="*/ 554 h 1073"/>
              <a:gd name="T82" fmla="*/ 144 w 579"/>
              <a:gd name="T83" fmla="*/ 403 h 1073"/>
              <a:gd name="T84" fmla="*/ 149 w 579"/>
              <a:gd name="T85" fmla="*/ 399 h 1073"/>
              <a:gd name="T86" fmla="*/ 430 w 579"/>
              <a:gd name="T87" fmla="*/ 399 h 1073"/>
              <a:gd name="T88" fmla="*/ 435 w 579"/>
              <a:gd name="T89" fmla="*/ 403 h 1073"/>
              <a:gd name="T90" fmla="*/ 519 w 579"/>
              <a:gd name="T91" fmla="*/ 554 h 1073"/>
              <a:gd name="T92" fmla="*/ 355 w 579"/>
              <a:gd name="T93" fmla="*/ 554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79" h="1073">
                <a:moveTo>
                  <a:pt x="482" y="367"/>
                </a:moveTo>
                <a:cubicBezTo>
                  <a:pt x="482" y="148"/>
                  <a:pt x="482" y="148"/>
                  <a:pt x="482" y="148"/>
                </a:cubicBezTo>
                <a:cubicBezTo>
                  <a:pt x="508" y="135"/>
                  <a:pt x="525" y="109"/>
                  <a:pt x="525" y="79"/>
                </a:cubicBezTo>
                <a:cubicBezTo>
                  <a:pt x="525" y="35"/>
                  <a:pt x="490" y="0"/>
                  <a:pt x="447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89" y="0"/>
                  <a:pt x="54" y="35"/>
                  <a:pt x="54" y="79"/>
                </a:cubicBezTo>
                <a:cubicBezTo>
                  <a:pt x="54" y="109"/>
                  <a:pt x="71" y="135"/>
                  <a:pt x="96" y="148"/>
                </a:cubicBezTo>
                <a:cubicBezTo>
                  <a:pt x="96" y="367"/>
                  <a:pt x="96" y="367"/>
                  <a:pt x="96" y="367"/>
                </a:cubicBezTo>
                <a:cubicBezTo>
                  <a:pt x="35" y="422"/>
                  <a:pt x="0" y="500"/>
                  <a:pt x="0" y="583"/>
                </a:cubicBezTo>
                <a:cubicBezTo>
                  <a:pt x="0" y="612"/>
                  <a:pt x="0" y="612"/>
                  <a:pt x="0" y="612"/>
                </a:cubicBezTo>
                <a:cubicBezTo>
                  <a:pt x="224" y="612"/>
                  <a:pt x="224" y="612"/>
                  <a:pt x="224" y="612"/>
                </a:cubicBezTo>
                <a:cubicBezTo>
                  <a:pt x="224" y="923"/>
                  <a:pt x="224" y="923"/>
                  <a:pt x="224" y="923"/>
                </a:cubicBezTo>
                <a:cubicBezTo>
                  <a:pt x="289" y="1073"/>
                  <a:pt x="289" y="1073"/>
                  <a:pt x="289" y="1073"/>
                </a:cubicBezTo>
                <a:cubicBezTo>
                  <a:pt x="355" y="923"/>
                  <a:pt x="355" y="923"/>
                  <a:pt x="355" y="923"/>
                </a:cubicBezTo>
                <a:cubicBezTo>
                  <a:pt x="355" y="612"/>
                  <a:pt x="355" y="612"/>
                  <a:pt x="355" y="612"/>
                </a:cubicBezTo>
                <a:cubicBezTo>
                  <a:pt x="579" y="612"/>
                  <a:pt x="579" y="612"/>
                  <a:pt x="579" y="612"/>
                </a:cubicBezTo>
                <a:cubicBezTo>
                  <a:pt x="579" y="583"/>
                  <a:pt x="579" y="583"/>
                  <a:pt x="579" y="583"/>
                </a:cubicBezTo>
                <a:cubicBezTo>
                  <a:pt x="579" y="500"/>
                  <a:pt x="544" y="422"/>
                  <a:pt x="482" y="367"/>
                </a:cubicBezTo>
                <a:close/>
                <a:moveTo>
                  <a:pt x="132" y="58"/>
                </a:moveTo>
                <a:cubicBezTo>
                  <a:pt x="447" y="58"/>
                  <a:pt x="447" y="58"/>
                  <a:pt x="447" y="58"/>
                </a:cubicBezTo>
                <a:cubicBezTo>
                  <a:pt x="458" y="58"/>
                  <a:pt x="467" y="67"/>
                  <a:pt x="467" y="79"/>
                </a:cubicBezTo>
                <a:cubicBezTo>
                  <a:pt x="467" y="89"/>
                  <a:pt x="459" y="97"/>
                  <a:pt x="449" y="99"/>
                </a:cubicBezTo>
                <a:cubicBezTo>
                  <a:pt x="436" y="101"/>
                  <a:pt x="436" y="101"/>
                  <a:pt x="436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29" y="99"/>
                  <a:pt x="129" y="99"/>
                  <a:pt x="129" y="99"/>
                </a:cubicBezTo>
                <a:cubicBezTo>
                  <a:pt x="119" y="97"/>
                  <a:pt x="111" y="89"/>
                  <a:pt x="111" y="79"/>
                </a:cubicBezTo>
                <a:cubicBezTo>
                  <a:pt x="111" y="67"/>
                  <a:pt x="121" y="58"/>
                  <a:pt x="132" y="58"/>
                </a:cubicBezTo>
                <a:close/>
                <a:moveTo>
                  <a:pt x="424" y="370"/>
                </a:moveTo>
                <a:cubicBezTo>
                  <a:pt x="154" y="370"/>
                  <a:pt x="154" y="370"/>
                  <a:pt x="154" y="370"/>
                </a:cubicBezTo>
                <a:cubicBezTo>
                  <a:pt x="154" y="130"/>
                  <a:pt x="154" y="130"/>
                  <a:pt x="154" y="130"/>
                </a:cubicBezTo>
                <a:cubicBezTo>
                  <a:pt x="424" y="130"/>
                  <a:pt x="424" y="130"/>
                  <a:pt x="424" y="130"/>
                </a:cubicBezTo>
                <a:lnTo>
                  <a:pt x="424" y="370"/>
                </a:lnTo>
                <a:close/>
                <a:moveTo>
                  <a:pt x="297" y="911"/>
                </a:moveTo>
                <a:cubicBezTo>
                  <a:pt x="289" y="928"/>
                  <a:pt x="289" y="928"/>
                  <a:pt x="289" y="928"/>
                </a:cubicBezTo>
                <a:cubicBezTo>
                  <a:pt x="282" y="911"/>
                  <a:pt x="282" y="911"/>
                  <a:pt x="282" y="911"/>
                </a:cubicBezTo>
                <a:cubicBezTo>
                  <a:pt x="282" y="612"/>
                  <a:pt x="282" y="612"/>
                  <a:pt x="282" y="612"/>
                </a:cubicBezTo>
                <a:cubicBezTo>
                  <a:pt x="297" y="612"/>
                  <a:pt x="297" y="612"/>
                  <a:pt x="297" y="612"/>
                </a:cubicBezTo>
                <a:lnTo>
                  <a:pt x="297" y="911"/>
                </a:lnTo>
                <a:close/>
                <a:moveTo>
                  <a:pt x="355" y="554"/>
                </a:moveTo>
                <a:cubicBezTo>
                  <a:pt x="224" y="554"/>
                  <a:pt x="224" y="554"/>
                  <a:pt x="224" y="554"/>
                </a:cubicBezTo>
                <a:cubicBezTo>
                  <a:pt x="59" y="554"/>
                  <a:pt x="59" y="554"/>
                  <a:pt x="59" y="554"/>
                </a:cubicBezTo>
                <a:cubicBezTo>
                  <a:pt x="67" y="495"/>
                  <a:pt x="97" y="441"/>
                  <a:pt x="144" y="403"/>
                </a:cubicBezTo>
                <a:cubicBezTo>
                  <a:pt x="149" y="399"/>
                  <a:pt x="149" y="399"/>
                  <a:pt x="149" y="399"/>
                </a:cubicBezTo>
                <a:cubicBezTo>
                  <a:pt x="430" y="399"/>
                  <a:pt x="430" y="399"/>
                  <a:pt x="430" y="399"/>
                </a:cubicBezTo>
                <a:cubicBezTo>
                  <a:pt x="435" y="403"/>
                  <a:pt x="435" y="403"/>
                  <a:pt x="435" y="403"/>
                </a:cubicBezTo>
                <a:cubicBezTo>
                  <a:pt x="482" y="441"/>
                  <a:pt x="512" y="495"/>
                  <a:pt x="519" y="554"/>
                </a:cubicBezTo>
                <a:lnTo>
                  <a:pt x="355" y="554"/>
                </a:lnTo>
                <a:close/>
              </a:path>
            </a:pathLst>
          </a:custGeom>
          <a:solidFill>
            <a:srgbClr val="0A0A0A"/>
          </a:solidFill>
          <a:ln>
            <a:noFill/>
          </a:ln>
        </p:spPr>
        <p:txBody>
          <a:bodyPr vert="horz" wrap="square" lIns="98502" tIns="49250" rIns="98502" bIns="4925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grpSp>
        <p:nvGrpSpPr>
          <p:cNvPr id="246" name="Group 97"/>
          <p:cNvGrpSpPr/>
          <p:nvPr/>
        </p:nvGrpSpPr>
        <p:grpSpPr>
          <a:xfrm>
            <a:off x="1624862" y="3470411"/>
            <a:ext cx="406036" cy="400707"/>
            <a:chOff x="6719888" y="887413"/>
            <a:chExt cx="492125" cy="468312"/>
          </a:xfrm>
          <a:solidFill>
            <a:srgbClr val="0A0A0A"/>
          </a:solidFill>
        </p:grpSpPr>
        <p:sp>
          <p:nvSpPr>
            <p:cNvPr id="247" name="Freeform 13"/>
            <p:cNvSpPr>
              <a:spLocks noEditPoints="1"/>
            </p:cNvSpPr>
            <p:nvPr/>
          </p:nvSpPr>
          <p:spPr bwMode="auto">
            <a:xfrm>
              <a:off x="6719888" y="887413"/>
              <a:ext cx="492125" cy="468312"/>
            </a:xfrm>
            <a:custGeom>
              <a:avLst/>
              <a:gdLst>
                <a:gd name="T0" fmla="*/ 117 w 128"/>
                <a:gd name="T1" fmla="*/ 0 h 122"/>
                <a:gd name="T2" fmla="*/ 11 w 128"/>
                <a:gd name="T3" fmla="*/ 0 h 122"/>
                <a:gd name="T4" fmla="*/ 0 w 128"/>
                <a:gd name="T5" fmla="*/ 11 h 122"/>
                <a:gd name="T6" fmla="*/ 0 w 128"/>
                <a:gd name="T7" fmla="*/ 93 h 122"/>
                <a:gd name="T8" fmla="*/ 11 w 128"/>
                <a:gd name="T9" fmla="*/ 104 h 122"/>
                <a:gd name="T10" fmla="*/ 43 w 128"/>
                <a:gd name="T11" fmla="*/ 104 h 122"/>
                <a:gd name="T12" fmla="*/ 38 w 128"/>
                <a:gd name="T13" fmla="*/ 110 h 122"/>
                <a:gd name="T14" fmla="*/ 35 w 128"/>
                <a:gd name="T15" fmla="*/ 113 h 122"/>
                <a:gd name="T16" fmla="*/ 34 w 128"/>
                <a:gd name="T17" fmla="*/ 118 h 122"/>
                <a:gd name="T18" fmla="*/ 42 w 128"/>
                <a:gd name="T19" fmla="*/ 122 h 122"/>
                <a:gd name="T20" fmla="*/ 86 w 128"/>
                <a:gd name="T21" fmla="*/ 122 h 122"/>
                <a:gd name="T22" fmla="*/ 94 w 128"/>
                <a:gd name="T23" fmla="*/ 118 h 122"/>
                <a:gd name="T24" fmla="*/ 94 w 128"/>
                <a:gd name="T25" fmla="*/ 113 h 122"/>
                <a:gd name="T26" fmla="*/ 91 w 128"/>
                <a:gd name="T27" fmla="*/ 110 h 122"/>
                <a:gd name="T28" fmla="*/ 85 w 128"/>
                <a:gd name="T29" fmla="*/ 104 h 122"/>
                <a:gd name="T30" fmla="*/ 117 w 128"/>
                <a:gd name="T31" fmla="*/ 104 h 122"/>
                <a:gd name="T32" fmla="*/ 128 w 128"/>
                <a:gd name="T33" fmla="*/ 93 h 122"/>
                <a:gd name="T34" fmla="*/ 128 w 128"/>
                <a:gd name="T35" fmla="*/ 11 h 122"/>
                <a:gd name="T36" fmla="*/ 117 w 128"/>
                <a:gd name="T37" fmla="*/ 0 h 122"/>
                <a:gd name="T38" fmla="*/ 88 w 128"/>
                <a:gd name="T39" fmla="*/ 113 h 122"/>
                <a:gd name="T40" fmla="*/ 90 w 128"/>
                <a:gd name="T41" fmla="*/ 116 h 122"/>
                <a:gd name="T42" fmla="*/ 90 w 128"/>
                <a:gd name="T43" fmla="*/ 116 h 122"/>
                <a:gd name="T44" fmla="*/ 86 w 128"/>
                <a:gd name="T45" fmla="*/ 118 h 122"/>
                <a:gd name="T46" fmla="*/ 42 w 128"/>
                <a:gd name="T47" fmla="*/ 118 h 122"/>
                <a:gd name="T48" fmla="*/ 38 w 128"/>
                <a:gd name="T49" fmla="*/ 116 h 122"/>
                <a:gd name="T50" fmla="*/ 38 w 128"/>
                <a:gd name="T51" fmla="*/ 116 h 122"/>
                <a:gd name="T52" fmla="*/ 38 w 128"/>
                <a:gd name="T53" fmla="*/ 116 h 122"/>
                <a:gd name="T54" fmla="*/ 40 w 128"/>
                <a:gd name="T55" fmla="*/ 113 h 122"/>
                <a:gd name="T56" fmla="*/ 48 w 128"/>
                <a:gd name="T57" fmla="*/ 104 h 122"/>
                <a:gd name="T58" fmla="*/ 80 w 128"/>
                <a:gd name="T59" fmla="*/ 104 h 122"/>
                <a:gd name="T60" fmla="*/ 88 w 128"/>
                <a:gd name="T61" fmla="*/ 113 h 122"/>
                <a:gd name="T62" fmla="*/ 120 w 128"/>
                <a:gd name="T63" fmla="*/ 93 h 122"/>
                <a:gd name="T64" fmla="*/ 117 w 128"/>
                <a:gd name="T65" fmla="*/ 96 h 122"/>
                <a:gd name="T66" fmla="*/ 11 w 128"/>
                <a:gd name="T67" fmla="*/ 96 h 122"/>
                <a:gd name="T68" fmla="*/ 8 w 128"/>
                <a:gd name="T69" fmla="*/ 93 h 122"/>
                <a:gd name="T70" fmla="*/ 8 w 128"/>
                <a:gd name="T71" fmla="*/ 11 h 122"/>
                <a:gd name="T72" fmla="*/ 11 w 128"/>
                <a:gd name="T73" fmla="*/ 8 h 122"/>
                <a:gd name="T74" fmla="*/ 117 w 128"/>
                <a:gd name="T75" fmla="*/ 8 h 122"/>
                <a:gd name="T76" fmla="*/ 120 w 128"/>
                <a:gd name="T77" fmla="*/ 11 h 122"/>
                <a:gd name="T78" fmla="*/ 120 w 128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8" h="122">
                  <a:moveTo>
                    <a:pt x="1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9"/>
                    <a:pt x="5" y="104"/>
                    <a:pt x="11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2" y="106"/>
                    <a:pt x="39" y="109"/>
                    <a:pt x="38" y="110"/>
                  </a:cubicBezTo>
                  <a:cubicBezTo>
                    <a:pt x="36" y="111"/>
                    <a:pt x="35" y="112"/>
                    <a:pt x="35" y="113"/>
                  </a:cubicBezTo>
                  <a:cubicBezTo>
                    <a:pt x="34" y="114"/>
                    <a:pt x="33" y="116"/>
                    <a:pt x="34" y="118"/>
                  </a:cubicBezTo>
                  <a:cubicBezTo>
                    <a:pt x="35" y="120"/>
                    <a:pt x="37" y="122"/>
                    <a:pt x="42" y="122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91" y="122"/>
                    <a:pt x="93" y="120"/>
                    <a:pt x="94" y="118"/>
                  </a:cubicBezTo>
                  <a:cubicBezTo>
                    <a:pt x="95" y="116"/>
                    <a:pt x="95" y="114"/>
                    <a:pt x="94" y="113"/>
                  </a:cubicBezTo>
                  <a:cubicBezTo>
                    <a:pt x="93" y="112"/>
                    <a:pt x="92" y="111"/>
                    <a:pt x="91" y="110"/>
                  </a:cubicBezTo>
                  <a:cubicBezTo>
                    <a:pt x="89" y="109"/>
                    <a:pt x="87" y="106"/>
                    <a:pt x="85" y="104"/>
                  </a:cubicBezTo>
                  <a:cubicBezTo>
                    <a:pt x="117" y="104"/>
                    <a:pt x="117" y="104"/>
                    <a:pt x="117" y="104"/>
                  </a:cubicBezTo>
                  <a:cubicBezTo>
                    <a:pt x="123" y="104"/>
                    <a:pt x="128" y="99"/>
                    <a:pt x="128" y="93"/>
                  </a:cubicBezTo>
                  <a:cubicBezTo>
                    <a:pt x="128" y="11"/>
                    <a:pt x="128" y="11"/>
                    <a:pt x="128" y="11"/>
                  </a:cubicBezTo>
                  <a:cubicBezTo>
                    <a:pt x="128" y="5"/>
                    <a:pt x="123" y="0"/>
                    <a:pt x="117" y="0"/>
                  </a:cubicBezTo>
                  <a:close/>
                  <a:moveTo>
                    <a:pt x="88" y="113"/>
                  </a:moveTo>
                  <a:cubicBezTo>
                    <a:pt x="89" y="114"/>
                    <a:pt x="90" y="115"/>
                    <a:pt x="90" y="116"/>
                  </a:cubicBezTo>
                  <a:cubicBezTo>
                    <a:pt x="90" y="116"/>
                    <a:pt x="91" y="116"/>
                    <a:pt x="90" y="116"/>
                  </a:cubicBezTo>
                  <a:cubicBezTo>
                    <a:pt x="90" y="117"/>
                    <a:pt x="88" y="118"/>
                    <a:pt x="86" y="118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0" y="118"/>
                    <a:pt x="38" y="117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5"/>
                    <a:pt x="39" y="114"/>
                    <a:pt x="40" y="113"/>
                  </a:cubicBezTo>
                  <a:cubicBezTo>
                    <a:pt x="44" y="109"/>
                    <a:pt x="47" y="106"/>
                    <a:pt x="48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2" y="106"/>
                    <a:pt x="84" y="109"/>
                    <a:pt x="88" y="113"/>
                  </a:cubicBezTo>
                  <a:close/>
                  <a:moveTo>
                    <a:pt x="120" y="93"/>
                  </a:moveTo>
                  <a:cubicBezTo>
                    <a:pt x="120" y="95"/>
                    <a:pt x="119" y="96"/>
                    <a:pt x="117" y="96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9" y="96"/>
                    <a:pt x="8" y="95"/>
                    <a:pt x="8" y="9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8"/>
                    <a:pt x="120" y="9"/>
                    <a:pt x="120" y="11"/>
                  </a:cubicBezTo>
                  <a:lnTo>
                    <a:pt x="12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48" name="Freeform 14"/>
            <p:cNvSpPr>
              <a:spLocks noEditPoints="1"/>
            </p:cNvSpPr>
            <p:nvPr/>
          </p:nvSpPr>
          <p:spPr bwMode="auto">
            <a:xfrm>
              <a:off x="6781801" y="947738"/>
              <a:ext cx="368300" cy="247650"/>
            </a:xfrm>
            <a:custGeom>
              <a:avLst/>
              <a:gdLst>
                <a:gd name="T0" fmla="*/ 89 w 96"/>
                <a:gd name="T1" fmla="*/ 0 h 64"/>
                <a:gd name="T2" fmla="*/ 7 w 96"/>
                <a:gd name="T3" fmla="*/ 0 h 64"/>
                <a:gd name="T4" fmla="*/ 0 w 96"/>
                <a:gd name="T5" fmla="*/ 7 h 64"/>
                <a:gd name="T6" fmla="*/ 0 w 96"/>
                <a:gd name="T7" fmla="*/ 57 h 64"/>
                <a:gd name="T8" fmla="*/ 7 w 96"/>
                <a:gd name="T9" fmla="*/ 64 h 64"/>
                <a:gd name="T10" fmla="*/ 89 w 96"/>
                <a:gd name="T11" fmla="*/ 64 h 64"/>
                <a:gd name="T12" fmla="*/ 96 w 96"/>
                <a:gd name="T13" fmla="*/ 57 h 64"/>
                <a:gd name="T14" fmla="*/ 96 w 96"/>
                <a:gd name="T15" fmla="*/ 7 h 64"/>
                <a:gd name="T16" fmla="*/ 89 w 96"/>
                <a:gd name="T17" fmla="*/ 0 h 64"/>
                <a:gd name="T18" fmla="*/ 92 w 96"/>
                <a:gd name="T19" fmla="*/ 57 h 64"/>
                <a:gd name="T20" fmla="*/ 89 w 96"/>
                <a:gd name="T21" fmla="*/ 60 h 64"/>
                <a:gd name="T22" fmla="*/ 7 w 96"/>
                <a:gd name="T23" fmla="*/ 60 h 64"/>
                <a:gd name="T24" fmla="*/ 4 w 96"/>
                <a:gd name="T25" fmla="*/ 57 h 64"/>
                <a:gd name="T26" fmla="*/ 4 w 96"/>
                <a:gd name="T27" fmla="*/ 7 h 64"/>
                <a:gd name="T28" fmla="*/ 7 w 96"/>
                <a:gd name="T29" fmla="*/ 4 h 64"/>
                <a:gd name="T30" fmla="*/ 89 w 96"/>
                <a:gd name="T31" fmla="*/ 4 h 64"/>
                <a:gd name="T32" fmla="*/ 92 w 96"/>
                <a:gd name="T33" fmla="*/ 7 h 64"/>
                <a:gd name="T34" fmla="*/ 92 w 96"/>
                <a:gd name="T35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64">
                  <a:moveTo>
                    <a:pt x="8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7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93" y="64"/>
                    <a:pt x="96" y="61"/>
                    <a:pt x="96" y="5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3"/>
                    <a:pt x="93" y="0"/>
                    <a:pt x="89" y="0"/>
                  </a:cubicBezTo>
                  <a:close/>
                  <a:moveTo>
                    <a:pt x="92" y="57"/>
                  </a:moveTo>
                  <a:cubicBezTo>
                    <a:pt x="92" y="59"/>
                    <a:pt x="91" y="60"/>
                    <a:pt x="89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4" y="59"/>
                    <a:pt x="4" y="5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5" y="4"/>
                    <a:pt x="7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1" y="4"/>
                    <a:pt x="92" y="5"/>
                    <a:pt x="92" y="7"/>
                  </a:cubicBezTo>
                  <a:lnTo>
                    <a:pt x="9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49" name="Freeform 15"/>
            <p:cNvSpPr>
              <a:spLocks noEditPoints="1"/>
            </p:cNvSpPr>
            <p:nvPr/>
          </p:nvSpPr>
          <p:spPr bwMode="auto">
            <a:xfrm>
              <a:off x="6943726" y="1201738"/>
              <a:ext cx="46038" cy="47625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50" name="Freeform 16"/>
            <p:cNvSpPr>
              <a:spLocks/>
            </p:cNvSpPr>
            <p:nvPr/>
          </p:nvSpPr>
          <p:spPr bwMode="auto">
            <a:xfrm>
              <a:off x="6881813" y="1044575"/>
              <a:ext cx="61913" cy="65087"/>
            </a:xfrm>
            <a:custGeom>
              <a:avLst/>
              <a:gdLst>
                <a:gd name="T0" fmla="*/ 0 w 39"/>
                <a:gd name="T1" fmla="*/ 24 h 41"/>
                <a:gd name="T2" fmla="*/ 39 w 39"/>
                <a:gd name="T3" fmla="*/ 41 h 41"/>
                <a:gd name="T4" fmla="*/ 39 w 39"/>
                <a:gd name="T5" fmla="*/ 32 h 41"/>
                <a:gd name="T6" fmla="*/ 12 w 39"/>
                <a:gd name="T7" fmla="*/ 19 h 41"/>
                <a:gd name="T8" fmla="*/ 39 w 39"/>
                <a:gd name="T9" fmla="*/ 10 h 41"/>
                <a:gd name="T10" fmla="*/ 39 w 39"/>
                <a:gd name="T11" fmla="*/ 0 h 41"/>
                <a:gd name="T12" fmla="*/ 0 w 39"/>
                <a:gd name="T13" fmla="*/ 17 h 41"/>
                <a:gd name="T14" fmla="*/ 0 w 39"/>
                <a:gd name="T15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41">
                  <a:moveTo>
                    <a:pt x="0" y="24"/>
                  </a:moveTo>
                  <a:lnTo>
                    <a:pt x="39" y="41"/>
                  </a:lnTo>
                  <a:lnTo>
                    <a:pt x="39" y="32"/>
                  </a:lnTo>
                  <a:lnTo>
                    <a:pt x="12" y="19"/>
                  </a:lnTo>
                  <a:lnTo>
                    <a:pt x="39" y="10"/>
                  </a:lnTo>
                  <a:lnTo>
                    <a:pt x="39" y="0"/>
                  </a:lnTo>
                  <a:lnTo>
                    <a:pt x="0" y="17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51" name="Freeform 17"/>
            <p:cNvSpPr>
              <a:spLocks/>
            </p:cNvSpPr>
            <p:nvPr/>
          </p:nvSpPr>
          <p:spPr bwMode="auto">
            <a:xfrm>
              <a:off x="6950076" y="1033463"/>
              <a:ext cx="31750" cy="87312"/>
            </a:xfrm>
            <a:custGeom>
              <a:avLst/>
              <a:gdLst>
                <a:gd name="T0" fmla="*/ 7 w 8"/>
                <a:gd name="T1" fmla="*/ 0 h 23"/>
                <a:gd name="T2" fmla="*/ 5 w 8"/>
                <a:gd name="T3" fmla="*/ 0 h 23"/>
                <a:gd name="T4" fmla="*/ 5 w 8"/>
                <a:gd name="T5" fmla="*/ 2 h 23"/>
                <a:gd name="T6" fmla="*/ 0 w 8"/>
                <a:gd name="T7" fmla="*/ 20 h 23"/>
                <a:gd name="T8" fmla="*/ 0 w 8"/>
                <a:gd name="T9" fmla="*/ 22 h 23"/>
                <a:gd name="T10" fmla="*/ 2 w 8"/>
                <a:gd name="T11" fmla="*/ 23 h 23"/>
                <a:gd name="T12" fmla="*/ 3 w 8"/>
                <a:gd name="T13" fmla="*/ 23 h 23"/>
                <a:gd name="T14" fmla="*/ 3 w 8"/>
                <a:gd name="T15" fmla="*/ 22 h 23"/>
                <a:gd name="T16" fmla="*/ 4 w 8"/>
                <a:gd name="T17" fmla="*/ 21 h 23"/>
                <a:gd name="T18" fmla="*/ 8 w 8"/>
                <a:gd name="T19" fmla="*/ 3 h 23"/>
                <a:gd name="T20" fmla="*/ 8 w 8"/>
                <a:gd name="T21" fmla="*/ 1 h 23"/>
                <a:gd name="T22" fmla="*/ 8 w 8"/>
                <a:gd name="T23" fmla="*/ 0 h 23"/>
                <a:gd name="T24" fmla="*/ 7 w 8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23">
                  <a:moveTo>
                    <a:pt x="7" y="0"/>
                  </a:move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1"/>
                    <a:pt x="5" y="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0" y="23"/>
                    <a:pt x="1" y="23"/>
                    <a:pt x="2" y="23"/>
                  </a:cubicBezTo>
                  <a:cubicBezTo>
                    <a:pt x="2" y="23"/>
                    <a:pt x="2" y="23"/>
                    <a:pt x="3" y="23"/>
                  </a:cubicBezTo>
                  <a:cubicBezTo>
                    <a:pt x="3" y="23"/>
                    <a:pt x="3" y="22"/>
                    <a:pt x="3" y="22"/>
                  </a:cubicBezTo>
                  <a:cubicBezTo>
                    <a:pt x="3" y="22"/>
                    <a:pt x="3" y="21"/>
                    <a:pt x="4" y="2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52" name="Freeform 18"/>
            <p:cNvSpPr>
              <a:spLocks/>
            </p:cNvSpPr>
            <p:nvPr/>
          </p:nvSpPr>
          <p:spPr bwMode="auto">
            <a:xfrm>
              <a:off x="6989763" y="1044575"/>
              <a:ext cx="60325" cy="65087"/>
            </a:xfrm>
            <a:custGeom>
              <a:avLst/>
              <a:gdLst>
                <a:gd name="T0" fmla="*/ 0 w 38"/>
                <a:gd name="T1" fmla="*/ 10 h 41"/>
                <a:gd name="T2" fmla="*/ 26 w 38"/>
                <a:gd name="T3" fmla="*/ 19 h 41"/>
                <a:gd name="T4" fmla="*/ 0 w 38"/>
                <a:gd name="T5" fmla="*/ 32 h 41"/>
                <a:gd name="T6" fmla="*/ 0 w 38"/>
                <a:gd name="T7" fmla="*/ 41 h 41"/>
                <a:gd name="T8" fmla="*/ 38 w 38"/>
                <a:gd name="T9" fmla="*/ 24 h 41"/>
                <a:gd name="T10" fmla="*/ 38 w 38"/>
                <a:gd name="T11" fmla="*/ 17 h 41"/>
                <a:gd name="T12" fmla="*/ 0 w 38"/>
                <a:gd name="T13" fmla="*/ 0 h 41"/>
                <a:gd name="T14" fmla="*/ 0 w 38"/>
                <a:gd name="T15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1">
                  <a:moveTo>
                    <a:pt x="0" y="10"/>
                  </a:moveTo>
                  <a:lnTo>
                    <a:pt x="26" y="19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38" y="2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sp>
        <p:nvSpPr>
          <p:cNvPr id="253" name="Freeform 22"/>
          <p:cNvSpPr>
            <a:spLocks noEditPoints="1"/>
          </p:cNvSpPr>
          <p:nvPr/>
        </p:nvSpPr>
        <p:spPr bwMode="auto">
          <a:xfrm>
            <a:off x="1664680" y="2570772"/>
            <a:ext cx="411867" cy="429748"/>
          </a:xfrm>
          <a:custGeom>
            <a:avLst/>
            <a:gdLst>
              <a:gd name="T0" fmla="*/ 326 w 326"/>
              <a:gd name="T1" fmla="*/ 108 h 328"/>
              <a:gd name="T2" fmla="*/ 219 w 326"/>
              <a:gd name="T3" fmla="*/ 0 h 328"/>
              <a:gd name="T4" fmla="*/ 31 w 326"/>
              <a:gd name="T5" fmla="*/ 188 h 328"/>
              <a:gd name="T6" fmla="*/ 0 w 326"/>
              <a:gd name="T7" fmla="*/ 328 h 328"/>
              <a:gd name="T8" fmla="*/ 139 w 326"/>
              <a:gd name="T9" fmla="*/ 295 h 328"/>
              <a:gd name="T10" fmla="*/ 326 w 326"/>
              <a:gd name="T11" fmla="*/ 108 h 328"/>
              <a:gd name="T12" fmla="*/ 129 w 326"/>
              <a:gd name="T13" fmla="*/ 275 h 328"/>
              <a:gd name="T14" fmla="*/ 112 w 326"/>
              <a:gd name="T15" fmla="*/ 258 h 328"/>
              <a:gd name="T16" fmla="*/ 280 w 326"/>
              <a:gd name="T17" fmla="*/ 91 h 328"/>
              <a:gd name="T18" fmla="*/ 297 w 326"/>
              <a:gd name="T19" fmla="*/ 108 h 328"/>
              <a:gd name="T20" fmla="*/ 129 w 326"/>
              <a:gd name="T21" fmla="*/ 275 h 328"/>
              <a:gd name="T22" fmla="*/ 67 w 326"/>
              <a:gd name="T23" fmla="*/ 290 h 328"/>
              <a:gd name="T24" fmla="*/ 37 w 326"/>
              <a:gd name="T25" fmla="*/ 260 h 328"/>
              <a:gd name="T26" fmla="*/ 48 w 326"/>
              <a:gd name="T27" fmla="*/ 208 h 328"/>
              <a:gd name="T28" fmla="*/ 66 w 326"/>
              <a:gd name="T29" fmla="*/ 226 h 328"/>
              <a:gd name="T30" fmla="*/ 66 w 326"/>
              <a:gd name="T31" fmla="*/ 226 h 328"/>
              <a:gd name="T32" fmla="*/ 105 w 326"/>
              <a:gd name="T33" fmla="*/ 265 h 328"/>
              <a:gd name="T34" fmla="*/ 105 w 326"/>
              <a:gd name="T35" fmla="*/ 265 h 328"/>
              <a:gd name="T36" fmla="*/ 119 w 326"/>
              <a:gd name="T37" fmla="*/ 278 h 328"/>
              <a:gd name="T38" fmla="*/ 67 w 326"/>
              <a:gd name="T39" fmla="*/ 290 h 328"/>
              <a:gd name="T40" fmla="*/ 272 w 326"/>
              <a:gd name="T41" fmla="*/ 83 h 328"/>
              <a:gd name="T42" fmla="*/ 105 w 326"/>
              <a:gd name="T43" fmla="*/ 250 h 328"/>
              <a:gd name="T44" fmla="*/ 80 w 326"/>
              <a:gd name="T45" fmla="*/ 226 h 328"/>
              <a:gd name="T46" fmla="*/ 248 w 326"/>
              <a:gd name="T47" fmla="*/ 59 h 328"/>
              <a:gd name="T48" fmla="*/ 272 w 326"/>
              <a:gd name="T49" fmla="*/ 83 h 328"/>
              <a:gd name="T50" fmla="*/ 219 w 326"/>
              <a:gd name="T51" fmla="*/ 30 h 328"/>
              <a:gd name="T52" fmla="*/ 240 w 326"/>
              <a:gd name="T53" fmla="*/ 51 h 328"/>
              <a:gd name="T54" fmla="*/ 73 w 326"/>
              <a:gd name="T55" fmla="*/ 218 h 328"/>
              <a:gd name="T56" fmla="*/ 52 w 326"/>
              <a:gd name="T57" fmla="*/ 197 h 328"/>
              <a:gd name="T58" fmla="*/ 219 w 326"/>
              <a:gd name="T59" fmla="*/ 3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26" h="328">
                <a:moveTo>
                  <a:pt x="326" y="108"/>
                </a:moveTo>
                <a:lnTo>
                  <a:pt x="219" y="0"/>
                </a:lnTo>
                <a:lnTo>
                  <a:pt x="31" y="188"/>
                </a:lnTo>
                <a:lnTo>
                  <a:pt x="0" y="328"/>
                </a:lnTo>
                <a:lnTo>
                  <a:pt x="139" y="295"/>
                </a:lnTo>
                <a:lnTo>
                  <a:pt x="326" y="108"/>
                </a:lnTo>
                <a:close/>
                <a:moveTo>
                  <a:pt x="129" y="275"/>
                </a:moveTo>
                <a:lnTo>
                  <a:pt x="112" y="258"/>
                </a:lnTo>
                <a:lnTo>
                  <a:pt x="280" y="91"/>
                </a:lnTo>
                <a:lnTo>
                  <a:pt x="297" y="108"/>
                </a:lnTo>
                <a:lnTo>
                  <a:pt x="129" y="275"/>
                </a:lnTo>
                <a:close/>
                <a:moveTo>
                  <a:pt x="67" y="290"/>
                </a:moveTo>
                <a:lnTo>
                  <a:pt x="37" y="260"/>
                </a:lnTo>
                <a:lnTo>
                  <a:pt x="48" y="208"/>
                </a:lnTo>
                <a:lnTo>
                  <a:pt x="66" y="226"/>
                </a:lnTo>
                <a:lnTo>
                  <a:pt x="66" y="226"/>
                </a:lnTo>
                <a:lnTo>
                  <a:pt x="105" y="265"/>
                </a:lnTo>
                <a:lnTo>
                  <a:pt x="105" y="265"/>
                </a:lnTo>
                <a:lnTo>
                  <a:pt x="119" y="278"/>
                </a:lnTo>
                <a:lnTo>
                  <a:pt x="67" y="290"/>
                </a:lnTo>
                <a:close/>
                <a:moveTo>
                  <a:pt x="272" y="83"/>
                </a:moveTo>
                <a:lnTo>
                  <a:pt x="105" y="250"/>
                </a:lnTo>
                <a:lnTo>
                  <a:pt x="80" y="226"/>
                </a:lnTo>
                <a:lnTo>
                  <a:pt x="248" y="59"/>
                </a:lnTo>
                <a:lnTo>
                  <a:pt x="272" y="83"/>
                </a:lnTo>
                <a:close/>
                <a:moveTo>
                  <a:pt x="219" y="30"/>
                </a:moveTo>
                <a:lnTo>
                  <a:pt x="240" y="51"/>
                </a:lnTo>
                <a:lnTo>
                  <a:pt x="73" y="218"/>
                </a:lnTo>
                <a:lnTo>
                  <a:pt x="52" y="197"/>
                </a:lnTo>
                <a:lnTo>
                  <a:pt x="219" y="30"/>
                </a:lnTo>
                <a:close/>
              </a:path>
            </a:pathLst>
          </a:custGeom>
          <a:solidFill>
            <a:srgbClr val="0A0A0A"/>
          </a:solidFill>
          <a:ln>
            <a:noFill/>
          </a:ln>
        </p:spPr>
        <p:txBody>
          <a:bodyPr vert="horz" wrap="square" lIns="98502" tIns="49250" rIns="98502" bIns="4925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grpSp>
        <p:nvGrpSpPr>
          <p:cNvPr id="254" name="Group 105"/>
          <p:cNvGrpSpPr/>
          <p:nvPr/>
        </p:nvGrpSpPr>
        <p:grpSpPr>
          <a:xfrm rot="2700000">
            <a:off x="1704194" y="5272718"/>
            <a:ext cx="280339" cy="471080"/>
            <a:chOff x="4732338" y="4783138"/>
            <a:chExt cx="703263" cy="1225550"/>
          </a:xfrm>
          <a:solidFill>
            <a:srgbClr val="0A0A0A"/>
          </a:solidFill>
        </p:grpSpPr>
        <p:sp>
          <p:nvSpPr>
            <p:cNvPr id="255" name="Freeform 30"/>
            <p:cNvSpPr>
              <a:spLocks noEditPoints="1"/>
            </p:cNvSpPr>
            <p:nvPr/>
          </p:nvSpPr>
          <p:spPr bwMode="auto">
            <a:xfrm>
              <a:off x="4732338" y="4783138"/>
              <a:ext cx="703263" cy="1173163"/>
            </a:xfrm>
            <a:custGeom>
              <a:avLst/>
              <a:gdLst>
                <a:gd name="T0" fmla="*/ 50 w 184"/>
                <a:gd name="T1" fmla="*/ 310 h 310"/>
                <a:gd name="T2" fmla="*/ 32 w 184"/>
                <a:gd name="T3" fmla="*/ 282 h 310"/>
                <a:gd name="T4" fmla="*/ 10 w 184"/>
                <a:gd name="T5" fmla="*/ 199 h 310"/>
                <a:gd name="T6" fmla="*/ 39 w 184"/>
                <a:gd name="T7" fmla="*/ 171 h 310"/>
                <a:gd name="T8" fmla="*/ 30 w 184"/>
                <a:gd name="T9" fmla="*/ 116 h 310"/>
                <a:gd name="T10" fmla="*/ 36 w 184"/>
                <a:gd name="T11" fmla="*/ 73 h 310"/>
                <a:gd name="T12" fmla="*/ 36 w 184"/>
                <a:gd name="T13" fmla="*/ 72 h 310"/>
                <a:gd name="T14" fmla="*/ 92 w 184"/>
                <a:gd name="T15" fmla="*/ 0 h 310"/>
                <a:gd name="T16" fmla="*/ 148 w 184"/>
                <a:gd name="T17" fmla="*/ 72 h 310"/>
                <a:gd name="T18" fmla="*/ 148 w 184"/>
                <a:gd name="T19" fmla="*/ 73 h 310"/>
                <a:gd name="T20" fmla="*/ 155 w 184"/>
                <a:gd name="T21" fmla="*/ 116 h 310"/>
                <a:gd name="T22" fmla="*/ 145 w 184"/>
                <a:gd name="T23" fmla="*/ 171 h 310"/>
                <a:gd name="T24" fmla="*/ 174 w 184"/>
                <a:gd name="T25" fmla="*/ 199 h 310"/>
                <a:gd name="T26" fmla="*/ 153 w 184"/>
                <a:gd name="T27" fmla="*/ 282 h 310"/>
                <a:gd name="T28" fmla="*/ 134 w 184"/>
                <a:gd name="T29" fmla="*/ 310 h 310"/>
                <a:gd name="T30" fmla="*/ 134 w 184"/>
                <a:gd name="T31" fmla="*/ 276 h 310"/>
                <a:gd name="T32" fmla="*/ 118 w 184"/>
                <a:gd name="T33" fmla="*/ 239 h 310"/>
                <a:gd name="T34" fmla="*/ 118 w 184"/>
                <a:gd name="T35" fmla="*/ 240 h 310"/>
                <a:gd name="T36" fmla="*/ 115 w 184"/>
                <a:gd name="T37" fmla="*/ 246 h 310"/>
                <a:gd name="T38" fmla="*/ 108 w 184"/>
                <a:gd name="T39" fmla="*/ 245 h 310"/>
                <a:gd name="T40" fmla="*/ 76 w 184"/>
                <a:gd name="T41" fmla="*/ 245 h 310"/>
                <a:gd name="T42" fmla="*/ 69 w 184"/>
                <a:gd name="T43" fmla="*/ 246 h 310"/>
                <a:gd name="T44" fmla="*/ 66 w 184"/>
                <a:gd name="T45" fmla="*/ 240 h 310"/>
                <a:gd name="T46" fmla="*/ 66 w 184"/>
                <a:gd name="T47" fmla="*/ 239 h 310"/>
                <a:gd name="T48" fmla="*/ 50 w 184"/>
                <a:gd name="T49" fmla="*/ 276 h 310"/>
                <a:gd name="T50" fmla="*/ 50 w 184"/>
                <a:gd name="T51" fmla="*/ 310 h 310"/>
                <a:gd name="T52" fmla="*/ 55 w 184"/>
                <a:gd name="T53" fmla="*/ 79 h 310"/>
                <a:gd name="T54" fmla="*/ 50 w 184"/>
                <a:gd name="T55" fmla="*/ 116 h 310"/>
                <a:gd name="T56" fmla="*/ 61 w 184"/>
                <a:gd name="T57" fmla="*/ 174 h 310"/>
                <a:gd name="T58" fmla="*/ 64 w 184"/>
                <a:gd name="T59" fmla="*/ 184 h 310"/>
                <a:gd name="T60" fmla="*/ 54 w 184"/>
                <a:gd name="T61" fmla="*/ 187 h 310"/>
                <a:gd name="T62" fmla="*/ 29 w 184"/>
                <a:gd name="T63" fmla="*/ 205 h 310"/>
                <a:gd name="T64" fmla="*/ 36 w 184"/>
                <a:gd name="T65" fmla="*/ 247 h 310"/>
                <a:gd name="T66" fmla="*/ 65 w 184"/>
                <a:gd name="T67" fmla="*/ 215 h 310"/>
                <a:gd name="T68" fmla="*/ 74 w 184"/>
                <a:gd name="T69" fmla="*/ 209 h 310"/>
                <a:gd name="T70" fmla="*/ 79 w 184"/>
                <a:gd name="T71" fmla="*/ 219 h 310"/>
                <a:gd name="T72" fmla="*/ 82 w 184"/>
                <a:gd name="T73" fmla="*/ 225 h 310"/>
                <a:gd name="T74" fmla="*/ 103 w 184"/>
                <a:gd name="T75" fmla="*/ 225 h 310"/>
                <a:gd name="T76" fmla="*/ 105 w 184"/>
                <a:gd name="T77" fmla="*/ 219 h 310"/>
                <a:gd name="T78" fmla="*/ 110 w 184"/>
                <a:gd name="T79" fmla="*/ 209 h 310"/>
                <a:gd name="T80" fmla="*/ 120 w 184"/>
                <a:gd name="T81" fmla="*/ 215 h 310"/>
                <a:gd name="T82" fmla="*/ 148 w 184"/>
                <a:gd name="T83" fmla="*/ 247 h 310"/>
                <a:gd name="T84" fmla="*/ 155 w 184"/>
                <a:gd name="T85" fmla="*/ 205 h 310"/>
                <a:gd name="T86" fmla="*/ 130 w 184"/>
                <a:gd name="T87" fmla="*/ 187 h 310"/>
                <a:gd name="T88" fmla="*/ 120 w 184"/>
                <a:gd name="T89" fmla="*/ 184 h 310"/>
                <a:gd name="T90" fmla="*/ 123 w 184"/>
                <a:gd name="T91" fmla="*/ 174 h 310"/>
                <a:gd name="T92" fmla="*/ 135 w 184"/>
                <a:gd name="T93" fmla="*/ 116 h 310"/>
                <a:gd name="T94" fmla="*/ 129 w 184"/>
                <a:gd name="T95" fmla="*/ 79 h 310"/>
                <a:gd name="T96" fmla="*/ 92 w 184"/>
                <a:gd name="T97" fmla="*/ 21 h 310"/>
                <a:gd name="T98" fmla="*/ 55 w 184"/>
                <a:gd name="T99" fmla="*/ 7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4" h="310">
                  <a:moveTo>
                    <a:pt x="50" y="310"/>
                  </a:moveTo>
                  <a:cubicBezTo>
                    <a:pt x="32" y="282"/>
                    <a:pt x="32" y="282"/>
                    <a:pt x="32" y="282"/>
                  </a:cubicBezTo>
                  <a:cubicBezTo>
                    <a:pt x="28" y="276"/>
                    <a:pt x="0" y="230"/>
                    <a:pt x="10" y="199"/>
                  </a:cubicBezTo>
                  <a:cubicBezTo>
                    <a:pt x="14" y="187"/>
                    <a:pt x="24" y="178"/>
                    <a:pt x="39" y="171"/>
                  </a:cubicBezTo>
                  <a:cubicBezTo>
                    <a:pt x="33" y="151"/>
                    <a:pt x="30" y="132"/>
                    <a:pt x="30" y="116"/>
                  </a:cubicBezTo>
                  <a:cubicBezTo>
                    <a:pt x="30" y="102"/>
                    <a:pt x="32" y="87"/>
                    <a:pt x="36" y="73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50" y="35"/>
                    <a:pt x="77" y="0"/>
                    <a:pt x="92" y="0"/>
                  </a:cubicBezTo>
                  <a:cubicBezTo>
                    <a:pt x="107" y="0"/>
                    <a:pt x="134" y="35"/>
                    <a:pt x="148" y="72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2" y="87"/>
                    <a:pt x="155" y="102"/>
                    <a:pt x="155" y="116"/>
                  </a:cubicBezTo>
                  <a:cubicBezTo>
                    <a:pt x="155" y="132"/>
                    <a:pt x="152" y="151"/>
                    <a:pt x="145" y="171"/>
                  </a:cubicBezTo>
                  <a:cubicBezTo>
                    <a:pt x="160" y="178"/>
                    <a:pt x="170" y="187"/>
                    <a:pt x="174" y="199"/>
                  </a:cubicBezTo>
                  <a:cubicBezTo>
                    <a:pt x="184" y="230"/>
                    <a:pt x="156" y="276"/>
                    <a:pt x="153" y="282"/>
                  </a:cubicBezTo>
                  <a:cubicBezTo>
                    <a:pt x="134" y="310"/>
                    <a:pt x="134" y="310"/>
                    <a:pt x="134" y="310"/>
                  </a:cubicBezTo>
                  <a:cubicBezTo>
                    <a:pt x="134" y="276"/>
                    <a:pt x="134" y="276"/>
                    <a:pt x="134" y="276"/>
                  </a:cubicBezTo>
                  <a:cubicBezTo>
                    <a:pt x="134" y="262"/>
                    <a:pt x="128" y="248"/>
                    <a:pt x="118" y="239"/>
                  </a:cubicBezTo>
                  <a:cubicBezTo>
                    <a:pt x="118" y="239"/>
                    <a:pt x="118" y="239"/>
                    <a:pt x="118" y="240"/>
                  </a:cubicBezTo>
                  <a:cubicBezTo>
                    <a:pt x="115" y="246"/>
                    <a:pt x="115" y="246"/>
                    <a:pt x="115" y="246"/>
                  </a:cubicBezTo>
                  <a:cubicBezTo>
                    <a:pt x="108" y="245"/>
                    <a:pt x="108" y="245"/>
                    <a:pt x="108" y="245"/>
                  </a:cubicBezTo>
                  <a:cubicBezTo>
                    <a:pt x="98" y="245"/>
                    <a:pt x="87" y="245"/>
                    <a:pt x="76" y="245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6" y="239"/>
                    <a:pt x="66" y="239"/>
                    <a:pt x="66" y="239"/>
                  </a:cubicBezTo>
                  <a:cubicBezTo>
                    <a:pt x="56" y="249"/>
                    <a:pt x="50" y="262"/>
                    <a:pt x="50" y="276"/>
                  </a:cubicBezTo>
                  <a:lnTo>
                    <a:pt x="50" y="310"/>
                  </a:lnTo>
                  <a:close/>
                  <a:moveTo>
                    <a:pt x="55" y="79"/>
                  </a:moveTo>
                  <a:cubicBezTo>
                    <a:pt x="52" y="91"/>
                    <a:pt x="50" y="104"/>
                    <a:pt x="50" y="116"/>
                  </a:cubicBezTo>
                  <a:cubicBezTo>
                    <a:pt x="50" y="132"/>
                    <a:pt x="53" y="152"/>
                    <a:pt x="61" y="174"/>
                  </a:cubicBezTo>
                  <a:cubicBezTo>
                    <a:pt x="64" y="184"/>
                    <a:pt x="64" y="184"/>
                    <a:pt x="64" y="184"/>
                  </a:cubicBezTo>
                  <a:cubicBezTo>
                    <a:pt x="54" y="187"/>
                    <a:pt x="54" y="187"/>
                    <a:pt x="54" y="187"/>
                  </a:cubicBezTo>
                  <a:cubicBezTo>
                    <a:pt x="45" y="190"/>
                    <a:pt x="33" y="196"/>
                    <a:pt x="29" y="205"/>
                  </a:cubicBezTo>
                  <a:cubicBezTo>
                    <a:pt x="26" y="216"/>
                    <a:pt x="30" y="233"/>
                    <a:pt x="36" y="247"/>
                  </a:cubicBezTo>
                  <a:cubicBezTo>
                    <a:pt x="42" y="234"/>
                    <a:pt x="52" y="223"/>
                    <a:pt x="65" y="215"/>
                  </a:cubicBezTo>
                  <a:cubicBezTo>
                    <a:pt x="74" y="209"/>
                    <a:pt x="74" y="209"/>
                    <a:pt x="74" y="209"/>
                  </a:cubicBezTo>
                  <a:cubicBezTo>
                    <a:pt x="79" y="219"/>
                    <a:pt x="79" y="219"/>
                    <a:pt x="79" y="219"/>
                  </a:cubicBezTo>
                  <a:cubicBezTo>
                    <a:pt x="80" y="221"/>
                    <a:pt x="81" y="223"/>
                    <a:pt x="82" y="225"/>
                  </a:cubicBezTo>
                  <a:cubicBezTo>
                    <a:pt x="89" y="225"/>
                    <a:pt x="96" y="225"/>
                    <a:pt x="103" y="225"/>
                  </a:cubicBezTo>
                  <a:cubicBezTo>
                    <a:pt x="104" y="223"/>
                    <a:pt x="105" y="221"/>
                    <a:pt x="105" y="219"/>
                  </a:cubicBezTo>
                  <a:cubicBezTo>
                    <a:pt x="110" y="209"/>
                    <a:pt x="110" y="209"/>
                    <a:pt x="110" y="209"/>
                  </a:cubicBezTo>
                  <a:cubicBezTo>
                    <a:pt x="120" y="215"/>
                    <a:pt x="120" y="215"/>
                    <a:pt x="120" y="215"/>
                  </a:cubicBezTo>
                  <a:cubicBezTo>
                    <a:pt x="133" y="223"/>
                    <a:pt x="142" y="234"/>
                    <a:pt x="148" y="247"/>
                  </a:cubicBezTo>
                  <a:cubicBezTo>
                    <a:pt x="154" y="233"/>
                    <a:pt x="159" y="216"/>
                    <a:pt x="155" y="205"/>
                  </a:cubicBezTo>
                  <a:cubicBezTo>
                    <a:pt x="152" y="196"/>
                    <a:pt x="140" y="190"/>
                    <a:pt x="130" y="187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31" y="152"/>
                    <a:pt x="135" y="132"/>
                    <a:pt x="135" y="116"/>
                  </a:cubicBezTo>
                  <a:cubicBezTo>
                    <a:pt x="135" y="104"/>
                    <a:pt x="133" y="91"/>
                    <a:pt x="129" y="79"/>
                  </a:cubicBezTo>
                  <a:cubicBezTo>
                    <a:pt x="117" y="47"/>
                    <a:pt x="99" y="26"/>
                    <a:pt x="92" y="21"/>
                  </a:cubicBezTo>
                  <a:cubicBezTo>
                    <a:pt x="85" y="26"/>
                    <a:pt x="67" y="47"/>
                    <a:pt x="55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56" name="Freeform 31"/>
            <p:cNvSpPr>
              <a:spLocks noEditPoints="1"/>
            </p:cNvSpPr>
            <p:nvPr/>
          </p:nvSpPr>
          <p:spPr bwMode="auto">
            <a:xfrm>
              <a:off x="4960938" y="5127626"/>
              <a:ext cx="244475" cy="241300"/>
            </a:xfrm>
            <a:custGeom>
              <a:avLst/>
              <a:gdLst>
                <a:gd name="T0" fmla="*/ 32 w 64"/>
                <a:gd name="T1" fmla="*/ 64 h 64"/>
                <a:gd name="T2" fmla="*/ 0 w 64"/>
                <a:gd name="T3" fmla="*/ 32 h 64"/>
                <a:gd name="T4" fmla="*/ 32 w 64"/>
                <a:gd name="T5" fmla="*/ 0 h 64"/>
                <a:gd name="T6" fmla="*/ 64 w 64"/>
                <a:gd name="T7" fmla="*/ 32 h 64"/>
                <a:gd name="T8" fmla="*/ 32 w 64"/>
                <a:gd name="T9" fmla="*/ 64 h 64"/>
                <a:gd name="T10" fmla="*/ 32 w 64"/>
                <a:gd name="T11" fmla="*/ 12 h 64"/>
                <a:gd name="T12" fmla="*/ 12 w 64"/>
                <a:gd name="T13" fmla="*/ 32 h 64"/>
                <a:gd name="T14" fmla="*/ 32 w 64"/>
                <a:gd name="T15" fmla="*/ 52 h 64"/>
                <a:gd name="T16" fmla="*/ 52 w 64"/>
                <a:gd name="T17" fmla="*/ 32 h 64"/>
                <a:gd name="T18" fmla="*/ 32 w 64"/>
                <a:gd name="T19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50" y="0"/>
                    <a:pt x="64" y="14"/>
                    <a:pt x="64" y="32"/>
                  </a:cubicBezTo>
                  <a:cubicBezTo>
                    <a:pt x="64" y="50"/>
                    <a:pt x="50" y="64"/>
                    <a:pt x="32" y="64"/>
                  </a:cubicBezTo>
                  <a:close/>
                  <a:moveTo>
                    <a:pt x="32" y="12"/>
                  </a:moveTo>
                  <a:cubicBezTo>
                    <a:pt x="21" y="12"/>
                    <a:pt x="12" y="21"/>
                    <a:pt x="12" y="32"/>
                  </a:cubicBezTo>
                  <a:cubicBezTo>
                    <a:pt x="12" y="43"/>
                    <a:pt x="21" y="52"/>
                    <a:pt x="32" y="52"/>
                  </a:cubicBezTo>
                  <a:cubicBezTo>
                    <a:pt x="43" y="52"/>
                    <a:pt x="52" y="43"/>
                    <a:pt x="52" y="32"/>
                  </a:cubicBezTo>
                  <a:cubicBezTo>
                    <a:pt x="52" y="21"/>
                    <a:pt x="43" y="12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57" name="Freeform 32"/>
            <p:cNvSpPr>
              <a:spLocks noEditPoints="1"/>
            </p:cNvSpPr>
            <p:nvPr/>
          </p:nvSpPr>
          <p:spPr bwMode="auto">
            <a:xfrm>
              <a:off x="4973638" y="5649913"/>
              <a:ext cx="225425" cy="358775"/>
            </a:xfrm>
            <a:custGeom>
              <a:avLst/>
              <a:gdLst>
                <a:gd name="T0" fmla="*/ 29 w 59"/>
                <a:gd name="T1" fmla="*/ 95 h 95"/>
                <a:gd name="T2" fmla="*/ 24 w 59"/>
                <a:gd name="T3" fmla="*/ 85 h 95"/>
                <a:gd name="T4" fmla="*/ 0 w 59"/>
                <a:gd name="T5" fmla="*/ 26 h 95"/>
                <a:gd name="T6" fmla="*/ 29 w 59"/>
                <a:gd name="T7" fmla="*/ 0 h 95"/>
                <a:gd name="T8" fmla="*/ 59 w 59"/>
                <a:gd name="T9" fmla="*/ 26 h 95"/>
                <a:gd name="T10" fmla="*/ 34 w 59"/>
                <a:gd name="T11" fmla="*/ 85 h 95"/>
                <a:gd name="T12" fmla="*/ 29 w 59"/>
                <a:gd name="T13" fmla="*/ 95 h 95"/>
                <a:gd name="T14" fmla="*/ 29 w 59"/>
                <a:gd name="T15" fmla="*/ 12 h 95"/>
                <a:gd name="T16" fmla="*/ 12 w 59"/>
                <a:gd name="T17" fmla="*/ 26 h 95"/>
                <a:gd name="T18" fmla="*/ 29 w 59"/>
                <a:gd name="T19" fmla="*/ 69 h 95"/>
                <a:gd name="T20" fmla="*/ 47 w 59"/>
                <a:gd name="T21" fmla="*/ 26 h 95"/>
                <a:gd name="T22" fmla="*/ 29 w 59"/>
                <a:gd name="T23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95">
                  <a:moveTo>
                    <a:pt x="29" y="95"/>
                  </a:moveTo>
                  <a:cubicBezTo>
                    <a:pt x="24" y="85"/>
                    <a:pt x="24" y="85"/>
                    <a:pt x="24" y="85"/>
                  </a:cubicBezTo>
                  <a:cubicBezTo>
                    <a:pt x="20" y="77"/>
                    <a:pt x="0" y="38"/>
                    <a:pt x="0" y="26"/>
                  </a:cubicBezTo>
                  <a:cubicBezTo>
                    <a:pt x="0" y="12"/>
                    <a:pt x="13" y="0"/>
                    <a:pt x="29" y="0"/>
                  </a:cubicBezTo>
                  <a:cubicBezTo>
                    <a:pt x="45" y="0"/>
                    <a:pt x="59" y="12"/>
                    <a:pt x="59" y="26"/>
                  </a:cubicBezTo>
                  <a:cubicBezTo>
                    <a:pt x="59" y="38"/>
                    <a:pt x="39" y="77"/>
                    <a:pt x="34" y="85"/>
                  </a:cubicBezTo>
                  <a:lnTo>
                    <a:pt x="29" y="95"/>
                  </a:lnTo>
                  <a:close/>
                  <a:moveTo>
                    <a:pt x="29" y="12"/>
                  </a:moveTo>
                  <a:cubicBezTo>
                    <a:pt x="19" y="12"/>
                    <a:pt x="12" y="18"/>
                    <a:pt x="12" y="26"/>
                  </a:cubicBezTo>
                  <a:cubicBezTo>
                    <a:pt x="12" y="31"/>
                    <a:pt x="20" y="50"/>
                    <a:pt x="29" y="69"/>
                  </a:cubicBezTo>
                  <a:cubicBezTo>
                    <a:pt x="38" y="50"/>
                    <a:pt x="47" y="31"/>
                    <a:pt x="47" y="26"/>
                  </a:cubicBezTo>
                  <a:cubicBezTo>
                    <a:pt x="47" y="18"/>
                    <a:pt x="39" y="12"/>
                    <a:pt x="2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cxnSp>
        <p:nvCxnSpPr>
          <p:cNvPr id="262" name="Straight Connector 114"/>
          <p:cNvCxnSpPr/>
          <p:nvPr/>
        </p:nvCxnSpPr>
        <p:spPr>
          <a:xfrm>
            <a:off x="2282466" y="1527491"/>
            <a:ext cx="0" cy="582724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266" name="Title 1"/>
          <p:cNvSpPr txBox="1">
            <a:spLocks/>
          </p:cNvSpPr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TW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資安課程參與經驗 </a:t>
            </a:r>
            <a:r>
              <a:rPr lang="en-US" altLang="zh-TW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TW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TW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ISIP</a:t>
            </a:r>
            <a:r>
              <a:rPr lang="zh-TW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 系列課程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0" y="-1"/>
            <a:ext cx="6241123" cy="973115"/>
            <a:chOff x="0" y="-1"/>
            <a:chExt cx="7681384" cy="973115"/>
          </a:xfrm>
        </p:grpSpPr>
        <p:grpSp>
          <p:nvGrpSpPr>
            <p:cNvPr id="60" name="组合 59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66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67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68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69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61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62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63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64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65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  <p:cxnSp>
        <p:nvCxnSpPr>
          <p:cNvPr id="36" name="Straight Connector 114"/>
          <p:cNvCxnSpPr/>
          <p:nvPr/>
        </p:nvCxnSpPr>
        <p:spPr>
          <a:xfrm>
            <a:off x="2288969" y="2494284"/>
            <a:ext cx="0" cy="582724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37" name="Straight Connector 114"/>
          <p:cNvCxnSpPr/>
          <p:nvPr/>
        </p:nvCxnSpPr>
        <p:spPr>
          <a:xfrm>
            <a:off x="2280586" y="3379403"/>
            <a:ext cx="0" cy="582724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38" name="Straight Connector 114"/>
          <p:cNvCxnSpPr/>
          <p:nvPr/>
        </p:nvCxnSpPr>
        <p:spPr>
          <a:xfrm>
            <a:off x="2281349" y="4284872"/>
            <a:ext cx="0" cy="582724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grpSp>
        <p:nvGrpSpPr>
          <p:cNvPr id="39" name="Group 51"/>
          <p:cNvGrpSpPr/>
          <p:nvPr/>
        </p:nvGrpSpPr>
        <p:grpSpPr>
          <a:xfrm>
            <a:off x="1673758" y="4367559"/>
            <a:ext cx="461520" cy="416548"/>
            <a:chOff x="3355975" y="954088"/>
            <a:chExt cx="733426" cy="661987"/>
          </a:xfrm>
          <a:solidFill>
            <a:srgbClr val="000000"/>
          </a:solidFill>
        </p:grpSpPr>
        <p:sp>
          <p:nvSpPr>
            <p:cNvPr id="40" name="Rectangle 6"/>
            <p:cNvSpPr>
              <a:spLocks noChangeArrowheads="1"/>
            </p:cNvSpPr>
            <p:nvPr/>
          </p:nvSpPr>
          <p:spPr bwMode="auto">
            <a:xfrm>
              <a:off x="3476625" y="1155700"/>
              <a:ext cx="29368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1" name="Rectangle 7"/>
            <p:cNvSpPr>
              <a:spLocks noChangeArrowheads="1"/>
            </p:cNvSpPr>
            <p:nvPr/>
          </p:nvSpPr>
          <p:spPr bwMode="auto">
            <a:xfrm>
              <a:off x="3476625" y="1238250"/>
              <a:ext cx="236538" cy="20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2" name="Rectangle 8"/>
            <p:cNvSpPr>
              <a:spLocks noChangeArrowheads="1"/>
            </p:cNvSpPr>
            <p:nvPr/>
          </p:nvSpPr>
          <p:spPr bwMode="auto">
            <a:xfrm>
              <a:off x="3476625" y="1325563"/>
              <a:ext cx="173038" cy="20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grpSp>
          <p:nvGrpSpPr>
            <p:cNvPr id="43" name="Group 55"/>
            <p:cNvGrpSpPr/>
            <p:nvPr/>
          </p:nvGrpSpPr>
          <p:grpSpPr>
            <a:xfrm>
              <a:off x="3355975" y="954088"/>
              <a:ext cx="733426" cy="661987"/>
              <a:chOff x="3355975" y="954088"/>
              <a:chExt cx="733426" cy="661987"/>
            </a:xfrm>
            <a:grpFill/>
          </p:grpSpPr>
          <p:sp>
            <p:nvSpPr>
              <p:cNvPr id="44" name="Freeform 5"/>
              <p:cNvSpPr>
                <a:spLocks noEditPoints="1"/>
              </p:cNvSpPr>
              <p:nvPr/>
            </p:nvSpPr>
            <p:spPr bwMode="auto">
              <a:xfrm>
                <a:off x="3355975" y="954088"/>
                <a:ext cx="534988" cy="661987"/>
              </a:xfrm>
              <a:custGeom>
                <a:avLst/>
                <a:gdLst>
                  <a:gd name="T0" fmla="*/ 312 w 337"/>
                  <a:gd name="T1" fmla="*/ 392 h 417"/>
                  <a:gd name="T2" fmla="*/ 25 w 337"/>
                  <a:gd name="T3" fmla="*/ 392 h 417"/>
                  <a:gd name="T4" fmla="*/ 25 w 337"/>
                  <a:gd name="T5" fmla="*/ 101 h 417"/>
                  <a:gd name="T6" fmla="*/ 100 w 337"/>
                  <a:gd name="T7" fmla="*/ 101 h 417"/>
                  <a:gd name="T8" fmla="*/ 100 w 337"/>
                  <a:gd name="T9" fmla="*/ 26 h 417"/>
                  <a:gd name="T10" fmla="*/ 312 w 337"/>
                  <a:gd name="T11" fmla="*/ 26 h 417"/>
                  <a:gd name="T12" fmla="*/ 312 w 337"/>
                  <a:gd name="T13" fmla="*/ 134 h 417"/>
                  <a:gd name="T14" fmla="*/ 337 w 337"/>
                  <a:gd name="T15" fmla="*/ 108 h 417"/>
                  <a:gd name="T16" fmla="*/ 337 w 337"/>
                  <a:gd name="T17" fmla="*/ 0 h 417"/>
                  <a:gd name="T18" fmla="*/ 89 w 337"/>
                  <a:gd name="T19" fmla="*/ 0 h 417"/>
                  <a:gd name="T20" fmla="*/ 0 w 337"/>
                  <a:gd name="T21" fmla="*/ 89 h 417"/>
                  <a:gd name="T22" fmla="*/ 0 w 337"/>
                  <a:gd name="T23" fmla="*/ 417 h 417"/>
                  <a:gd name="T24" fmla="*/ 337 w 337"/>
                  <a:gd name="T25" fmla="*/ 417 h 417"/>
                  <a:gd name="T26" fmla="*/ 337 w 337"/>
                  <a:gd name="T27" fmla="*/ 286 h 417"/>
                  <a:gd name="T28" fmla="*/ 312 w 337"/>
                  <a:gd name="T29" fmla="*/ 312 h 417"/>
                  <a:gd name="T30" fmla="*/ 312 w 337"/>
                  <a:gd name="T31" fmla="*/ 392 h 417"/>
                  <a:gd name="T32" fmla="*/ 37 w 337"/>
                  <a:gd name="T33" fmla="*/ 88 h 417"/>
                  <a:gd name="T34" fmla="*/ 88 w 337"/>
                  <a:gd name="T35" fmla="*/ 37 h 417"/>
                  <a:gd name="T36" fmla="*/ 88 w 337"/>
                  <a:gd name="T37" fmla="*/ 88 h 417"/>
                  <a:gd name="T38" fmla="*/ 37 w 337"/>
                  <a:gd name="T39" fmla="*/ 88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7" h="417">
                    <a:moveTo>
                      <a:pt x="312" y="392"/>
                    </a:moveTo>
                    <a:lnTo>
                      <a:pt x="25" y="392"/>
                    </a:lnTo>
                    <a:lnTo>
                      <a:pt x="25" y="101"/>
                    </a:lnTo>
                    <a:lnTo>
                      <a:pt x="100" y="101"/>
                    </a:lnTo>
                    <a:lnTo>
                      <a:pt x="100" y="26"/>
                    </a:lnTo>
                    <a:lnTo>
                      <a:pt x="312" y="26"/>
                    </a:lnTo>
                    <a:lnTo>
                      <a:pt x="312" y="134"/>
                    </a:lnTo>
                    <a:lnTo>
                      <a:pt x="337" y="108"/>
                    </a:lnTo>
                    <a:lnTo>
                      <a:pt x="337" y="0"/>
                    </a:lnTo>
                    <a:lnTo>
                      <a:pt x="89" y="0"/>
                    </a:lnTo>
                    <a:lnTo>
                      <a:pt x="0" y="89"/>
                    </a:lnTo>
                    <a:lnTo>
                      <a:pt x="0" y="417"/>
                    </a:lnTo>
                    <a:lnTo>
                      <a:pt x="337" y="417"/>
                    </a:lnTo>
                    <a:lnTo>
                      <a:pt x="337" y="286"/>
                    </a:lnTo>
                    <a:lnTo>
                      <a:pt x="312" y="312"/>
                    </a:lnTo>
                    <a:lnTo>
                      <a:pt x="312" y="392"/>
                    </a:lnTo>
                    <a:close/>
                    <a:moveTo>
                      <a:pt x="37" y="88"/>
                    </a:moveTo>
                    <a:lnTo>
                      <a:pt x="88" y="37"/>
                    </a:lnTo>
                    <a:lnTo>
                      <a:pt x="88" y="88"/>
                    </a:lnTo>
                    <a:lnTo>
                      <a:pt x="37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45" name="Freeform 9"/>
              <p:cNvSpPr>
                <a:spLocks noEditPoints="1"/>
              </p:cNvSpPr>
              <p:nvPr/>
            </p:nvSpPr>
            <p:spPr bwMode="auto">
              <a:xfrm>
                <a:off x="3659188" y="1069975"/>
                <a:ext cx="430213" cy="430212"/>
              </a:xfrm>
              <a:custGeom>
                <a:avLst/>
                <a:gdLst>
                  <a:gd name="T0" fmla="*/ 146 w 271"/>
                  <a:gd name="T1" fmla="*/ 35 h 271"/>
                  <a:gd name="T2" fmla="*/ 121 w 271"/>
                  <a:gd name="T3" fmla="*/ 61 h 271"/>
                  <a:gd name="T4" fmla="*/ 26 w 271"/>
                  <a:gd name="T5" fmla="*/ 156 h 271"/>
                  <a:gd name="T6" fmla="*/ 0 w 271"/>
                  <a:gd name="T7" fmla="*/ 271 h 271"/>
                  <a:gd name="T8" fmla="*/ 115 w 271"/>
                  <a:gd name="T9" fmla="*/ 245 h 271"/>
                  <a:gd name="T10" fmla="*/ 121 w 271"/>
                  <a:gd name="T11" fmla="*/ 239 h 271"/>
                  <a:gd name="T12" fmla="*/ 146 w 271"/>
                  <a:gd name="T13" fmla="*/ 213 h 271"/>
                  <a:gd name="T14" fmla="*/ 271 w 271"/>
                  <a:gd name="T15" fmla="*/ 89 h 271"/>
                  <a:gd name="T16" fmla="*/ 182 w 271"/>
                  <a:gd name="T17" fmla="*/ 0 h 271"/>
                  <a:gd name="T18" fmla="*/ 146 w 271"/>
                  <a:gd name="T19" fmla="*/ 35 h 271"/>
                  <a:gd name="T20" fmla="*/ 226 w 271"/>
                  <a:gd name="T21" fmla="*/ 68 h 271"/>
                  <a:gd name="T22" fmla="*/ 87 w 271"/>
                  <a:gd name="T23" fmla="*/ 207 h 271"/>
                  <a:gd name="T24" fmla="*/ 67 w 271"/>
                  <a:gd name="T25" fmla="*/ 187 h 271"/>
                  <a:gd name="T26" fmla="*/ 206 w 271"/>
                  <a:gd name="T27" fmla="*/ 48 h 271"/>
                  <a:gd name="T28" fmla="*/ 226 w 271"/>
                  <a:gd name="T29" fmla="*/ 68 h 271"/>
                  <a:gd name="T30" fmla="*/ 61 w 271"/>
                  <a:gd name="T31" fmla="*/ 181 h 271"/>
                  <a:gd name="T32" fmla="*/ 43 w 271"/>
                  <a:gd name="T33" fmla="*/ 163 h 271"/>
                  <a:gd name="T34" fmla="*/ 182 w 271"/>
                  <a:gd name="T35" fmla="*/ 24 h 271"/>
                  <a:gd name="T36" fmla="*/ 199 w 271"/>
                  <a:gd name="T37" fmla="*/ 42 h 271"/>
                  <a:gd name="T38" fmla="*/ 61 w 271"/>
                  <a:gd name="T39" fmla="*/ 181 h 271"/>
                  <a:gd name="T40" fmla="*/ 55 w 271"/>
                  <a:gd name="T41" fmla="*/ 187 h 271"/>
                  <a:gd name="T42" fmla="*/ 55 w 271"/>
                  <a:gd name="T43" fmla="*/ 187 h 271"/>
                  <a:gd name="T44" fmla="*/ 87 w 271"/>
                  <a:gd name="T45" fmla="*/ 219 h 271"/>
                  <a:gd name="T46" fmla="*/ 87 w 271"/>
                  <a:gd name="T47" fmla="*/ 219 h 271"/>
                  <a:gd name="T48" fmla="*/ 98 w 271"/>
                  <a:gd name="T49" fmla="*/ 230 h 271"/>
                  <a:gd name="T50" fmla="*/ 56 w 271"/>
                  <a:gd name="T51" fmla="*/ 240 h 271"/>
                  <a:gd name="T52" fmla="*/ 30 w 271"/>
                  <a:gd name="T53" fmla="*/ 215 h 271"/>
                  <a:gd name="T54" fmla="*/ 40 w 271"/>
                  <a:gd name="T55" fmla="*/ 172 h 271"/>
                  <a:gd name="T56" fmla="*/ 55 w 271"/>
                  <a:gd name="T57" fmla="*/ 187 h 271"/>
                  <a:gd name="T58" fmla="*/ 107 w 271"/>
                  <a:gd name="T59" fmla="*/ 227 h 271"/>
                  <a:gd name="T60" fmla="*/ 93 w 271"/>
                  <a:gd name="T61" fmla="*/ 213 h 271"/>
                  <a:gd name="T62" fmla="*/ 232 w 271"/>
                  <a:gd name="T63" fmla="*/ 75 h 271"/>
                  <a:gd name="T64" fmla="*/ 246 w 271"/>
                  <a:gd name="T65" fmla="*/ 89 h 271"/>
                  <a:gd name="T66" fmla="*/ 107 w 271"/>
                  <a:gd name="T67" fmla="*/ 227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1" h="271">
                    <a:moveTo>
                      <a:pt x="146" y="35"/>
                    </a:moveTo>
                    <a:lnTo>
                      <a:pt x="121" y="61"/>
                    </a:lnTo>
                    <a:lnTo>
                      <a:pt x="26" y="156"/>
                    </a:lnTo>
                    <a:lnTo>
                      <a:pt x="0" y="271"/>
                    </a:lnTo>
                    <a:lnTo>
                      <a:pt x="115" y="245"/>
                    </a:lnTo>
                    <a:lnTo>
                      <a:pt x="121" y="239"/>
                    </a:lnTo>
                    <a:lnTo>
                      <a:pt x="146" y="213"/>
                    </a:lnTo>
                    <a:lnTo>
                      <a:pt x="271" y="89"/>
                    </a:lnTo>
                    <a:lnTo>
                      <a:pt x="182" y="0"/>
                    </a:lnTo>
                    <a:lnTo>
                      <a:pt x="146" y="35"/>
                    </a:lnTo>
                    <a:close/>
                    <a:moveTo>
                      <a:pt x="226" y="68"/>
                    </a:moveTo>
                    <a:lnTo>
                      <a:pt x="87" y="207"/>
                    </a:lnTo>
                    <a:lnTo>
                      <a:pt x="67" y="187"/>
                    </a:lnTo>
                    <a:lnTo>
                      <a:pt x="206" y="48"/>
                    </a:lnTo>
                    <a:lnTo>
                      <a:pt x="226" y="68"/>
                    </a:lnTo>
                    <a:close/>
                    <a:moveTo>
                      <a:pt x="61" y="181"/>
                    </a:moveTo>
                    <a:lnTo>
                      <a:pt x="43" y="163"/>
                    </a:lnTo>
                    <a:lnTo>
                      <a:pt x="182" y="24"/>
                    </a:lnTo>
                    <a:lnTo>
                      <a:pt x="199" y="42"/>
                    </a:lnTo>
                    <a:lnTo>
                      <a:pt x="61" y="181"/>
                    </a:lnTo>
                    <a:close/>
                    <a:moveTo>
                      <a:pt x="55" y="187"/>
                    </a:moveTo>
                    <a:lnTo>
                      <a:pt x="55" y="187"/>
                    </a:lnTo>
                    <a:lnTo>
                      <a:pt x="87" y="219"/>
                    </a:lnTo>
                    <a:lnTo>
                      <a:pt x="87" y="219"/>
                    </a:lnTo>
                    <a:lnTo>
                      <a:pt x="98" y="230"/>
                    </a:lnTo>
                    <a:lnTo>
                      <a:pt x="56" y="240"/>
                    </a:lnTo>
                    <a:lnTo>
                      <a:pt x="30" y="215"/>
                    </a:lnTo>
                    <a:lnTo>
                      <a:pt x="40" y="172"/>
                    </a:lnTo>
                    <a:lnTo>
                      <a:pt x="55" y="187"/>
                    </a:lnTo>
                    <a:close/>
                    <a:moveTo>
                      <a:pt x="107" y="227"/>
                    </a:moveTo>
                    <a:lnTo>
                      <a:pt x="93" y="213"/>
                    </a:lnTo>
                    <a:lnTo>
                      <a:pt x="232" y="75"/>
                    </a:lnTo>
                    <a:lnTo>
                      <a:pt x="246" y="89"/>
                    </a:lnTo>
                    <a:lnTo>
                      <a:pt x="107" y="2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</a:endParaRPr>
              </a:p>
            </p:txBody>
          </p:sp>
        </p:grpSp>
      </p:grpSp>
      <p:cxnSp>
        <p:nvCxnSpPr>
          <p:cNvPr id="46" name="Straight Connector 114"/>
          <p:cNvCxnSpPr/>
          <p:nvPr/>
        </p:nvCxnSpPr>
        <p:spPr>
          <a:xfrm>
            <a:off x="2296617" y="5216896"/>
            <a:ext cx="0" cy="582724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3" name="矩形 2"/>
          <p:cNvSpPr/>
          <p:nvPr/>
        </p:nvSpPr>
        <p:spPr>
          <a:xfrm>
            <a:off x="2318227" y="5177972"/>
            <a:ext cx="78474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7/27~7/28 CyberSecurity Summer Camp 2024 資訊安全暑訓營</a:t>
            </a:r>
            <a:endParaRPr lang="en-US" altLang="zh-TW" sz="20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sz="2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講師</a:t>
            </a:r>
            <a:r>
              <a:rPr lang="en-US" altLang="zh-TW" sz="2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TW" altLang="en-US" sz="20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周佑康 、袁律恆</a:t>
            </a:r>
          </a:p>
        </p:txBody>
      </p:sp>
    </p:spTree>
    <p:extLst>
      <p:ext uri="{BB962C8B-B14F-4D97-AF65-F5344CB8AC3E}">
        <p14:creationId xmlns:p14="http://schemas.microsoft.com/office/powerpoint/2010/main" val="2681984010"/>
      </p:ext>
    </p:extLst>
  </p:cSld>
  <p:clrMapOvr>
    <a:masterClrMapping/>
  </p:clrMapOvr>
  <p:transition spd="slow" advTm="2189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3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3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/>
      <p:bldP spid="238" grpId="0"/>
      <p:bldP spid="241" grpId="0"/>
      <p:bldP spid="244" grpId="0"/>
      <p:bldP spid="245" grpId="0" animBg="1"/>
      <p:bldP spid="253" grpId="0" animBg="1"/>
      <p:bldP spid="2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TW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自我培養</a:t>
            </a:r>
          </a:p>
        </p:txBody>
      </p:sp>
      <p:sp>
        <p:nvSpPr>
          <p:cNvPr id="160" name="Shape 6913"/>
          <p:cNvSpPr/>
          <p:nvPr/>
        </p:nvSpPr>
        <p:spPr>
          <a:xfrm>
            <a:off x="4477078" y="5945270"/>
            <a:ext cx="2616200" cy="44450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spAutoFit/>
          </a:bodyPr>
          <a:lstStyle>
            <a:lvl1pPr algn="ctr">
              <a:buClr>
                <a:srgbClr val="299883"/>
              </a:buClr>
              <a:buFont typeface="ArialUnicodeMS"/>
              <a:defRPr sz="2400" b="1">
                <a:solidFill>
                  <a:srgbClr val="299883"/>
                </a:solidFill>
                <a:uFill>
                  <a:solidFill>
                    <a:srgbClr val="299883"/>
                  </a:solidFill>
                </a:uFill>
                <a:latin typeface="ArialUnicodeMS"/>
                <a:ea typeface="ArialUnicodeMS"/>
                <a:cs typeface="ArialUnicodeMS"/>
                <a:sym typeface="ArialUnicodeM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zh-TW" altLang="en-US" sz="2400" b="1" dirty="0">
                <a:solidFill>
                  <a:srgbClr val="0070C0"/>
                </a:solidFill>
                <a:uFill>
                  <a:solidFill>
                    <a:srgbClr val="299883"/>
                  </a:solidFill>
                </a:uFill>
                <a:latin typeface="微软雅黑" pitchFamily="34" charset="-122"/>
                <a:ea typeface="微软雅黑" pitchFamily="34" charset="-122"/>
              </a:rPr>
              <a:t>養成計畫</a:t>
            </a:r>
            <a:endParaRPr sz="2400" b="1" dirty="0">
              <a:solidFill>
                <a:srgbClr val="0070C0"/>
              </a:solidFill>
              <a:uFill>
                <a:solidFill>
                  <a:srgbClr val="299883"/>
                </a:solidFill>
              </a:uFill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08510" y="1511895"/>
            <a:ext cx="4923885" cy="1706655"/>
            <a:chOff x="1038047" y="1295871"/>
            <a:chExt cx="4923885" cy="1706655"/>
          </a:xfrm>
        </p:grpSpPr>
        <p:sp>
          <p:nvSpPr>
            <p:cNvPr id="161" name="Shape 6914"/>
            <p:cNvSpPr/>
            <p:nvPr/>
          </p:nvSpPr>
          <p:spPr>
            <a:xfrm>
              <a:off x="4084340" y="1295871"/>
              <a:ext cx="1877592" cy="1706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95" y="18391"/>
                  </a:moveTo>
                  <a:cubicBezTo>
                    <a:pt x="2131" y="18465"/>
                    <a:pt x="1144" y="18588"/>
                    <a:pt x="224" y="18761"/>
                  </a:cubicBezTo>
                  <a:cubicBezTo>
                    <a:pt x="90" y="19699"/>
                    <a:pt x="22" y="20637"/>
                    <a:pt x="0" y="21600"/>
                  </a:cubicBezTo>
                  <a:cubicBezTo>
                    <a:pt x="3701" y="21600"/>
                    <a:pt x="3701" y="21600"/>
                    <a:pt x="3701" y="21600"/>
                  </a:cubicBezTo>
                  <a:cubicBezTo>
                    <a:pt x="4060" y="20168"/>
                    <a:pt x="5249" y="19156"/>
                    <a:pt x="6639" y="19156"/>
                  </a:cubicBezTo>
                  <a:cubicBezTo>
                    <a:pt x="8030" y="19156"/>
                    <a:pt x="9219" y="20168"/>
                    <a:pt x="9600" y="21600"/>
                  </a:cubicBezTo>
                  <a:cubicBezTo>
                    <a:pt x="10273" y="21600"/>
                    <a:pt x="10273" y="21600"/>
                    <a:pt x="10273" y="21600"/>
                  </a:cubicBezTo>
                  <a:cubicBezTo>
                    <a:pt x="10295" y="20711"/>
                    <a:pt x="10430" y="19847"/>
                    <a:pt x="10654" y="18983"/>
                  </a:cubicBezTo>
                  <a:cubicBezTo>
                    <a:pt x="11125" y="17206"/>
                    <a:pt x="12045" y="15552"/>
                    <a:pt x="13279" y="14268"/>
                  </a:cubicBezTo>
                  <a:cubicBezTo>
                    <a:pt x="14467" y="12960"/>
                    <a:pt x="16015" y="12096"/>
                    <a:pt x="17675" y="11602"/>
                  </a:cubicBezTo>
                  <a:cubicBezTo>
                    <a:pt x="18258" y="11454"/>
                    <a:pt x="18841" y="11380"/>
                    <a:pt x="19447" y="11331"/>
                  </a:cubicBezTo>
                  <a:cubicBezTo>
                    <a:pt x="19447" y="9183"/>
                    <a:pt x="19447" y="9183"/>
                    <a:pt x="19447" y="9183"/>
                  </a:cubicBezTo>
                  <a:cubicBezTo>
                    <a:pt x="19828" y="9109"/>
                    <a:pt x="19828" y="9109"/>
                    <a:pt x="19828" y="9109"/>
                  </a:cubicBezTo>
                  <a:cubicBezTo>
                    <a:pt x="20860" y="8912"/>
                    <a:pt x="21600" y="7949"/>
                    <a:pt x="21600" y="6764"/>
                  </a:cubicBezTo>
                  <a:cubicBezTo>
                    <a:pt x="21600" y="5579"/>
                    <a:pt x="20860" y="4592"/>
                    <a:pt x="19828" y="4394"/>
                  </a:cubicBezTo>
                  <a:cubicBezTo>
                    <a:pt x="19447" y="4320"/>
                    <a:pt x="19447" y="4320"/>
                    <a:pt x="19447" y="4320"/>
                  </a:cubicBezTo>
                  <a:cubicBezTo>
                    <a:pt x="19447" y="0"/>
                    <a:pt x="19447" y="0"/>
                    <a:pt x="19447" y="0"/>
                  </a:cubicBezTo>
                  <a:cubicBezTo>
                    <a:pt x="18931" y="25"/>
                    <a:pt x="18437" y="49"/>
                    <a:pt x="17921" y="123"/>
                  </a:cubicBezTo>
                  <a:cubicBezTo>
                    <a:pt x="17720" y="1185"/>
                    <a:pt x="17563" y="2197"/>
                    <a:pt x="17450" y="3259"/>
                  </a:cubicBezTo>
                  <a:cubicBezTo>
                    <a:pt x="15880" y="3579"/>
                    <a:pt x="15880" y="3579"/>
                    <a:pt x="15880" y="3579"/>
                  </a:cubicBezTo>
                  <a:cubicBezTo>
                    <a:pt x="14355" y="4098"/>
                    <a:pt x="14355" y="4098"/>
                    <a:pt x="14355" y="4098"/>
                  </a:cubicBezTo>
                  <a:cubicBezTo>
                    <a:pt x="13817" y="3209"/>
                    <a:pt x="13234" y="2370"/>
                    <a:pt x="12628" y="1555"/>
                  </a:cubicBezTo>
                  <a:cubicBezTo>
                    <a:pt x="11080" y="2197"/>
                    <a:pt x="9622" y="3110"/>
                    <a:pt x="8277" y="4172"/>
                  </a:cubicBezTo>
                  <a:cubicBezTo>
                    <a:pt x="8568" y="5159"/>
                    <a:pt x="8905" y="6171"/>
                    <a:pt x="9286" y="7134"/>
                  </a:cubicBezTo>
                  <a:cubicBezTo>
                    <a:pt x="8882" y="7529"/>
                    <a:pt x="8456" y="7875"/>
                    <a:pt x="8075" y="8294"/>
                  </a:cubicBezTo>
                  <a:cubicBezTo>
                    <a:pt x="7716" y="8714"/>
                    <a:pt x="7312" y="9109"/>
                    <a:pt x="6976" y="9578"/>
                  </a:cubicBezTo>
                  <a:cubicBezTo>
                    <a:pt x="6123" y="9134"/>
                    <a:pt x="5226" y="8714"/>
                    <a:pt x="4329" y="8319"/>
                  </a:cubicBezTo>
                  <a:cubicBezTo>
                    <a:pt x="3297" y="9751"/>
                    <a:pt x="2422" y="11331"/>
                    <a:pt x="1750" y="12985"/>
                  </a:cubicBezTo>
                  <a:cubicBezTo>
                    <a:pt x="2490" y="13701"/>
                    <a:pt x="3230" y="14367"/>
                    <a:pt x="3993" y="15009"/>
                  </a:cubicBezTo>
                  <a:cubicBezTo>
                    <a:pt x="3746" y="15552"/>
                    <a:pt x="3634" y="16120"/>
                    <a:pt x="3454" y="16663"/>
                  </a:cubicBezTo>
                  <a:cubicBezTo>
                    <a:pt x="3275" y="17231"/>
                    <a:pt x="3207" y="17798"/>
                    <a:pt x="3095" y="18391"/>
                  </a:cubicBezTo>
                  <a:close/>
                </a:path>
              </a:pathLst>
            </a:custGeom>
            <a:solidFill>
              <a:srgbClr val="0070C0"/>
            </a:solidFill>
            <a:ln>
              <a:round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65" name="Shape 6918"/>
            <p:cNvSpPr/>
            <p:nvPr/>
          </p:nvSpPr>
          <p:spPr>
            <a:xfrm>
              <a:off x="1038047" y="1900247"/>
              <a:ext cx="2575192" cy="907941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>
              <a:spAutoFit/>
            </a:bodyPr>
            <a:lstStyle>
              <a:lvl1pPr algn="r">
                <a:buClr>
                  <a:srgbClr val="B5B5B5"/>
                </a:buClr>
                <a:defRPr sz="11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lvl="0" algn="just" defTabSz="91440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TW" altLang="en-US" sz="1800" kern="0" dirty="0">
                  <a:solidFill>
                    <a:schemeClr val="bg2"/>
                  </a:solidFill>
                  <a:uFillTx/>
                  <a:latin typeface="微软雅黑" pitchFamily="34" charset="-122"/>
                  <a:ea typeface="微软雅黑" pitchFamily="34" charset="-122"/>
                </a:rPr>
                <a:t>在</a:t>
              </a:r>
              <a:r>
                <a:rPr lang="en-US" altLang="zh-TW" sz="1800" kern="0" dirty="0">
                  <a:solidFill>
                    <a:schemeClr val="bg2"/>
                  </a:solidFill>
                  <a:uFillTx/>
                  <a:latin typeface="微软雅黑" pitchFamily="34" charset="-122"/>
                  <a:ea typeface="微软雅黑" pitchFamily="34" charset="-122"/>
                </a:rPr>
                <a:t>FB</a:t>
              </a:r>
              <a:r>
                <a:rPr lang="zh-TW" altLang="en-US" sz="1800" kern="0" dirty="0">
                  <a:solidFill>
                    <a:schemeClr val="bg2"/>
                  </a:solidFill>
                  <a:uFillTx/>
                  <a:latin typeface="微软雅黑" pitchFamily="34" charset="-122"/>
                  <a:ea typeface="微软雅黑" pitchFamily="34" charset="-122"/>
                </a:rPr>
                <a:t>社團中，積極參與</a:t>
              </a:r>
              <a:r>
                <a:rPr lang="en-US" altLang="zh-TW" sz="1800" b="1" kern="0" dirty="0">
                  <a:solidFill>
                    <a:schemeClr val="bg2"/>
                  </a:solidFill>
                  <a:uFillTx/>
                  <a:latin typeface="微软雅黑" pitchFamily="34" charset="-122"/>
                  <a:ea typeface="微软雅黑" pitchFamily="34" charset="-122"/>
                </a:rPr>
                <a:t>ISIP</a:t>
              </a:r>
              <a:r>
                <a:rPr lang="zh-TW" altLang="en-US" sz="1800" b="1" kern="0" dirty="0">
                  <a:solidFill>
                    <a:schemeClr val="bg2"/>
                  </a:solidFill>
                  <a:uFillTx/>
                  <a:latin typeface="微软雅黑" pitchFamily="34" charset="-122"/>
                  <a:ea typeface="微软雅黑" pitchFamily="34" charset="-122"/>
                </a:rPr>
                <a:t>系列資安課程</a:t>
              </a:r>
              <a:r>
                <a:rPr lang="zh-TW" altLang="en-US" sz="1800" kern="0" dirty="0">
                  <a:solidFill>
                    <a:schemeClr val="bg2"/>
                  </a:solidFill>
                  <a:uFillTx/>
                  <a:latin typeface="微软雅黑" pitchFamily="34" charset="-122"/>
                  <a:ea typeface="微软雅黑" pitchFamily="34" charset="-122"/>
                </a:rPr>
                <a:t>，穩定增進實力</a:t>
              </a:r>
            </a:p>
          </p:txBody>
        </p:sp>
        <p:sp>
          <p:nvSpPr>
            <p:cNvPr id="166" name="Shape 6919"/>
            <p:cNvSpPr/>
            <p:nvPr/>
          </p:nvSpPr>
          <p:spPr>
            <a:xfrm>
              <a:off x="1463607" y="1476737"/>
              <a:ext cx="2070101" cy="430887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8100" tIns="38100" rIns="38100" bIns="38100">
              <a:spAutoFit/>
            </a:bodyPr>
            <a:lstStyle>
              <a:lvl1pPr algn="r">
                <a:buClr>
                  <a:srgbClr val="299883"/>
                </a:buClr>
                <a:buFont typeface="ArialUnicodeMS"/>
                <a:defRPr b="1">
                  <a:solidFill>
                    <a:srgbClr val="299883"/>
                  </a:solidFill>
                  <a:uFill>
                    <a:solidFill>
                      <a:srgbClr val="299883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  <a:uFillTx/>
                </a:defRPr>
              </a:pPr>
              <a:r>
                <a:rPr lang="zh-TW" altLang="en-US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積極參與課程</a:t>
              </a:r>
            </a:p>
          </p:txBody>
        </p:sp>
        <p:sp>
          <p:nvSpPr>
            <p:cNvPr id="173" name="Shape 6926"/>
            <p:cNvSpPr/>
            <p:nvPr/>
          </p:nvSpPr>
          <p:spPr>
            <a:xfrm>
              <a:off x="3595553" y="1700856"/>
              <a:ext cx="1012661" cy="4721"/>
            </a:xfrm>
            <a:prstGeom prst="line">
              <a:avLst/>
            </a:prstGeom>
            <a:ln w="6350">
              <a:solidFill>
                <a:schemeClr val="bg2"/>
              </a:solidFill>
              <a:prstDash val="dash"/>
              <a:miter lim="400000"/>
              <a:headEnd type="triangle"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80518" y="3104591"/>
            <a:ext cx="4664660" cy="1878949"/>
            <a:chOff x="1110055" y="2888567"/>
            <a:chExt cx="4664660" cy="1878949"/>
          </a:xfrm>
        </p:grpSpPr>
        <p:sp>
          <p:nvSpPr>
            <p:cNvPr id="163" name="Shape 6916"/>
            <p:cNvSpPr/>
            <p:nvPr/>
          </p:nvSpPr>
          <p:spPr>
            <a:xfrm>
              <a:off x="4084340" y="2888567"/>
              <a:ext cx="1690375" cy="187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530"/>
                  </a:moveTo>
                  <a:cubicBezTo>
                    <a:pt x="20205" y="18127"/>
                    <a:pt x="19233" y="16984"/>
                    <a:pt x="19233" y="15595"/>
                  </a:cubicBezTo>
                  <a:cubicBezTo>
                    <a:pt x="19233" y="14228"/>
                    <a:pt x="20205" y="13063"/>
                    <a:pt x="21600" y="12682"/>
                  </a:cubicBezTo>
                  <a:cubicBezTo>
                    <a:pt x="21600" y="11338"/>
                    <a:pt x="21600" y="11338"/>
                    <a:pt x="21600" y="11338"/>
                  </a:cubicBezTo>
                  <a:cubicBezTo>
                    <a:pt x="20778" y="11293"/>
                    <a:pt x="19956" y="11181"/>
                    <a:pt x="19158" y="10957"/>
                  </a:cubicBezTo>
                  <a:cubicBezTo>
                    <a:pt x="17365" y="10486"/>
                    <a:pt x="15696" y="9590"/>
                    <a:pt x="14400" y="8358"/>
                  </a:cubicBezTo>
                  <a:cubicBezTo>
                    <a:pt x="13080" y="7148"/>
                    <a:pt x="12208" y="5602"/>
                    <a:pt x="11709" y="3966"/>
                  </a:cubicBezTo>
                  <a:cubicBezTo>
                    <a:pt x="11560" y="3383"/>
                    <a:pt x="11485" y="2801"/>
                    <a:pt x="11435" y="2218"/>
                  </a:cubicBezTo>
                  <a:cubicBezTo>
                    <a:pt x="9841" y="2218"/>
                    <a:pt x="9841" y="2218"/>
                    <a:pt x="9841" y="2218"/>
                  </a:cubicBezTo>
                  <a:cubicBezTo>
                    <a:pt x="9766" y="1837"/>
                    <a:pt x="9766" y="1837"/>
                    <a:pt x="9766" y="1837"/>
                  </a:cubicBezTo>
                  <a:cubicBezTo>
                    <a:pt x="9592" y="784"/>
                    <a:pt x="8570" y="0"/>
                    <a:pt x="7374" y="0"/>
                  </a:cubicBezTo>
                  <a:cubicBezTo>
                    <a:pt x="6179" y="0"/>
                    <a:pt x="5182" y="784"/>
                    <a:pt x="4983" y="1837"/>
                  </a:cubicBezTo>
                  <a:cubicBezTo>
                    <a:pt x="4933" y="2218"/>
                    <a:pt x="4933" y="2218"/>
                    <a:pt x="4933" y="2218"/>
                  </a:cubicBezTo>
                  <a:cubicBezTo>
                    <a:pt x="0" y="2218"/>
                    <a:pt x="0" y="2218"/>
                    <a:pt x="0" y="2218"/>
                  </a:cubicBezTo>
                  <a:cubicBezTo>
                    <a:pt x="25" y="2711"/>
                    <a:pt x="75" y="3204"/>
                    <a:pt x="125" y="3697"/>
                  </a:cubicBezTo>
                  <a:cubicBezTo>
                    <a:pt x="1196" y="3899"/>
                    <a:pt x="2217" y="4056"/>
                    <a:pt x="3289" y="4168"/>
                  </a:cubicBezTo>
                  <a:cubicBezTo>
                    <a:pt x="3612" y="5736"/>
                    <a:pt x="3612" y="5736"/>
                    <a:pt x="3612" y="5736"/>
                  </a:cubicBezTo>
                  <a:cubicBezTo>
                    <a:pt x="4111" y="7260"/>
                    <a:pt x="4111" y="7260"/>
                    <a:pt x="4111" y="7260"/>
                  </a:cubicBezTo>
                  <a:cubicBezTo>
                    <a:pt x="3239" y="7820"/>
                    <a:pt x="2392" y="8380"/>
                    <a:pt x="1570" y="8985"/>
                  </a:cubicBezTo>
                  <a:cubicBezTo>
                    <a:pt x="2217" y="10554"/>
                    <a:pt x="3139" y="11988"/>
                    <a:pt x="4210" y="13354"/>
                  </a:cubicBezTo>
                  <a:cubicBezTo>
                    <a:pt x="5207" y="13063"/>
                    <a:pt x="6228" y="12705"/>
                    <a:pt x="7200" y="12324"/>
                  </a:cubicBezTo>
                  <a:cubicBezTo>
                    <a:pt x="7599" y="12727"/>
                    <a:pt x="7947" y="13175"/>
                    <a:pt x="8371" y="13534"/>
                  </a:cubicBezTo>
                  <a:cubicBezTo>
                    <a:pt x="8794" y="13915"/>
                    <a:pt x="9193" y="14318"/>
                    <a:pt x="9666" y="14632"/>
                  </a:cubicBezTo>
                  <a:cubicBezTo>
                    <a:pt x="9218" y="15505"/>
                    <a:pt x="8794" y="16379"/>
                    <a:pt x="8421" y="17298"/>
                  </a:cubicBezTo>
                  <a:cubicBezTo>
                    <a:pt x="9841" y="18329"/>
                    <a:pt x="11435" y="19180"/>
                    <a:pt x="13104" y="19852"/>
                  </a:cubicBezTo>
                  <a:cubicBezTo>
                    <a:pt x="13827" y="19135"/>
                    <a:pt x="14500" y="18396"/>
                    <a:pt x="15147" y="17634"/>
                  </a:cubicBezTo>
                  <a:cubicBezTo>
                    <a:pt x="15671" y="17858"/>
                    <a:pt x="16269" y="17970"/>
                    <a:pt x="16817" y="18149"/>
                  </a:cubicBezTo>
                  <a:cubicBezTo>
                    <a:pt x="17390" y="18329"/>
                    <a:pt x="17963" y="18418"/>
                    <a:pt x="18561" y="18530"/>
                  </a:cubicBezTo>
                  <a:cubicBezTo>
                    <a:pt x="18635" y="19494"/>
                    <a:pt x="18760" y="20457"/>
                    <a:pt x="18934" y="21398"/>
                  </a:cubicBezTo>
                  <a:cubicBezTo>
                    <a:pt x="19806" y="21510"/>
                    <a:pt x="20703" y="21578"/>
                    <a:pt x="21600" y="21600"/>
                  </a:cubicBezTo>
                  <a:lnTo>
                    <a:pt x="21600" y="18530"/>
                  </a:lnTo>
                  <a:close/>
                </a:path>
              </a:pathLst>
            </a:custGeom>
            <a:solidFill>
              <a:srgbClr val="66CCFF"/>
            </a:solidFill>
            <a:ln>
              <a:round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67" name="Shape 6920"/>
            <p:cNvSpPr/>
            <p:nvPr/>
          </p:nvSpPr>
          <p:spPr>
            <a:xfrm>
              <a:off x="1110055" y="3725342"/>
              <a:ext cx="2503184" cy="907941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>
              <a:spAutoFit/>
            </a:bodyPr>
            <a:lstStyle>
              <a:lvl1pPr algn="r">
                <a:buClr>
                  <a:srgbClr val="B5B5B5"/>
                </a:buClr>
                <a:defRPr sz="11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lvl="0" algn="just" defTabSz="91440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TW" altLang="en-US" sz="1800" kern="0" dirty="0">
                  <a:solidFill>
                    <a:schemeClr val="bg2"/>
                  </a:solidFill>
                  <a:uFillTx/>
                  <a:latin typeface="微软雅黑" pitchFamily="34" charset="-122"/>
                  <a:ea typeface="微软雅黑" pitchFamily="34" charset="-122"/>
                </a:rPr>
                <a:t>在比賽中</a:t>
              </a:r>
              <a:r>
                <a:rPr lang="zh-TW" altLang="en-US" sz="1800" b="1" kern="0" dirty="0">
                  <a:solidFill>
                    <a:schemeClr val="bg2"/>
                  </a:solidFill>
                  <a:uFillTx/>
                  <a:latin typeface="微软雅黑" pitchFamily="34" charset="-122"/>
                  <a:ea typeface="微软雅黑" pitchFamily="34" charset="-122"/>
                </a:rPr>
                <a:t>累積解題經驗</a:t>
              </a:r>
              <a:r>
                <a:rPr lang="zh-TW" altLang="en-US" sz="1800" kern="0" dirty="0">
                  <a:solidFill>
                    <a:schemeClr val="bg2"/>
                  </a:solidFill>
                  <a:uFillTx/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zh-TW" altLang="en-US" sz="1800" b="1" kern="0" dirty="0">
                  <a:solidFill>
                    <a:schemeClr val="bg2"/>
                  </a:solidFill>
                  <a:uFillTx/>
                  <a:latin typeface="微软雅黑" pitchFamily="34" charset="-122"/>
                  <a:ea typeface="微软雅黑" pitchFamily="34" charset="-122"/>
                </a:rPr>
                <a:t>賽後研究</a:t>
              </a:r>
              <a:r>
                <a:rPr lang="en-US" altLang="zh-TW" sz="1800" b="1" kern="0" dirty="0">
                  <a:solidFill>
                    <a:schemeClr val="bg2"/>
                  </a:solidFill>
                  <a:uFillTx/>
                  <a:latin typeface="微软雅黑" pitchFamily="34" charset="-122"/>
                  <a:ea typeface="微软雅黑" pitchFamily="34" charset="-122"/>
                </a:rPr>
                <a:t>Writeup</a:t>
              </a:r>
            </a:p>
            <a:p>
              <a:pPr lvl="0" algn="just" defTabSz="91440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TW" altLang="en-US" sz="1800" kern="0" dirty="0">
                  <a:solidFill>
                    <a:schemeClr val="bg2"/>
                  </a:solidFill>
                  <a:uFillTx/>
                  <a:latin typeface="微软雅黑" pitchFamily="34" charset="-122"/>
                  <a:ea typeface="微软雅黑" pitchFamily="34" charset="-122"/>
                </a:rPr>
                <a:t>學習他人解題技巧</a:t>
              </a:r>
            </a:p>
          </p:txBody>
        </p:sp>
        <p:sp>
          <p:nvSpPr>
            <p:cNvPr id="168" name="Shape 6921"/>
            <p:cNvSpPr/>
            <p:nvPr/>
          </p:nvSpPr>
          <p:spPr>
            <a:xfrm>
              <a:off x="1543138" y="3326823"/>
              <a:ext cx="2070101" cy="430887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8100" tIns="38100" rIns="38100" bIns="38100">
              <a:spAutoFit/>
            </a:bodyPr>
            <a:lstStyle>
              <a:lvl1pPr algn="r">
                <a:buClr>
                  <a:srgbClr val="C5DA41"/>
                </a:buClr>
                <a:buFont typeface="ArialUnicodeMS"/>
                <a:defRPr b="1">
                  <a:solidFill>
                    <a:srgbClr val="C5DA41"/>
                  </a:solidFill>
                  <a:uFill>
                    <a:solidFill>
                      <a:srgbClr val="C5DA41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 lvl="0">
                <a:buClr>
                  <a:srgbClr val="299883"/>
                </a:buClr>
                <a:defRPr b="0">
                  <a:solidFill>
                    <a:srgbClr val="000000"/>
                  </a:solidFill>
                  <a:uFillTx/>
                </a:defRPr>
              </a:pPr>
              <a:r>
                <a:rPr lang="zh-TW" altLang="en-US" b="0" dirty="0">
                  <a:solidFill>
                    <a:srgbClr val="0070C0"/>
                  </a:solidFill>
                  <a:uFillTx/>
                  <a:latin typeface="微软雅黑" pitchFamily="34" charset="-122"/>
                  <a:ea typeface="微软雅黑" pitchFamily="34" charset="-122"/>
                </a:rPr>
                <a:t>累積解題經驗</a:t>
              </a:r>
            </a:p>
          </p:txBody>
        </p:sp>
        <p:sp>
          <p:nvSpPr>
            <p:cNvPr id="174" name="Shape 6927"/>
            <p:cNvSpPr/>
            <p:nvPr/>
          </p:nvSpPr>
          <p:spPr>
            <a:xfrm>
              <a:off x="3595553" y="3511488"/>
              <a:ext cx="555619" cy="161"/>
            </a:xfrm>
            <a:prstGeom prst="line">
              <a:avLst/>
            </a:prstGeom>
            <a:ln w="6350">
              <a:solidFill>
                <a:schemeClr val="bg2"/>
              </a:solidFill>
              <a:prstDash val="dash"/>
              <a:miter lim="400000"/>
              <a:headEnd type="triangle"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822505" y="1511895"/>
            <a:ext cx="5339131" cy="1893872"/>
            <a:chOff x="5852042" y="1295871"/>
            <a:chExt cx="5339131" cy="1893872"/>
          </a:xfrm>
        </p:grpSpPr>
        <p:sp>
          <p:nvSpPr>
            <p:cNvPr id="162" name="Shape 6915"/>
            <p:cNvSpPr/>
            <p:nvPr/>
          </p:nvSpPr>
          <p:spPr>
            <a:xfrm>
              <a:off x="5852042" y="1295871"/>
              <a:ext cx="1702586" cy="1893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181"/>
                  </a:moveTo>
                  <a:cubicBezTo>
                    <a:pt x="1410" y="3559"/>
                    <a:pt x="2375" y="4738"/>
                    <a:pt x="2375" y="6095"/>
                  </a:cubicBezTo>
                  <a:cubicBezTo>
                    <a:pt x="2375" y="7452"/>
                    <a:pt x="1410" y="8609"/>
                    <a:pt x="0" y="9009"/>
                  </a:cubicBezTo>
                  <a:cubicBezTo>
                    <a:pt x="0" y="10188"/>
                    <a:pt x="0" y="10188"/>
                    <a:pt x="0" y="10188"/>
                  </a:cubicBezTo>
                  <a:cubicBezTo>
                    <a:pt x="866" y="10233"/>
                    <a:pt x="1732" y="10344"/>
                    <a:pt x="2573" y="10566"/>
                  </a:cubicBezTo>
                  <a:cubicBezTo>
                    <a:pt x="4379" y="11034"/>
                    <a:pt x="6037" y="11946"/>
                    <a:pt x="7324" y="13169"/>
                  </a:cubicBezTo>
                  <a:cubicBezTo>
                    <a:pt x="8635" y="14370"/>
                    <a:pt x="9501" y="15883"/>
                    <a:pt x="9971" y="17529"/>
                  </a:cubicBezTo>
                  <a:cubicBezTo>
                    <a:pt x="10120" y="18130"/>
                    <a:pt x="10219" y="18753"/>
                    <a:pt x="10268" y="19375"/>
                  </a:cubicBezTo>
                  <a:cubicBezTo>
                    <a:pt x="12767" y="19375"/>
                    <a:pt x="12767" y="19375"/>
                    <a:pt x="12767" y="19375"/>
                  </a:cubicBezTo>
                  <a:cubicBezTo>
                    <a:pt x="12841" y="19754"/>
                    <a:pt x="12841" y="19754"/>
                    <a:pt x="12841" y="19754"/>
                  </a:cubicBezTo>
                  <a:cubicBezTo>
                    <a:pt x="13014" y="20821"/>
                    <a:pt x="14029" y="21600"/>
                    <a:pt x="15216" y="21600"/>
                  </a:cubicBezTo>
                  <a:cubicBezTo>
                    <a:pt x="16404" y="21600"/>
                    <a:pt x="17394" y="20821"/>
                    <a:pt x="17592" y="19776"/>
                  </a:cubicBezTo>
                  <a:cubicBezTo>
                    <a:pt x="17641" y="19375"/>
                    <a:pt x="17641" y="19375"/>
                    <a:pt x="17641" y="19375"/>
                  </a:cubicBezTo>
                  <a:cubicBezTo>
                    <a:pt x="21600" y="19375"/>
                    <a:pt x="21600" y="19375"/>
                    <a:pt x="21600" y="19375"/>
                  </a:cubicBezTo>
                  <a:cubicBezTo>
                    <a:pt x="21600" y="18842"/>
                    <a:pt x="21551" y="18308"/>
                    <a:pt x="21476" y="17774"/>
                  </a:cubicBezTo>
                  <a:cubicBezTo>
                    <a:pt x="20437" y="17596"/>
                    <a:pt x="19423" y="17418"/>
                    <a:pt x="18359" y="17307"/>
                  </a:cubicBezTo>
                  <a:cubicBezTo>
                    <a:pt x="18012" y="15750"/>
                    <a:pt x="18012" y="15750"/>
                    <a:pt x="18012" y="15750"/>
                  </a:cubicBezTo>
                  <a:cubicBezTo>
                    <a:pt x="17518" y="14237"/>
                    <a:pt x="17518" y="14237"/>
                    <a:pt x="17518" y="14237"/>
                  </a:cubicBezTo>
                  <a:cubicBezTo>
                    <a:pt x="18408" y="13703"/>
                    <a:pt x="19225" y="13125"/>
                    <a:pt x="20066" y="12524"/>
                  </a:cubicBezTo>
                  <a:cubicBezTo>
                    <a:pt x="19423" y="10989"/>
                    <a:pt x="18482" y="9543"/>
                    <a:pt x="17443" y="8208"/>
                  </a:cubicBezTo>
                  <a:cubicBezTo>
                    <a:pt x="16429" y="8498"/>
                    <a:pt x="15414" y="8854"/>
                    <a:pt x="14449" y="9209"/>
                  </a:cubicBezTo>
                  <a:cubicBezTo>
                    <a:pt x="14078" y="8809"/>
                    <a:pt x="13732" y="8386"/>
                    <a:pt x="13287" y="8008"/>
                  </a:cubicBezTo>
                  <a:cubicBezTo>
                    <a:pt x="12866" y="7652"/>
                    <a:pt x="12470" y="7252"/>
                    <a:pt x="12000" y="6918"/>
                  </a:cubicBezTo>
                  <a:cubicBezTo>
                    <a:pt x="12470" y="6073"/>
                    <a:pt x="12891" y="5183"/>
                    <a:pt x="13262" y="4293"/>
                  </a:cubicBezTo>
                  <a:cubicBezTo>
                    <a:pt x="11827" y="3270"/>
                    <a:pt x="10268" y="2402"/>
                    <a:pt x="8586" y="1735"/>
                  </a:cubicBezTo>
                  <a:cubicBezTo>
                    <a:pt x="7868" y="2469"/>
                    <a:pt x="7200" y="3203"/>
                    <a:pt x="6581" y="3960"/>
                  </a:cubicBezTo>
                  <a:cubicBezTo>
                    <a:pt x="6037" y="3737"/>
                    <a:pt x="5468" y="3604"/>
                    <a:pt x="4899" y="3426"/>
                  </a:cubicBezTo>
                  <a:cubicBezTo>
                    <a:pt x="4355" y="3270"/>
                    <a:pt x="3761" y="3181"/>
                    <a:pt x="3192" y="3070"/>
                  </a:cubicBezTo>
                  <a:cubicBezTo>
                    <a:pt x="3093" y="2113"/>
                    <a:pt x="2994" y="1135"/>
                    <a:pt x="2796" y="200"/>
                  </a:cubicBezTo>
                  <a:cubicBezTo>
                    <a:pt x="1880" y="111"/>
                    <a:pt x="940" y="22"/>
                    <a:pt x="0" y="0"/>
                  </a:cubicBezTo>
                  <a:lnTo>
                    <a:pt x="0" y="3181"/>
                  </a:lnTo>
                  <a:close/>
                </a:path>
              </a:pathLst>
            </a:custGeom>
            <a:solidFill>
              <a:srgbClr val="00B0F0"/>
            </a:solidFill>
            <a:ln>
              <a:round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69" name="Shape 6922"/>
            <p:cNvSpPr/>
            <p:nvPr/>
          </p:nvSpPr>
          <p:spPr>
            <a:xfrm>
              <a:off x="8105260" y="1878655"/>
              <a:ext cx="3085913" cy="907941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>
              <a:spAutoFit/>
            </a:bodyPr>
            <a:lstStyle>
              <a:lvl1pPr>
                <a:buClr>
                  <a:srgbClr val="B5B5B5"/>
                </a:buClr>
                <a:defRPr sz="11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lvl="0" defTabSz="91440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TW" altLang="en-US" sz="1800" kern="0" dirty="0">
                  <a:solidFill>
                    <a:schemeClr val="bg2"/>
                  </a:solidFill>
                  <a:uFillTx/>
                  <a:latin typeface="微软雅黑" pitchFamily="34" charset="-122"/>
                  <a:ea typeface="微软雅黑" pitchFamily="34" charset="-122"/>
                </a:rPr>
                <a:t>踴躍參與資安相關活動和競賽如</a:t>
              </a:r>
              <a:r>
                <a:rPr lang="zh-TW" altLang="en-US" sz="1800" b="1" kern="0" dirty="0">
                  <a:solidFill>
                    <a:schemeClr val="bg2"/>
                  </a:solidFill>
                  <a:uFillTx/>
                  <a:latin typeface="微软雅黑" pitchFamily="34" charset="-122"/>
                  <a:ea typeface="微软雅黑" pitchFamily="34" charset="-122"/>
                </a:rPr>
                <a:t>台灣資安大會、安全達人養成計劃、</a:t>
              </a:r>
              <a:r>
                <a:rPr lang="en-US" altLang="zh-TW" sz="1800" b="1" kern="0" dirty="0">
                  <a:solidFill>
                    <a:schemeClr val="bg2"/>
                  </a:solidFill>
                  <a:uFillTx/>
                  <a:latin typeface="微软雅黑" pitchFamily="34" charset="-122"/>
                  <a:ea typeface="微软雅黑" pitchFamily="34" charset="-122"/>
                </a:rPr>
                <a:t>AIS3</a:t>
              </a:r>
              <a:r>
                <a:rPr lang="zh-TW" altLang="en-US" sz="1800" b="1" kern="0" dirty="0">
                  <a:solidFill>
                    <a:schemeClr val="bg2"/>
                  </a:solidFill>
                  <a:uFillTx/>
                  <a:latin typeface="微软雅黑" pitchFamily="34" charset="-122"/>
                  <a:ea typeface="微软雅黑" pitchFamily="34" charset="-122"/>
                </a:rPr>
                <a:t>系列比賽</a:t>
              </a:r>
              <a:r>
                <a:rPr lang="zh-TW" altLang="en-US" sz="1800" kern="0" dirty="0">
                  <a:solidFill>
                    <a:schemeClr val="bg2"/>
                  </a:solidFill>
                  <a:uFillTx/>
                  <a:latin typeface="微软雅黑" pitchFamily="34" charset="-122"/>
                  <a:ea typeface="微软雅黑" pitchFamily="34" charset="-122"/>
                </a:rPr>
                <a:t>等</a:t>
              </a:r>
            </a:p>
          </p:txBody>
        </p:sp>
        <p:sp>
          <p:nvSpPr>
            <p:cNvPr id="170" name="Shape 6923"/>
            <p:cNvSpPr/>
            <p:nvPr/>
          </p:nvSpPr>
          <p:spPr>
            <a:xfrm>
              <a:off x="8194160" y="1447768"/>
              <a:ext cx="2070101" cy="430887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8100" tIns="38100" rIns="38100" bIns="38100">
              <a:spAutoFit/>
            </a:bodyPr>
            <a:lstStyle>
              <a:lvl1pPr>
                <a:buClr>
                  <a:srgbClr val="36C0A6"/>
                </a:buClr>
                <a:buFont typeface="ArialUnicodeMS"/>
                <a:defRPr b="1">
                  <a:solidFill>
                    <a:srgbClr val="36C0A6"/>
                  </a:solidFill>
                  <a:uFill>
                    <a:solidFill>
                      <a:srgbClr val="36C0A6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>
                <a:buClr>
                  <a:srgbClr val="299883"/>
                </a:buClr>
                <a:defRPr b="0">
                  <a:solidFill>
                    <a:srgbClr val="000000"/>
                  </a:solidFill>
                  <a:uFillTx/>
                </a:defRPr>
              </a:pPr>
              <a:r>
                <a:rPr lang="zh-TW" altLang="en-US" b="0" dirty="0">
                  <a:solidFill>
                    <a:srgbClr val="0070C0"/>
                  </a:solidFill>
                  <a:uFillTx/>
                  <a:latin typeface="微软雅黑" pitchFamily="34" charset="-122"/>
                  <a:ea typeface="微软雅黑" pitchFamily="34" charset="-122"/>
                </a:rPr>
                <a:t>參與競賽活動</a:t>
              </a:r>
            </a:p>
          </p:txBody>
        </p:sp>
        <p:sp>
          <p:nvSpPr>
            <p:cNvPr id="175" name="Shape 6928"/>
            <p:cNvSpPr/>
            <p:nvPr/>
          </p:nvSpPr>
          <p:spPr>
            <a:xfrm flipH="1">
              <a:off x="7166814" y="1690378"/>
              <a:ext cx="930282" cy="1"/>
            </a:xfrm>
            <a:prstGeom prst="line">
              <a:avLst/>
            </a:prstGeom>
            <a:ln w="6350">
              <a:solidFill>
                <a:schemeClr val="bg2"/>
              </a:solidFill>
              <a:prstDash val="dash"/>
              <a:miter lim="400000"/>
              <a:headEnd type="triangle"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635289" y="3289095"/>
            <a:ext cx="5526348" cy="1694446"/>
            <a:chOff x="5664826" y="3073071"/>
            <a:chExt cx="5526348" cy="1694446"/>
          </a:xfrm>
        </p:grpSpPr>
        <p:sp>
          <p:nvSpPr>
            <p:cNvPr id="164" name="Shape 6917"/>
            <p:cNvSpPr/>
            <p:nvPr/>
          </p:nvSpPr>
          <p:spPr>
            <a:xfrm>
              <a:off x="5664826" y="3073071"/>
              <a:ext cx="1889802" cy="1694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6" y="3107"/>
                  </a:moveTo>
                  <a:cubicBezTo>
                    <a:pt x="19482" y="3008"/>
                    <a:pt x="20463" y="2908"/>
                    <a:pt x="21399" y="2734"/>
                  </a:cubicBezTo>
                  <a:cubicBezTo>
                    <a:pt x="21511" y="1814"/>
                    <a:pt x="21578" y="920"/>
                    <a:pt x="21600" y="0"/>
                  </a:cubicBezTo>
                  <a:cubicBezTo>
                    <a:pt x="18769" y="0"/>
                    <a:pt x="18769" y="0"/>
                    <a:pt x="18769" y="0"/>
                  </a:cubicBezTo>
                  <a:cubicBezTo>
                    <a:pt x="18412" y="1491"/>
                    <a:pt x="17231" y="2461"/>
                    <a:pt x="15849" y="2461"/>
                  </a:cubicBezTo>
                  <a:cubicBezTo>
                    <a:pt x="14467" y="2461"/>
                    <a:pt x="13285" y="1491"/>
                    <a:pt x="12907" y="0"/>
                  </a:cubicBezTo>
                  <a:cubicBezTo>
                    <a:pt x="11391" y="0"/>
                    <a:pt x="11391" y="0"/>
                    <a:pt x="11391" y="0"/>
                  </a:cubicBezTo>
                  <a:cubicBezTo>
                    <a:pt x="11346" y="845"/>
                    <a:pt x="11235" y="1665"/>
                    <a:pt x="11012" y="2486"/>
                  </a:cubicBezTo>
                  <a:cubicBezTo>
                    <a:pt x="10544" y="4300"/>
                    <a:pt x="9630" y="5941"/>
                    <a:pt x="8426" y="7258"/>
                  </a:cubicBezTo>
                  <a:cubicBezTo>
                    <a:pt x="7222" y="8575"/>
                    <a:pt x="5684" y="9445"/>
                    <a:pt x="4057" y="9942"/>
                  </a:cubicBezTo>
                  <a:cubicBezTo>
                    <a:pt x="3433" y="10092"/>
                    <a:pt x="2786" y="10191"/>
                    <a:pt x="2140" y="10216"/>
                  </a:cubicBezTo>
                  <a:cubicBezTo>
                    <a:pt x="2140" y="12503"/>
                    <a:pt x="2140" y="12503"/>
                    <a:pt x="2140" y="12503"/>
                  </a:cubicBezTo>
                  <a:cubicBezTo>
                    <a:pt x="1761" y="12577"/>
                    <a:pt x="1761" y="12577"/>
                    <a:pt x="1761" y="12577"/>
                  </a:cubicBezTo>
                  <a:cubicBezTo>
                    <a:pt x="736" y="12801"/>
                    <a:pt x="0" y="13770"/>
                    <a:pt x="0" y="14939"/>
                  </a:cubicBezTo>
                  <a:cubicBezTo>
                    <a:pt x="0" y="16132"/>
                    <a:pt x="736" y="17101"/>
                    <a:pt x="1761" y="17325"/>
                  </a:cubicBezTo>
                  <a:cubicBezTo>
                    <a:pt x="2140" y="17399"/>
                    <a:pt x="2140" y="17399"/>
                    <a:pt x="2140" y="17399"/>
                  </a:cubicBezTo>
                  <a:cubicBezTo>
                    <a:pt x="2140" y="21600"/>
                    <a:pt x="2140" y="21600"/>
                    <a:pt x="2140" y="21600"/>
                  </a:cubicBezTo>
                  <a:cubicBezTo>
                    <a:pt x="2697" y="21600"/>
                    <a:pt x="3254" y="21550"/>
                    <a:pt x="3789" y="21476"/>
                  </a:cubicBezTo>
                  <a:cubicBezTo>
                    <a:pt x="3990" y="20432"/>
                    <a:pt x="4146" y="19413"/>
                    <a:pt x="4258" y="18344"/>
                  </a:cubicBezTo>
                  <a:cubicBezTo>
                    <a:pt x="5818" y="18021"/>
                    <a:pt x="5818" y="18021"/>
                    <a:pt x="5818" y="18021"/>
                  </a:cubicBezTo>
                  <a:cubicBezTo>
                    <a:pt x="7356" y="17499"/>
                    <a:pt x="7356" y="17499"/>
                    <a:pt x="7356" y="17499"/>
                  </a:cubicBezTo>
                  <a:cubicBezTo>
                    <a:pt x="7891" y="18394"/>
                    <a:pt x="8448" y="19214"/>
                    <a:pt x="9050" y="20059"/>
                  </a:cubicBezTo>
                  <a:cubicBezTo>
                    <a:pt x="10611" y="19413"/>
                    <a:pt x="12037" y="18468"/>
                    <a:pt x="13397" y="17424"/>
                  </a:cubicBezTo>
                  <a:cubicBezTo>
                    <a:pt x="13107" y="16405"/>
                    <a:pt x="12750" y="15386"/>
                    <a:pt x="12372" y="14417"/>
                  </a:cubicBezTo>
                  <a:cubicBezTo>
                    <a:pt x="12773" y="14044"/>
                    <a:pt x="13219" y="13696"/>
                    <a:pt x="13575" y="13248"/>
                  </a:cubicBezTo>
                  <a:cubicBezTo>
                    <a:pt x="13954" y="12826"/>
                    <a:pt x="14355" y="12453"/>
                    <a:pt x="14667" y="11981"/>
                  </a:cubicBezTo>
                  <a:cubicBezTo>
                    <a:pt x="15515" y="12428"/>
                    <a:pt x="16406" y="12826"/>
                    <a:pt x="17320" y="13223"/>
                  </a:cubicBezTo>
                  <a:cubicBezTo>
                    <a:pt x="18346" y="11782"/>
                    <a:pt x="19193" y="10216"/>
                    <a:pt x="19861" y="8526"/>
                  </a:cubicBezTo>
                  <a:cubicBezTo>
                    <a:pt x="19148" y="7805"/>
                    <a:pt x="18412" y="7134"/>
                    <a:pt x="17654" y="6512"/>
                  </a:cubicBezTo>
                  <a:cubicBezTo>
                    <a:pt x="17877" y="5965"/>
                    <a:pt x="17989" y="5394"/>
                    <a:pt x="18167" y="4822"/>
                  </a:cubicBezTo>
                  <a:cubicBezTo>
                    <a:pt x="18346" y="4275"/>
                    <a:pt x="18412" y="3679"/>
                    <a:pt x="18546" y="3107"/>
                  </a:cubicBezTo>
                  <a:close/>
                </a:path>
              </a:pathLst>
            </a:custGeom>
            <a:solidFill>
              <a:srgbClr val="CCECFF"/>
            </a:solidFill>
            <a:ln>
              <a:round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71" name="Shape 6924"/>
            <p:cNvSpPr/>
            <p:nvPr/>
          </p:nvSpPr>
          <p:spPr>
            <a:xfrm>
              <a:off x="8166838" y="4002341"/>
              <a:ext cx="3024336" cy="630942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>
              <a:spAutoFit/>
            </a:bodyPr>
            <a:lstStyle>
              <a:lvl1pPr>
                <a:buClr>
                  <a:srgbClr val="B5B5B5"/>
                </a:buClr>
                <a:defRPr sz="1100">
                  <a:solidFill>
                    <a:srgbClr val="B5B5B5"/>
                  </a:solidFill>
                  <a:uFill>
                    <a:solidFill>
                      <a:srgbClr val="B5B5B5"/>
                    </a:solidFill>
                  </a:uFill>
                </a:defRPr>
              </a:lvl1pPr>
            </a:lstStyle>
            <a:p>
              <a:pPr lvl="0" defTabSz="914400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TW" altLang="en-US" sz="1800" kern="0" dirty="0">
                  <a:solidFill>
                    <a:schemeClr val="bg2"/>
                  </a:solidFill>
                  <a:uFillTx/>
                  <a:latin typeface="微软雅黑" pitchFamily="34" charset="-122"/>
                  <a:ea typeface="微软雅黑" pitchFamily="34" charset="-122"/>
                </a:rPr>
                <a:t>逐漸掌握資安</a:t>
              </a:r>
              <a:r>
                <a:rPr lang="en-US" altLang="zh-TW" sz="1800" kern="0" dirty="0">
                  <a:solidFill>
                    <a:schemeClr val="bg2"/>
                  </a:solidFill>
                  <a:uFillTx/>
                  <a:latin typeface="微软雅黑" pitchFamily="34" charset="-122"/>
                  <a:ea typeface="微软雅黑" pitchFamily="34" charset="-122"/>
                </a:rPr>
                <a:t>CTF</a:t>
              </a:r>
              <a:r>
                <a:rPr lang="zh-TW" altLang="en-US" sz="1800" kern="0" dirty="0">
                  <a:solidFill>
                    <a:schemeClr val="bg2"/>
                  </a:solidFill>
                  <a:uFillTx/>
                  <a:latin typeface="微软雅黑" pitchFamily="34" charset="-122"/>
                  <a:ea typeface="微软雅黑" pitchFamily="34" charset="-122"/>
                </a:rPr>
                <a:t>學習的要領，</a:t>
              </a:r>
              <a:r>
                <a:rPr lang="zh-TW" altLang="en-US" sz="1800" b="1" kern="0" dirty="0">
                  <a:solidFill>
                    <a:schemeClr val="bg2"/>
                  </a:solidFill>
                  <a:uFillTx/>
                  <a:latin typeface="微软雅黑" pitchFamily="34" charset="-122"/>
                  <a:ea typeface="微软雅黑" pitchFamily="34" charset="-122"/>
                </a:rPr>
                <a:t>提升解題能力</a:t>
              </a:r>
            </a:p>
          </p:txBody>
        </p:sp>
        <p:sp>
          <p:nvSpPr>
            <p:cNvPr id="172" name="Shape 6925"/>
            <p:cNvSpPr/>
            <p:nvPr/>
          </p:nvSpPr>
          <p:spPr>
            <a:xfrm>
              <a:off x="8246676" y="3434732"/>
              <a:ext cx="2070101" cy="430887"/>
            </a:xfrm>
            <a:prstGeom prst="rect">
              <a:avLst/>
            </a:prstGeom>
            <a:ln w="12700">
              <a:round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8100" tIns="38100" rIns="38100" bIns="38100">
              <a:spAutoFit/>
            </a:bodyPr>
            <a:lstStyle>
              <a:lvl1pPr>
                <a:buClr>
                  <a:srgbClr val="DDE896"/>
                </a:buClr>
                <a:buFont typeface="ArialUnicodeMS"/>
                <a:defRPr b="1">
                  <a:solidFill>
                    <a:srgbClr val="DDE896"/>
                  </a:solidFill>
                  <a:uFill>
                    <a:solidFill>
                      <a:srgbClr val="DDE896"/>
                    </a:solidFill>
                  </a:uFill>
                  <a:latin typeface="ArialUnicodeMS"/>
                  <a:ea typeface="ArialUnicodeMS"/>
                  <a:cs typeface="ArialUnicodeMS"/>
                  <a:sym typeface="ArialUnicodeMS"/>
                </a:defRPr>
              </a:lvl1pPr>
            </a:lstStyle>
            <a:p>
              <a:pPr>
                <a:buClr>
                  <a:srgbClr val="299883"/>
                </a:buClr>
                <a:defRPr b="0">
                  <a:solidFill>
                    <a:srgbClr val="000000"/>
                  </a:solidFill>
                  <a:uFillTx/>
                </a:defRPr>
              </a:pPr>
              <a:r>
                <a:rPr lang="zh-TW" altLang="en-US" b="0" dirty="0">
                  <a:solidFill>
                    <a:srgbClr val="0070C0"/>
                  </a:solidFill>
                  <a:uFillTx/>
                  <a:latin typeface="微软雅黑" pitchFamily="34" charset="-122"/>
                  <a:ea typeface="微软雅黑" pitchFamily="34" charset="-122"/>
                </a:rPr>
                <a:t>掌握學習要領</a:t>
              </a:r>
            </a:p>
          </p:txBody>
        </p:sp>
        <p:sp>
          <p:nvSpPr>
            <p:cNvPr id="176" name="Shape 6929"/>
            <p:cNvSpPr/>
            <p:nvPr/>
          </p:nvSpPr>
          <p:spPr>
            <a:xfrm flipH="1">
              <a:off x="7336902" y="3650176"/>
              <a:ext cx="768357" cy="1"/>
            </a:xfrm>
            <a:prstGeom prst="line">
              <a:avLst/>
            </a:prstGeom>
            <a:ln w="6350">
              <a:solidFill>
                <a:schemeClr val="bg2"/>
              </a:solidFill>
              <a:prstDash val="dash"/>
              <a:miter lim="400000"/>
              <a:headEnd type="triangle"/>
            </a:ln>
          </p:spPr>
          <p:txBody>
            <a:bodyPr lIns="0" tIns="0" rIns="0" bIns="0"/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</p:grpSp>
      <p:grpSp>
        <p:nvGrpSpPr>
          <p:cNvPr id="177" name="Group 6936"/>
          <p:cNvGrpSpPr/>
          <p:nvPr/>
        </p:nvGrpSpPr>
        <p:grpSpPr>
          <a:xfrm>
            <a:off x="5275454" y="2790227"/>
            <a:ext cx="977494" cy="977541"/>
            <a:chOff x="0" y="0"/>
            <a:chExt cx="977493" cy="977540"/>
          </a:xfrm>
        </p:grpSpPr>
        <p:sp>
          <p:nvSpPr>
            <p:cNvPr id="178" name="Shape 6930"/>
            <p:cNvSpPr/>
            <p:nvPr/>
          </p:nvSpPr>
          <p:spPr>
            <a:xfrm>
              <a:off x="-1" y="92449"/>
              <a:ext cx="890097" cy="885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600" extrusionOk="0">
                  <a:moveTo>
                    <a:pt x="15259" y="526"/>
                  </a:moveTo>
                  <a:cubicBezTo>
                    <a:pt x="14911" y="175"/>
                    <a:pt x="14448" y="0"/>
                    <a:pt x="13956" y="0"/>
                  </a:cubicBezTo>
                  <a:cubicBezTo>
                    <a:pt x="13464" y="0"/>
                    <a:pt x="13000" y="175"/>
                    <a:pt x="12653" y="526"/>
                  </a:cubicBezTo>
                  <a:cubicBezTo>
                    <a:pt x="11611" y="1578"/>
                    <a:pt x="11611" y="1578"/>
                    <a:pt x="11611" y="1578"/>
                  </a:cubicBezTo>
                  <a:cubicBezTo>
                    <a:pt x="11263" y="1929"/>
                    <a:pt x="11089" y="2397"/>
                    <a:pt x="11089" y="2894"/>
                  </a:cubicBezTo>
                  <a:cubicBezTo>
                    <a:pt x="11089" y="3244"/>
                    <a:pt x="11176" y="3595"/>
                    <a:pt x="11350" y="3887"/>
                  </a:cubicBezTo>
                  <a:cubicBezTo>
                    <a:pt x="1332" y="7921"/>
                    <a:pt x="1332" y="7921"/>
                    <a:pt x="1332" y="7921"/>
                  </a:cubicBezTo>
                  <a:cubicBezTo>
                    <a:pt x="666" y="8242"/>
                    <a:pt x="174" y="8856"/>
                    <a:pt x="29" y="9558"/>
                  </a:cubicBezTo>
                  <a:cubicBezTo>
                    <a:pt x="-87" y="10288"/>
                    <a:pt x="145" y="11048"/>
                    <a:pt x="666" y="11575"/>
                  </a:cubicBezTo>
                  <a:cubicBezTo>
                    <a:pt x="10047" y="20957"/>
                    <a:pt x="10047" y="20957"/>
                    <a:pt x="10047" y="20957"/>
                  </a:cubicBezTo>
                  <a:cubicBezTo>
                    <a:pt x="10452" y="21366"/>
                    <a:pt x="11003" y="21600"/>
                    <a:pt x="11553" y="21600"/>
                  </a:cubicBezTo>
                  <a:cubicBezTo>
                    <a:pt x="11582" y="21600"/>
                    <a:pt x="11611" y="21600"/>
                    <a:pt x="11611" y="21600"/>
                  </a:cubicBezTo>
                  <a:cubicBezTo>
                    <a:pt x="11755" y="21600"/>
                    <a:pt x="11900" y="21571"/>
                    <a:pt x="12074" y="21542"/>
                  </a:cubicBezTo>
                  <a:cubicBezTo>
                    <a:pt x="12798" y="21395"/>
                    <a:pt x="13406" y="20899"/>
                    <a:pt x="13666" y="20197"/>
                  </a:cubicBezTo>
                  <a:cubicBezTo>
                    <a:pt x="17604" y="10230"/>
                    <a:pt x="17604" y="10230"/>
                    <a:pt x="17604" y="10230"/>
                  </a:cubicBezTo>
                  <a:cubicBezTo>
                    <a:pt x="17923" y="10405"/>
                    <a:pt x="18270" y="10522"/>
                    <a:pt x="18618" y="10522"/>
                  </a:cubicBezTo>
                  <a:cubicBezTo>
                    <a:pt x="19110" y="10522"/>
                    <a:pt x="19573" y="10318"/>
                    <a:pt x="19921" y="9967"/>
                  </a:cubicBezTo>
                  <a:cubicBezTo>
                    <a:pt x="20963" y="8944"/>
                    <a:pt x="20963" y="8944"/>
                    <a:pt x="20963" y="8944"/>
                  </a:cubicBezTo>
                  <a:cubicBezTo>
                    <a:pt x="21310" y="8564"/>
                    <a:pt x="21513" y="8096"/>
                    <a:pt x="21513" y="7599"/>
                  </a:cubicBezTo>
                  <a:cubicBezTo>
                    <a:pt x="21513" y="7103"/>
                    <a:pt x="21310" y="6635"/>
                    <a:pt x="20963" y="6284"/>
                  </a:cubicBezTo>
                  <a:lnTo>
                    <a:pt x="15259" y="526"/>
                  </a:lnTo>
                  <a:close/>
                  <a:moveTo>
                    <a:pt x="12305" y="19642"/>
                  </a:moveTo>
                  <a:cubicBezTo>
                    <a:pt x="12219" y="19876"/>
                    <a:pt x="12016" y="20051"/>
                    <a:pt x="11755" y="20080"/>
                  </a:cubicBezTo>
                  <a:cubicBezTo>
                    <a:pt x="11697" y="20109"/>
                    <a:pt x="11640" y="20109"/>
                    <a:pt x="11582" y="20109"/>
                  </a:cubicBezTo>
                  <a:cubicBezTo>
                    <a:pt x="11408" y="20109"/>
                    <a:pt x="11234" y="20022"/>
                    <a:pt x="11089" y="19905"/>
                  </a:cubicBezTo>
                  <a:cubicBezTo>
                    <a:pt x="1679" y="10522"/>
                    <a:pt x="1679" y="10522"/>
                    <a:pt x="1679" y="10522"/>
                  </a:cubicBezTo>
                  <a:cubicBezTo>
                    <a:pt x="1534" y="10347"/>
                    <a:pt x="1448" y="10084"/>
                    <a:pt x="1477" y="9850"/>
                  </a:cubicBezTo>
                  <a:cubicBezTo>
                    <a:pt x="1534" y="9616"/>
                    <a:pt x="1708" y="9412"/>
                    <a:pt x="1911" y="9295"/>
                  </a:cubicBezTo>
                  <a:cubicBezTo>
                    <a:pt x="6515" y="7453"/>
                    <a:pt x="6515" y="7453"/>
                    <a:pt x="6515" y="7453"/>
                  </a:cubicBezTo>
                  <a:cubicBezTo>
                    <a:pt x="9613" y="8476"/>
                    <a:pt x="12682" y="7483"/>
                    <a:pt x="15780" y="10815"/>
                  </a:cubicBezTo>
                  <a:lnTo>
                    <a:pt x="12305" y="19642"/>
                  </a:lnTo>
                  <a:close/>
                  <a:moveTo>
                    <a:pt x="19921" y="7863"/>
                  </a:moveTo>
                  <a:cubicBezTo>
                    <a:pt x="18878" y="8915"/>
                    <a:pt x="18878" y="8915"/>
                    <a:pt x="18878" y="8915"/>
                  </a:cubicBezTo>
                  <a:cubicBezTo>
                    <a:pt x="18733" y="9061"/>
                    <a:pt x="18502" y="9061"/>
                    <a:pt x="18357" y="8915"/>
                  </a:cubicBezTo>
                  <a:cubicBezTo>
                    <a:pt x="17054" y="7599"/>
                    <a:pt x="17054" y="7599"/>
                    <a:pt x="17054" y="7599"/>
                  </a:cubicBezTo>
                  <a:cubicBezTo>
                    <a:pt x="16012" y="10288"/>
                    <a:pt x="16012" y="10288"/>
                    <a:pt x="16012" y="10288"/>
                  </a:cubicBezTo>
                  <a:cubicBezTo>
                    <a:pt x="16099" y="10055"/>
                    <a:pt x="16099" y="10055"/>
                    <a:pt x="16099" y="10055"/>
                  </a:cubicBezTo>
                  <a:cubicBezTo>
                    <a:pt x="13869" y="7804"/>
                    <a:pt x="11611" y="7541"/>
                    <a:pt x="9584" y="7278"/>
                  </a:cubicBezTo>
                  <a:cubicBezTo>
                    <a:pt x="8918" y="7190"/>
                    <a:pt x="8281" y="7103"/>
                    <a:pt x="7644" y="6986"/>
                  </a:cubicBezTo>
                  <a:cubicBezTo>
                    <a:pt x="13927" y="4443"/>
                    <a:pt x="13927" y="4443"/>
                    <a:pt x="13927" y="4443"/>
                  </a:cubicBezTo>
                  <a:cubicBezTo>
                    <a:pt x="12653" y="3157"/>
                    <a:pt x="12653" y="3157"/>
                    <a:pt x="12653" y="3157"/>
                  </a:cubicBezTo>
                  <a:cubicBezTo>
                    <a:pt x="12508" y="3011"/>
                    <a:pt x="12508" y="2777"/>
                    <a:pt x="12653" y="2631"/>
                  </a:cubicBezTo>
                  <a:cubicBezTo>
                    <a:pt x="13695" y="1578"/>
                    <a:pt x="13695" y="1578"/>
                    <a:pt x="13695" y="1578"/>
                  </a:cubicBezTo>
                  <a:cubicBezTo>
                    <a:pt x="13840" y="1432"/>
                    <a:pt x="14072" y="1432"/>
                    <a:pt x="14216" y="1578"/>
                  </a:cubicBezTo>
                  <a:cubicBezTo>
                    <a:pt x="19921" y="7336"/>
                    <a:pt x="19921" y="7336"/>
                    <a:pt x="19921" y="7336"/>
                  </a:cubicBezTo>
                  <a:cubicBezTo>
                    <a:pt x="20065" y="7483"/>
                    <a:pt x="20065" y="7716"/>
                    <a:pt x="19921" y="7863"/>
                  </a:cubicBezTo>
                  <a:close/>
                </a:path>
              </a:pathLst>
            </a:custGeom>
            <a:solidFill>
              <a:srgbClr val="CBCBCB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79" name="Shape 6931"/>
            <p:cNvSpPr/>
            <p:nvPr/>
          </p:nvSpPr>
          <p:spPr>
            <a:xfrm>
              <a:off x="427848" y="488517"/>
              <a:ext cx="153578" cy="153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706" y="21600"/>
                    <a:pt x="21600" y="16706"/>
                    <a:pt x="21600" y="10800"/>
                  </a:cubicBezTo>
                  <a:cubicBezTo>
                    <a:pt x="21600" y="4894"/>
                    <a:pt x="16706" y="0"/>
                    <a:pt x="10800" y="0"/>
                  </a:cubicBezTo>
                  <a:cubicBezTo>
                    <a:pt x="4894" y="0"/>
                    <a:pt x="0" y="4894"/>
                    <a:pt x="0" y="10800"/>
                  </a:cubicBezTo>
                  <a:cubicBezTo>
                    <a:pt x="0" y="16706"/>
                    <a:pt x="4894" y="21600"/>
                    <a:pt x="10800" y="21600"/>
                  </a:cubicBezTo>
                  <a:close/>
                  <a:moveTo>
                    <a:pt x="10800" y="4388"/>
                  </a:moveTo>
                  <a:cubicBezTo>
                    <a:pt x="14344" y="4388"/>
                    <a:pt x="17212" y="7256"/>
                    <a:pt x="17212" y="10800"/>
                  </a:cubicBezTo>
                  <a:cubicBezTo>
                    <a:pt x="17212" y="14344"/>
                    <a:pt x="14344" y="17212"/>
                    <a:pt x="10800" y="17212"/>
                  </a:cubicBezTo>
                  <a:cubicBezTo>
                    <a:pt x="7256" y="17212"/>
                    <a:pt x="4387" y="14344"/>
                    <a:pt x="4387" y="10800"/>
                  </a:cubicBezTo>
                  <a:cubicBezTo>
                    <a:pt x="4387" y="7256"/>
                    <a:pt x="7256" y="4388"/>
                    <a:pt x="10800" y="4388"/>
                  </a:cubicBezTo>
                  <a:close/>
                </a:path>
              </a:pathLst>
            </a:custGeom>
            <a:solidFill>
              <a:srgbClr val="CBCBCB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80" name="Shape 6932"/>
            <p:cNvSpPr/>
            <p:nvPr/>
          </p:nvSpPr>
          <p:spPr>
            <a:xfrm>
              <a:off x="825431" y="0"/>
              <a:ext cx="152063" cy="153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15" y="0"/>
                  </a:moveTo>
                  <a:cubicBezTo>
                    <a:pt x="4762" y="0"/>
                    <a:pt x="0" y="4894"/>
                    <a:pt x="0" y="10800"/>
                  </a:cubicBezTo>
                  <a:cubicBezTo>
                    <a:pt x="0" y="16706"/>
                    <a:pt x="4762" y="21600"/>
                    <a:pt x="10715" y="21600"/>
                  </a:cubicBezTo>
                  <a:cubicBezTo>
                    <a:pt x="16668" y="21600"/>
                    <a:pt x="21600" y="16706"/>
                    <a:pt x="21600" y="10800"/>
                  </a:cubicBezTo>
                  <a:cubicBezTo>
                    <a:pt x="21600" y="4894"/>
                    <a:pt x="16668" y="0"/>
                    <a:pt x="10715" y="0"/>
                  </a:cubicBezTo>
                  <a:close/>
                  <a:moveTo>
                    <a:pt x="10715" y="17212"/>
                  </a:moveTo>
                  <a:cubicBezTo>
                    <a:pt x="7143" y="17212"/>
                    <a:pt x="4252" y="14344"/>
                    <a:pt x="4252" y="10800"/>
                  </a:cubicBezTo>
                  <a:cubicBezTo>
                    <a:pt x="4252" y="7256"/>
                    <a:pt x="7143" y="4388"/>
                    <a:pt x="10715" y="4388"/>
                  </a:cubicBezTo>
                  <a:cubicBezTo>
                    <a:pt x="14287" y="4388"/>
                    <a:pt x="17348" y="7256"/>
                    <a:pt x="17348" y="10800"/>
                  </a:cubicBezTo>
                  <a:cubicBezTo>
                    <a:pt x="17348" y="14344"/>
                    <a:pt x="14287" y="17212"/>
                    <a:pt x="10715" y="17212"/>
                  </a:cubicBezTo>
                  <a:close/>
                </a:path>
              </a:pathLst>
            </a:custGeom>
            <a:solidFill>
              <a:srgbClr val="CBCBCB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81" name="Shape 6933"/>
            <p:cNvSpPr/>
            <p:nvPr/>
          </p:nvSpPr>
          <p:spPr>
            <a:xfrm>
              <a:off x="244465" y="458711"/>
              <a:ext cx="122256" cy="122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16729"/>
                    <a:pt x="4871" y="21600"/>
                    <a:pt x="10800" y="21600"/>
                  </a:cubicBezTo>
                  <a:cubicBezTo>
                    <a:pt x="16729" y="21600"/>
                    <a:pt x="21600" y="16729"/>
                    <a:pt x="21600" y="10800"/>
                  </a:cubicBezTo>
                  <a:cubicBezTo>
                    <a:pt x="21600" y="4659"/>
                    <a:pt x="16729" y="0"/>
                    <a:pt x="10800" y="0"/>
                  </a:cubicBezTo>
                  <a:cubicBezTo>
                    <a:pt x="4871" y="0"/>
                    <a:pt x="0" y="4659"/>
                    <a:pt x="0" y="10800"/>
                  </a:cubicBezTo>
                  <a:close/>
                  <a:moveTo>
                    <a:pt x="10800" y="5294"/>
                  </a:moveTo>
                  <a:cubicBezTo>
                    <a:pt x="13765" y="5294"/>
                    <a:pt x="16306" y="7624"/>
                    <a:pt x="16306" y="10800"/>
                  </a:cubicBezTo>
                  <a:cubicBezTo>
                    <a:pt x="16306" y="13765"/>
                    <a:pt x="13765" y="16094"/>
                    <a:pt x="10800" y="16094"/>
                  </a:cubicBezTo>
                  <a:cubicBezTo>
                    <a:pt x="7835" y="16094"/>
                    <a:pt x="5506" y="13765"/>
                    <a:pt x="5506" y="10800"/>
                  </a:cubicBezTo>
                  <a:cubicBezTo>
                    <a:pt x="5506" y="7624"/>
                    <a:pt x="7835" y="5294"/>
                    <a:pt x="10800" y="5294"/>
                  </a:cubicBezTo>
                  <a:close/>
                </a:path>
              </a:pathLst>
            </a:custGeom>
            <a:solidFill>
              <a:srgbClr val="CBCBCB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82" name="Shape 6934"/>
            <p:cNvSpPr/>
            <p:nvPr/>
          </p:nvSpPr>
          <p:spPr>
            <a:xfrm>
              <a:off x="366720" y="671900"/>
              <a:ext cx="61129" cy="61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  <p:sp>
          <p:nvSpPr>
            <p:cNvPr id="183" name="Shape 6935"/>
            <p:cNvSpPr/>
            <p:nvPr/>
          </p:nvSpPr>
          <p:spPr>
            <a:xfrm>
              <a:off x="855742" y="214199"/>
              <a:ext cx="60623" cy="61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9525" cap="flat">
              <a:noFill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</a:endParaRPr>
            </a:p>
          </p:txBody>
        </p:sp>
      </p:grpSp>
      <p:sp>
        <p:nvSpPr>
          <p:cNvPr id="184" name="Shape 6937"/>
          <p:cNvSpPr/>
          <p:nvPr/>
        </p:nvSpPr>
        <p:spPr>
          <a:xfrm>
            <a:off x="5789623" y="5505915"/>
            <a:ext cx="5702915" cy="45719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>
              <a:buClr>
                <a:srgbClr val="FFFFFF"/>
              </a:buCl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>
              <a:latin typeface="+mn-ea"/>
            </a:endParaRPr>
          </a:p>
        </p:txBody>
      </p:sp>
      <p:sp>
        <p:nvSpPr>
          <p:cNvPr id="185" name="Shape 6938"/>
          <p:cNvSpPr/>
          <p:nvPr/>
        </p:nvSpPr>
        <p:spPr>
          <a:xfrm>
            <a:off x="5593533" y="5367306"/>
            <a:ext cx="352427" cy="352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/>
          </a:solidFill>
          <a:ln w="88900">
            <a:solidFill>
              <a:srgbClr val="0070C0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+mn-ea"/>
            </a:endParaRPr>
          </a:p>
        </p:txBody>
      </p:sp>
      <p:sp>
        <p:nvSpPr>
          <p:cNvPr id="47" name="Shape 6911"/>
          <p:cNvSpPr/>
          <p:nvPr/>
        </p:nvSpPr>
        <p:spPr>
          <a:xfrm>
            <a:off x="-29537" y="5505915"/>
            <a:ext cx="5610584" cy="45719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algn="ctr">
              <a:buClr>
                <a:srgbClr val="FFFFFF"/>
              </a:buCl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>
              <a:latin typeface="+mn-ea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0" y="-1"/>
            <a:ext cx="6241123" cy="973115"/>
            <a:chOff x="0" y="-1"/>
            <a:chExt cx="7681384" cy="973115"/>
          </a:xfrm>
        </p:grpSpPr>
        <p:grpSp>
          <p:nvGrpSpPr>
            <p:cNvPr id="48" name="组合 47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54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55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56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57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49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50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51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52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53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1984010"/>
      </p:ext>
    </p:extLst>
  </p:cSld>
  <p:clrMapOvr>
    <a:masterClrMapping/>
  </p:clrMapOvr>
  <p:transition spd="slow" advTm="2487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TW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資安競賽參與經驗</a:t>
            </a:r>
          </a:p>
        </p:txBody>
      </p:sp>
      <p:sp>
        <p:nvSpPr>
          <p:cNvPr id="35" name="Rectangle 21"/>
          <p:cNvSpPr/>
          <p:nvPr/>
        </p:nvSpPr>
        <p:spPr>
          <a:xfrm>
            <a:off x="2588041" y="4418756"/>
            <a:ext cx="3610194" cy="1224335"/>
          </a:xfrm>
          <a:prstGeom prst="rect">
            <a:avLst/>
          </a:prstGeom>
        </p:spPr>
        <p:txBody>
          <a:bodyPr wrap="square" lIns="115214" tIns="57607" rIns="115214" bIns="57607">
            <a:spAutoFit/>
          </a:bodyPr>
          <a:lstStyle/>
          <a:p>
            <a:pPr lvl="0" defTabSz="914400">
              <a:defRPr/>
            </a:pPr>
            <a:r>
              <a:rPr lang="zh-TW" altLang="en-US" sz="2800" kern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暑期營隊</a:t>
            </a:r>
            <a:endParaRPr lang="en-US" altLang="zh-TW" sz="2800" kern="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defTabSz="914400">
              <a:defRPr/>
            </a:pPr>
            <a:endParaRPr lang="zh-TW" altLang="en-US" sz="800" kern="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914400">
              <a:buFont typeface="Wingdings" panose="05000000000000000000" pitchFamily="2" charset="2"/>
              <a:buChar char="Ø"/>
              <a:defRPr/>
            </a:pPr>
            <a:r>
              <a:rPr lang="en-US" altLang="zh-TW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AIS3</a:t>
            </a:r>
            <a:r>
              <a:rPr lang="zh-TW" altLang="en-US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TW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Junior</a:t>
            </a:r>
            <a:r>
              <a:rPr lang="zh-TW" altLang="en-US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TW" sz="18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914400">
              <a:buFont typeface="Wingdings" panose="05000000000000000000" pitchFamily="2" charset="2"/>
              <a:buChar char="Ø"/>
              <a:defRPr/>
            </a:pPr>
            <a:r>
              <a:rPr lang="en-US" altLang="zh-TW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ISIP FinTech</a:t>
            </a:r>
            <a:r>
              <a:rPr lang="zh-TW" altLang="en-US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TW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Summer</a:t>
            </a:r>
            <a:r>
              <a:rPr lang="zh-TW" altLang="en-US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TW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Camp</a:t>
            </a:r>
            <a:endParaRPr lang="zh-TW" altLang="en-US" sz="18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Rectangle 22"/>
          <p:cNvSpPr/>
          <p:nvPr/>
        </p:nvSpPr>
        <p:spPr>
          <a:xfrm>
            <a:off x="8259251" y="1964748"/>
            <a:ext cx="3118410" cy="1778333"/>
          </a:xfrm>
          <a:prstGeom prst="rect">
            <a:avLst/>
          </a:prstGeom>
        </p:spPr>
        <p:txBody>
          <a:bodyPr wrap="square" lIns="115214" tIns="57607" rIns="115214" bIns="57607">
            <a:spAutoFit/>
          </a:bodyPr>
          <a:lstStyle/>
          <a:p>
            <a:pPr lvl="0" defTabSz="914400">
              <a:defRPr/>
            </a:pPr>
            <a:r>
              <a:rPr lang="zh-TW" altLang="en-US" sz="2800" kern="0" dirty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全國性競賽</a:t>
            </a:r>
            <a:endParaRPr lang="en-US" altLang="zh-TW" sz="2800" kern="0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defTabSz="914400">
              <a:defRPr/>
            </a:pPr>
            <a:endParaRPr lang="zh-TW" altLang="en-US" sz="800" kern="0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914400">
              <a:buFont typeface="Wingdings" panose="05000000000000000000" pitchFamily="2" charset="2"/>
              <a:buChar char="Ø"/>
              <a:defRPr/>
            </a:pPr>
            <a:r>
              <a:rPr lang="en-US" altLang="zh-CN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2024 THJCC CTF </a:t>
            </a:r>
            <a:endParaRPr lang="zh-CN" altLang="en-US" sz="18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914400">
              <a:buFont typeface="Wingdings" panose="05000000000000000000" pitchFamily="2" charset="2"/>
              <a:buChar char="Ø"/>
              <a:defRPr/>
            </a:pPr>
            <a:r>
              <a:rPr lang="en-US" altLang="zh-CN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2024 AIS3 </a:t>
            </a:r>
            <a:r>
              <a:rPr lang="en-US" altLang="zh-CN" sz="1800" kern="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MyFirstCTF</a:t>
            </a:r>
            <a:r>
              <a:rPr lang="en-US" altLang="zh-CN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8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914400">
              <a:buFont typeface="Wingdings" panose="05000000000000000000" pitchFamily="2" charset="2"/>
              <a:buChar char="Ø"/>
              <a:defRPr/>
            </a:pPr>
            <a:r>
              <a:rPr lang="en-US" altLang="zh-CN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2024 AIS3 pre-exam</a:t>
            </a:r>
          </a:p>
          <a:p>
            <a:pPr marL="285750" indent="-285750" defTabSz="914400">
              <a:buFont typeface="Wingdings" panose="05000000000000000000" pitchFamily="2" charset="2"/>
              <a:buChar char="Ø"/>
              <a:defRPr/>
            </a:pPr>
            <a:r>
              <a:rPr lang="en-US" altLang="zh-TW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2024</a:t>
            </a:r>
            <a:r>
              <a:rPr lang="zh-TW" altLang="en-US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TW" sz="1800" kern="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FhCTF</a:t>
            </a:r>
            <a:r>
              <a:rPr lang="en-US" altLang="zh-CN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8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Rectangle 23"/>
          <p:cNvSpPr/>
          <p:nvPr/>
        </p:nvSpPr>
        <p:spPr>
          <a:xfrm>
            <a:off x="2608916" y="2035611"/>
            <a:ext cx="2595349" cy="1286339"/>
          </a:xfrm>
          <a:prstGeom prst="rect">
            <a:avLst/>
          </a:prstGeom>
        </p:spPr>
        <p:txBody>
          <a:bodyPr wrap="square" lIns="115214" tIns="57607" rIns="115214" bIns="57607">
            <a:spAutoFit/>
          </a:bodyPr>
          <a:lstStyle/>
          <a:p>
            <a:pPr lvl="0" defTabSz="914400">
              <a:defRPr/>
            </a:pPr>
            <a:r>
              <a:rPr lang="zh-TW" altLang="en-US" sz="2800" kern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校內競賽</a:t>
            </a:r>
            <a:endParaRPr lang="en-US" altLang="zh-TW" sz="2800" kern="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defTabSz="914400">
              <a:defRPr/>
            </a:pPr>
            <a:endParaRPr lang="zh-TW" altLang="en-US" sz="800" kern="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 defTabSz="914400">
              <a:lnSpc>
                <a:spcPts val="25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TW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2024</a:t>
            </a:r>
            <a:r>
              <a:rPr lang="zh-TW" altLang="en-US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明倫高中校內</a:t>
            </a:r>
            <a:r>
              <a:rPr lang="zh-TW" altLang="en-US" sz="1800" b="1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資安</a:t>
            </a:r>
            <a:r>
              <a:rPr lang="en-US" altLang="zh-TW" sz="1800" b="1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CTF</a:t>
            </a:r>
            <a:r>
              <a:rPr lang="zh-TW" altLang="en-US" sz="1800" b="1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競賽優等</a:t>
            </a:r>
          </a:p>
        </p:txBody>
      </p:sp>
      <p:grpSp>
        <p:nvGrpSpPr>
          <p:cNvPr id="39" name="Group 47"/>
          <p:cNvGrpSpPr/>
          <p:nvPr/>
        </p:nvGrpSpPr>
        <p:grpSpPr>
          <a:xfrm rot="10800000">
            <a:off x="324715" y="4159668"/>
            <a:ext cx="2301969" cy="1979546"/>
            <a:chOff x="2487805" y="1395614"/>
            <a:chExt cx="1826859" cy="1571222"/>
          </a:xfrm>
        </p:grpSpPr>
        <p:grpSp>
          <p:nvGrpSpPr>
            <p:cNvPr id="40" name="Group 32"/>
            <p:cNvGrpSpPr/>
            <p:nvPr/>
          </p:nvGrpSpPr>
          <p:grpSpPr>
            <a:xfrm>
              <a:off x="2487805" y="1395614"/>
              <a:ext cx="1826859" cy="1571222"/>
              <a:chOff x="2487805" y="1395614"/>
              <a:chExt cx="1826859" cy="1571222"/>
            </a:xfrm>
          </p:grpSpPr>
          <p:sp>
            <p:nvSpPr>
              <p:cNvPr id="45" name="Oval 9"/>
              <p:cNvSpPr/>
              <p:nvPr/>
            </p:nvSpPr>
            <p:spPr>
              <a:xfrm>
                <a:off x="2667000" y="1395614"/>
                <a:ext cx="1647664" cy="1571222"/>
              </a:xfrm>
              <a:prstGeom prst="ellipse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46" name="Oval 5"/>
              <p:cNvSpPr/>
              <p:nvPr/>
            </p:nvSpPr>
            <p:spPr>
              <a:xfrm>
                <a:off x="2487805" y="1962150"/>
                <a:ext cx="440868" cy="440868"/>
              </a:xfrm>
              <a:prstGeom prst="ellipse">
                <a:avLst/>
              </a:prstGeom>
              <a:solidFill>
                <a:srgbClr val="00B0F0"/>
              </a:solidFill>
              <a:ln w="381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grpSp>
          <p:nvGrpSpPr>
            <p:cNvPr id="41" name="Group 18"/>
            <p:cNvGrpSpPr/>
            <p:nvPr/>
          </p:nvGrpSpPr>
          <p:grpSpPr>
            <a:xfrm>
              <a:off x="3267428" y="1885950"/>
              <a:ext cx="514414" cy="546866"/>
              <a:chOff x="7534641" y="4005262"/>
              <a:chExt cx="470389" cy="500064"/>
            </a:xfrm>
            <a:solidFill>
              <a:sysClr val="window" lastClr="FFFFFF"/>
            </a:solidFill>
          </p:grpSpPr>
          <p:sp>
            <p:nvSpPr>
              <p:cNvPr id="42" name="AutoShape 56"/>
              <p:cNvSpPr>
                <a:spLocks/>
              </p:cNvSpPr>
              <p:nvPr/>
            </p:nvSpPr>
            <p:spPr bwMode="auto">
              <a:xfrm>
                <a:off x="7534641" y="4005262"/>
                <a:ext cx="156430" cy="50006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57607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43" name="AutoShape 57"/>
              <p:cNvSpPr>
                <a:spLocks/>
              </p:cNvSpPr>
              <p:nvPr/>
            </p:nvSpPr>
            <p:spPr bwMode="auto">
              <a:xfrm>
                <a:off x="7848600" y="4005262"/>
                <a:ext cx="156430" cy="50006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57607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44" name="AutoShape 58"/>
              <p:cNvSpPr>
                <a:spLocks/>
              </p:cNvSpPr>
              <p:nvPr/>
            </p:nvSpPr>
            <p:spPr bwMode="auto">
              <a:xfrm>
                <a:off x="7696200" y="4005262"/>
                <a:ext cx="156432" cy="50006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15416"/>
                    </a:moveTo>
                    <a:cubicBezTo>
                      <a:pt x="16954" y="15452"/>
                      <a:pt x="16923" y="15487"/>
                      <a:pt x="16883" y="15523"/>
                    </a:cubicBezTo>
                    <a:cubicBezTo>
                      <a:pt x="16677" y="15701"/>
                      <a:pt x="16414" y="15870"/>
                      <a:pt x="16066" y="16020"/>
                    </a:cubicBezTo>
                    <a:cubicBezTo>
                      <a:pt x="16057" y="16024"/>
                      <a:pt x="16044" y="16027"/>
                      <a:pt x="16038" y="16031"/>
                    </a:cubicBezTo>
                    <a:cubicBezTo>
                      <a:pt x="15662" y="16192"/>
                      <a:pt x="15214" y="16334"/>
                      <a:pt x="14705" y="16454"/>
                    </a:cubicBezTo>
                    <a:cubicBezTo>
                      <a:pt x="14697" y="16457"/>
                      <a:pt x="14692" y="16458"/>
                      <a:pt x="14686" y="16459"/>
                    </a:cubicBezTo>
                    <a:cubicBezTo>
                      <a:pt x="14163" y="16582"/>
                      <a:pt x="13584" y="16681"/>
                      <a:pt x="12960" y="16749"/>
                    </a:cubicBezTo>
                    <a:cubicBezTo>
                      <a:pt x="12279" y="16826"/>
                      <a:pt x="11560" y="16875"/>
                      <a:pt x="10800" y="16875"/>
                    </a:cubicBezTo>
                    <a:cubicBezTo>
                      <a:pt x="10037" y="16875"/>
                      <a:pt x="9318" y="16826"/>
                      <a:pt x="8640" y="16749"/>
                    </a:cubicBezTo>
                    <a:cubicBezTo>
                      <a:pt x="8016" y="16681"/>
                      <a:pt x="7435" y="16582"/>
                      <a:pt x="6914" y="16459"/>
                    </a:cubicBezTo>
                    <a:cubicBezTo>
                      <a:pt x="6908" y="16458"/>
                      <a:pt x="6901" y="16457"/>
                      <a:pt x="6893" y="16454"/>
                    </a:cubicBezTo>
                    <a:cubicBezTo>
                      <a:pt x="6385" y="16334"/>
                      <a:pt x="5937" y="16192"/>
                      <a:pt x="5562" y="16031"/>
                    </a:cubicBezTo>
                    <a:cubicBezTo>
                      <a:pt x="5553" y="16027"/>
                      <a:pt x="5541" y="16024"/>
                      <a:pt x="5531" y="16020"/>
                    </a:cubicBezTo>
                    <a:cubicBezTo>
                      <a:pt x="5184" y="15870"/>
                      <a:pt x="4921" y="15701"/>
                      <a:pt x="4715" y="15523"/>
                    </a:cubicBezTo>
                    <a:cubicBezTo>
                      <a:pt x="4676" y="15487"/>
                      <a:pt x="4644" y="15452"/>
                      <a:pt x="4612" y="15416"/>
                    </a:cubicBezTo>
                    <a:cubicBezTo>
                      <a:pt x="4437" y="15236"/>
                      <a:pt x="4320" y="15047"/>
                      <a:pt x="4320" y="14850"/>
                    </a:cubicBezTo>
                    <a:cubicBezTo>
                      <a:pt x="4320" y="14650"/>
                      <a:pt x="4437" y="14462"/>
                      <a:pt x="4612" y="14281"/>
                    </a:cubicBezTo>
                    <a:cubicBezTo>
                      <a:pt x="4644" y="14246"/>
                      <a:pt x="4676" y="14210"/>
                      <a:pt x="4715" y="14176"/>
                    </a:cubicBezTo>
                    <a:cubicBezTo>
                      <a:pt x="4921" y="13998"/>
                      <a:pt x="5184" y="13829"/>
                      <a:pt x="5531" y="13677"/>
                    </a:cubicBezTo>
                    <a:cubicBezTo>
                      <a:pt x="5541" y="13674"/>
                      <a:pt x="5553" y="13671"/>
                      <a:pt x="5562" y="13667"/>
                    </a:cubicBezTo>
                    <a:cubicBezTo>
                      <a:pt x="5937" y="13507"/>
                      <a:pt x="6385" y="13364"/>
                      <a:pt x="6893" y="13244"/>
                    </a:cubicBezTo>
                    <a:cubicBezTo>
                      <a:pt x="6901" y="13242"/>
                      <a:pt x="6908" y="13240"/>
                      <a:pt x="6914" y="13238"/>
                    </a:cubicBezTo>
                    <a:cubicBezTo>
                      <a:pt x="7435" y="13117"/>
                      <a:pt x="8016" y="13018"/>
                      <a:pt x="8640" y="12948"/>
                    </a:cubicBezTo>
                    <a:cubicBezTo>
                      <a:pt x="9318" y="12873"/>
                      <a:pt x="10037" y="12825"/>
                      <a:pt x="10800" y="12825"/>
                    </a:cubicBezTo>
                    <a:cubicBezTo>
                      <a:pt x="11560" y="12825"/>
                      <a:pt x="12279" y="12873"/>
                      <a:pt x="12960" y="12948"/>
                    </a:cubicBezTo>
                    <a:cubicBezTo>
                      <a:pt x="13584" y="13018"/>
                      <a:pt x="14163" y="13117"/>
                      <a:pt x="14686" y="13238"/>
                    </a:cubicBezTo>
                    <a:cubicBezTo>
                      <a:pt x="14692" y="13240"/>
                      <a:pt x="14697" y="13242"/>
                      <a:pt x="14705" y="13244"/>
                    </a:cubicBezTo>
                    <a:cubicBezTo>
                      <a:pt x="15214" y="13364"/>
                      <a:pt x="15662" y="13507"/>
                      <a:pt x="16038" y="13667"/>
                    </a:cubicBezTo>
                    <a:cubicBezTo>
                      <a:pt x="16044" y="13671"/>
                      <a:pt x="16057" y="13674"/>
                      <a:pt x="16066" y="13677"/>
                    </a:cubicBezTo>
                    <a:cubicBezTo>
                      <a:pt x="16414" y="13829"/>
                      <a:pt x="16677" y="13998"/>
                      <a:pt x="16883" y="14176"/>
                    </a:cubicBezTo>
                    <a:cubicBezTo>
                      <a:pt x="16923" y="14210"/>
                      <a:pt x="16954" y="14246"/>
                      <a:pt x="16988" y="14281"/>
                    </a:cubicBezTo>
                    <a:cubicBezTo>
                      <a:pt x="17161" y="14462"/>
                      <a:pt x="17280" y="14650"/>
                      <a:pt x="17280" y="14850"/>
                    </a:cubicBezTo>
                    <a:cubicBezTo>
                      <a:pt x="17280" y="15047"/>
                      <a:pt x="17161" y="15236"/>
                      <a:pt x="16988" y="154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8156"/>
                    </a:lnTo>
                    <a:cubicBezTo>
                      <a:pt x="9338" y="18201"/>
                      <a:pt x="10059" y="18225"/>
                      <a:pt x="10800" y="18225"/>
                    </a:cubicBezTo>
                    <a:cubicBezTo>
                      <a:pt x="11541" y="18225"/>
                      <a:pt x="12262" y="18201"/>
                      <a:pt x="12960" y="18156"/>
                    </a:cubicBezTo>
                    <a:cubicBezTo>
                      <a:pt x="12960" y="181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11542"/>
                    </a:lnTo>
                    <a:cubicBezTo>
                      <a:pt x="12262" y="11498"/>
                      <a:pt x="11541" y="11475"/>
                      <a:pt x="10800" y="11475"/>
                    </a:cubicBezTo>
                    <a:cubicBezTo>
                      <a:pt x="10059" y="11475"/>
                      <a:pt x="9338" y="11498"/>
                      <a:pt x="8640" y="11542"/>
                    </a:cubicBezTo>
                    <a:cubicBezTo>
                      <a:pt x="8640" y="11542"/>
                      <a:pt x="8640" y="2025"/>
                      <a:pt x="8640" y="2025"/>
                    </a:cubicBezTo>
                    <a:close/>
                    <a:moveTo>
                      <a:pt x="17280" y="121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12164"/>
                    </a:lnTo>
                    <a:cubicBezTo>
                      <a:pt x="1710" y="12781"/>
                      <a:pt x="0" y="13749"/>
                      <a:pt x="0" y="14850"/>
                    </a:cubicBezTo>
                    <a:cubicBezTo>
                      <a:pt x="0" y="15950"/>
                      <a:pt x="1710" y="16918"/>
                      <a:pt x="4320" y="175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17534"/>
                    </a:lnTo>
                    <a:cubicBezTo>
                      <a:pt x="19889" y="16918"/>
                      <a:pt x="21600" y="15950"/>
                      <a:pt x="21600" y="14850"/>
                    </a:cubicBezTo>
                    <a:cubicBezTo>
                      <a:pt x="21600" y="13749"/>
                      <a:pt x="19889" y="12781"/>
                      <a:pt x="17280" y="121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57607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itchFamily="34" charset="-122"/>
                </a:endParaRPr>
              </a:p>
            </p:txBody>
          </p:sp>
        </p:grpSp>
      </p:grpSp>
      <p:grpSp>
        <p:nvGrpSpPr>
          <p:cNvPr id="47" name="Group 48"/>
          <p:cNvGrpSpPr/>
          <p:nvPr/>
        </p:nvGrpSpPr>
        <p:grpSpPr>
          <a:xfrm>
            <a:off x="5957815" y="1559184"/>
            <a:ext cx="2071227" cy="2127517"/>
            <a:chOff x="7010400" y="1276350"/>
            <a:chExt cx="1643740" cy="1688671"/>
          </a:xfrm>
        </p:grpSpPr>
        <p:grpSp>
          <p:nvGrpSpPr>
            <p:cNvPr id="48" name="Group 33"/>
            <p:cNvGrpSpPr/>
            <p:nvPr/>
          </p:nvGrpSpPr>
          <p:grpSpPr>
            <a:xfrm>
              <a:off x="7010400" y="1276350"/>
              <a:ext cx="1643740" cy="1688671"/>
              <a:chOff x="7010400" y="1276350"/>
              <a:chExt cx="1643740" cy="1688671"/>
            </a:xfrm>
          </p:grpSpPr>
          <p:sp>
            <p:nvSpPr>
              <p:cNvPr id="50" name="Oval 16"/>
              <p:cNvSpPr/>
              <p:nvPr/>
            </p:nvSpPr>
            <p:spPr>
              <a:xfrm>
                <a:off x="7010400" y="1393799"/>
                <a:ext cx="1643740" cy="1571222"/>
              </a:xfrm>
              <a:prstGeom prst="ellipse">
                <a:avLst/>
              </a:prstGeom>
              <a:solidFill>
                <a:srgbClr val="CCEC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51" name="Oval 13"/>
              <p:cNvSpPr/>
              <p:nvPr/>
            </p:nvSpPr>
            <p:spPr>
              <a:xfrm>
                <a:off x="7620000" y="1276350"/>
                <a:ext cx="440868" cy="440868"/>
              </a:xfrm>
              <a:prstGeom prst="ellipse">
                <a:avLst/>
              </a:prstGeom>
              <a:solidFill>
                <a:srgbClr val="CCECFF"/>
              </a:solidFill>
              <a:ln w="381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sp>
          <p:nvSpPr>
            <p:cNvPr id="49" name="Freeform 19"/>
            <p:cNvSpPr>
              <a:spLocks noEditPoints="1"/>
            </p:cNvSpPr>
            <p:nvPr/>
          </p:nvSpPr>
          <p:spPr bwMode="auto">
            <a:xfrm>
              <a:off x="7485172" y="1885950"/>
              <a:ext cx="702334" cy="564984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52" name="Group 50"/>
          <p:cNvGrpSpPr/>
          <p:nvPr/>
        </p:nvGrpSpPr>
        <p:grpSpPr>
          <a:xfrm>
            <a:off x="328786" y="1563285"/>
            <a:ext cx="2076171" cy="2187483"/>
            <a:chOff x="457200" y="2876550"/>
            <a:chExt cx="1647664" cy="1736268"/>
          </a:xfrm>
        </p:grpSpPr>
        <p:grpSp>
          <p:nvGrpSpPr>
            <p:cNvPr id="53" name="Group 46"/>
            <p:cNvGrpSpPr/>
            <p:nvPr/>
          </p:nvGrpSpPr>
          <p:grpSpPr>
            <a:xfrm>
              <a:off x="457200" y="2876550"/>
              <a:ext cx="1647664" cy="1736268"/>
              <a:chOff x="457200" y="2876550"/>
              <a:chExt cx="1647664" cy="1736268"/>
            </a:xfrm>
          </p:grpSpPr>
          <p:sp>
            <p:nvSpPr>
              <p:cNvPr id="55" name="Oval 15"/>
              <p:cNvSpPr/>
              <p:nvPr/>
            </p:nvSpPr>
            <p:spPr>
              <a:xfrm>
                <a:off x="457200" y="2876550"/>
                <a:ext cx="1647664" cy="1571222"/>
              </a:xfrm>
              <a:prstGeom prst="ellips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56" name="Oval 12"/>
              <p:cNvSpPr/>
              <p:nvPr/>
            </p:nvSpPr>
            <p:spPr>
              <a:xfrm>
                <a:off x="990600" y="4171950"/>
                <a:ext cx="440868" cy="440868"/>
              </a:xfrm>
              <a:prstGeom prst="ellipse">
                <a:avLst/>
              </a:prstGeom>
              <a:solidFill>
                <a:srgbClr val="0070C0"/>
              </a:solidFill>
              <a:ln w="381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sp>
          <p:nvSpPr>
            <p:cNvPr id="54" name="AutoShape 139"/>
            <p:cNvSpPr>
              <a:spLocks/>
            </p:cNvSpPr>
            <p:nvPr/>
          </p:nvSpPr>
          <p:spPr bwMode="auto">
            <a:xfrm>
              <a:off x="942993" y="3366152"/>
              <a:ext cx="613664" cy="594784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marL="0" marR="0" lvl="0" indent="0" defTabSz="5760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0" y="-1"/>
            <a:ext cx="6241123" cy="973115"/>
            <a:chOff x="0" y="-1"/>
            <a:chExt cx="7681384" cy="973115"/>
          </a:xfrm>
        </p:grpSpPr>
        <p:grpSp>
          <p:nvGrpSpPr>
            <p:cNvPr id="67" name="组合 66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73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4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5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6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68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69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0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1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2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  <p:sp>
        <p:nvSpPr>
          <p:cNvPr id="3" name="Rectangle 24">
            <a:extLst>
              <a:ext uri="{FF2B5EF4-FFF2-40B4-BE49-F238E27FC236}">
                <a16:creationId xmlns:a16="http://schemas.microsoft.com/office/drawing/2014/main" id="{DD9C8333-802E-8573-BC21-BBA9940A5386}"/>
              </a:ext>
            </a:extLst>
          </p:cNvPr>
          <p:cNvSpPr/>
          <p:nvPr/>
        </p:nvSpPr>
        <p:spPr>
          <a:xfrm>
            <a:off x="8274177" y="4443831"/>
            <a:ext cx="3341631" cy="1286339"/>
          </a:xfrm>
          <a:prstGeom prst="rect">
            <a:avLst/>
          </a:prstGeom>
        </p:spPr>
        <p:txBody>
          <a:bodyPr wrap="square" lIns="115214" tIns="57607" rIns="115214" bIns="57607">
            <a:spAutoFit/>
          </a:bodyPr>
          <a:lstStyle/>
          <a:p>
            <a:pPr lvl="0" defTabSz="914400">
              <a:defRPr/>
            </a:pPr>
            <a:r>
              <a:rPr lang="zh-TW" altLang="en-US" sz="2800" kern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其他活動</a:t>
            </a:r>
            <a:endParaRPr lang="en-US" altLang="zh-TW" sz="2800" kern="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defTabSz="914400">
              <a:defRPr/>
            </a:pPr>
            <a:endParaRPr lang="en-US" altLang="zh-TW" sz="800" kern="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 defTabSz="914400">
              <a:lnSpc>
                <a:spcPts val="25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TW" sz="1800" kern="0" dirty="0">
                <a:solidFill>
                  <a:srgbClr val="777777"/>
                </a:solidFill>
                <a:latin typeface="微软雅黑" pitchFamily="34" charset="-122"/>
                <a:ea typeface="微软雅黑" pitchFamily="34" charset="-122"/>
              </a:rPr>
              <a:t>CYBERSEC </a:t>
            </a:r>
            <a:r>
              <a:rPr lang="zh-TW" altLang="en-US" sz="1800" kern="0" dirty="0">
                <a:solidFill>
                  <a:srgbClr val="777777"/>
                </a:solidFill>
                <a:latin typeface="微软雅黑" pitchFamily="34" charset="-122"/>
                <a:ea typeface="微软雅黑" pitchFamily="34" charset="-122"/>
              </a:rPr>
              <a:t>台灣資安大會</a:t>
            </a:r>
          </a:p>
          <a:p>
            <a:pPr marL="285750" lvl="0" indent="-285750" defTabSz="914400">
              <a:lnSpc>
                <a:spcPts val="2500"/>
              </a:lnSpc>
              <a:buFont typeface="Wingdings" panose="05000000000000000000" pitchFamily="2" charset="2"/>
              <a:buChar char="Ø"/>
              <a:defRPr/>
            </a:pPr>
            <a:r>
              <a:rPr lang="zh-TW" altLang="en-US" sz="1800" kern="0" dirty="0">
                <a:solidFill>
                  <a:srgbClr val="777777"/>
                </a:solidFill>
                <a:latin typeface="微软雅黑" pitchFamily="34" charset="-122"/>
                <a:ea typeface="微软雅黑" pitchFamily="34" charset="-122"/>
              </a:rPr>
              <a:t>叡揚資訊安全達人養成計劃</a:t>
            </a:r>
          </a:p>
        </p:txBody>
      </p:sp>
      <p:grpSp>
        <p:nvGrpSpPr>
          <p:cNvPr id="4" name="Group 49">
            <a:extLst>
              <a:ext uri="{FF2B5EF4-FFF2-40B4-BE49-F238E27FC236}">
                <a16:creationId xmlns:a16="http://schemas.microsoft.com/office/drawing/2014/main" id="{12C35C23-4462-1DC8-532A-75332C8D7A62}"/>
              </a:ext>
            </a:extLst>
          </p:cNvPr>
          <p:cNvGrpSpPr/>
          <p:nvPr/>
        </p:nvGrpSpPr>
        <p:grpSpPr>
          <a:xfrm>
            <a:off x="6063605" y="4157955"/>
            <a:ext cx="2283838" cy="1979546"/>
            <a:chOff x="4876799" y="2876550"/>
            <a:chExt cx="1812469" cy="1571222"/>
          </a:xfrm>
        </p:grpSpPr>
        <p:grpSp>
          <p:nvGrpSpPr>
            <p:cNvPr id="5" name="Group 34">
              <a:extLst>
                <a:ext uri="{FF2B5EF4-FFF2-40B4-BE49-F238E27FC236}">
                  <a16:creationId xmlns:a16="http://schemas.microsoft.com/office/drawing/2014/main" id="{8A3313BB-08AC-98D1-65FA-511F5733DB2E}"/>
                </a:ext>
              </a:extLst>
            </p:cNvPr>
            <p:cNvGrpSpPr/>
            <p:nvPr/>
          </p:nvGrpSpPr>
          <p:grpSpPr>
            <a:xfrm>
              <a:off x="4876799" y="2876550"/>
              <a:ext cx="1812469" cy="1571222"/>
              <a:chOff x="4876799" y="2876550"/>
              <a:chExt cx="1812469" cy="1571222"/>
            </a:xfrm>
          </p:grpSpPr>
          <p:sp>
            <p:nvSpPr>
              <p:cNvPr id="11" name="Oval 17">
                <a:extLst>
                  <a:ext uri="{FF2B5EF4-FFF2-40B4-BE49-F238E27FC236}">
                    <a16:creationId xmlns:a16="http://schemas.microsoft.com/office/drawing/2014/main" id="{BABBC510-1D6D-8B91-9DCA-CFFF58B90F3F}"/>
                  </a:ext>
                </a:extLst>
              </p:cNvPr>
              <p:cNvSpPr/>
              <p:nvPr/>
            </p:nvSpPr>
            <p:spPr>
              <a:xfrm>
                <a:off x="4876799" y="2876550"/>
                <a:ext cx="1643740" cy="1571222"/>
              </a:xfrm>
              <a:prstGeom prst="ellipse">
                <a:avLst/>
              </a:prstGeom>
              <a:solidFill>
                <a:srgbClr val="66CC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095E722-42B9-9896-2C81-72D913179F76}"/>
                  </a:ext>
                </a:extLst>
              </p:cNvPr>
              <p:cNvSpPr/>
              <p:nvPr/>
            </p:nvSpPr>
            <p:spPr>
              <a:xfrm>
                <a:off x="6248400" y="3425851"/>
                <a:ext cx="440868" cy="440868"/>
              </a:xfrm>
              <a:prstGeom prst="ellipse">
                <a:avLst/>
              </a:prstGeom>
              <a:solidFill>
                <a:srgbClr val="66CCFF"/>
              </a:solidFill>
              <a:ln w="381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grpSp>
          <p:nvGrpSpPr>
            <p:cNvPr id="6" name="Group 40">
              <a:extLst>
                <a:ext uri="{FF2B5EF4-FFF2-40B4-BE49-F238E27FC236}">
                  <a16:creationId xmlns:a16="http://schemas.microsoft.com/office/drawing/2014/main" id="{D8F2EBE2-86B5-77BF-B207-FE523C8C89A6}"/>
                </a:ext>
              </a:extLst>
            </p:cNvPr>
            <p:cNvGrpSpPr/>
            <p:nvPr/>
          </p:nvGrpSpPr>
          <p:grpSpPr>
            <a:xfrm>
              <a:off x="5328936" y="3328686"/>
              <a:ext cx="680978" cy="680978"/>
              <a:chOff x="6265334" y="2031421"/>
              <a:chExt cx="366050" cy="366050"/>
            </a:xfrm>
            <a:solidFill>
              <a:sysClr val="window" lastClr="FFFFFF"/>
            </a:solidFill>
          </p:grpSpPr>
          <p:sp>
            <p:nvSpPr>
              <p:cNvPr id="7" name="AutoShape 52">
                <a:extLst>
                  <a:ext uri="{FF2B5EF4-FFF2-40B4-BE49-F238E27FC236}">
                    <a16:creationId xmlns:a16="http://schemas.microsoft.com/office/drawing/2014/main" id="{A995EDCF-D8DA-325B-3112-E3077F80FC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5334" y="2031421"/>
                <a:ext cx="366050" cy="366050"/>
              </a:xfrm>
              <a:custGeom>
                <a:avLst/>
                <a:gdLst>
                  <a:gd name="T0" fmla="+- 0 10800 87"/>
                  <a:gd name="T1" fmla="*/ T0 w 21426"/>
                  <a:gd name="T2" fmla="+- 0 10799 73"/>
                  <a:gd name="T3" fmla="*/ 10799 h 21453"/>
                  <a:gd name="T4" fmla="+- 0 10800 87"/>
                  <a:gd name="T5" fmla="*/ T4 w 21426"/>
                  <a:gd name="T6" fmla="+- 0 10799 73"/>
                  <a:gd name="T7" fmla="*/ 10799 h 21453"/>
                  <a:gd name="T8" fmla="+- 0 10800 87"/>
                  <a:gd name="T9" fmla="*/ T8 w 21426"/>
                  <a:gd name="T10" fmla="+- 0 10799 73"/>
                  <a:gd name="T11" fmla="*/ 10799 h 21453"/>
                  <a:gd name="T12" fmla="+- 0 10800 87"/>
                  <a:gd name="T13" fmla="*/ T12 w 21426"/>
                  <a:gd name="T14" fmla="+- 0 10799 73"/>
                  <a:gd name="T15" fmla="*/ 10799 h 2145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426" h="21453">
                    <a:moveTo>
                      <a:pt x="8034" y="20112"/>
                    </a:moveTo>
                    <a:cubicBezTo>
                      <a:pt x="5816" y="17892"/>
                      <a:pt x="3556" y="15628"/>
                      <a:pt x="1338" y="13408"/>
                    </a:cubicBezTo>
                    <a:cubicBezTo>
                      <a:pt x="3241" y="7240"/>
                      <a:pt x="11488" y="7509"/>
                      <a:pt x="13391" y="1341"/>
                    </a:cubicBezTo>
                    <a:cubicBezTo>
                      <a:pt x="15609" y="3560"/>
                      <a:pt x="17869" y="5825"/>
                      <a:pt x="20087" y="8045"/>
                    </a:cubicBezTo>
                    <a:cubicBezTo>
                      <a:pt x="18184" y="14212"/>
                      <a:pt x="9937" y="13944"/>
                      <a:pt x="8034" y="20112"/>
                    </a:cubicBezTo>
                    <a:moveTo>
                      <a:pt x="21034" y="7097"/>
                    </a:moveTo>
                    <a:lnTo>
                      <a:pt x="14338" y="393"/>
                    </a:lnTo>
                    <a:cubicBezTo>
                      <a:pt x="14006" y="60"/>
                      <a:pt x="13525" y="-73"/>
                      <a:pt x="13069" y="39"/>
                    </a:cubicBezTo>
                    <a:cubicBezTo>
                      <a:pt x="12828" y="98"/>
                      <a:pt x="12614" y="222"/>
                      <a:pt x="12444" y="393"/>
                    </a:cubicBezTo>
                    <a:cubicBezTo>
                      <a:pt x="12292" y="545"/>
                      <a:pt x="12177" y="733"/>
                      <a:pt x="12112" y="944"/>
                    </a:cubicBezTo>
                    <a:cubicBezTo>
                      <a:pt x="11808" y="1929"/>
                      <a:pt x="11283" y="2785"/>
                      <a:pt x="10507" y="3562"/>
                    </a:cubicBezTo>
                    <a:cubicBezTo>
                      <a:pt x="9471" y="4598"/>
                      <a:pt x="8121" y="5384"/>
                      <a:pt x="6693" y="6214"/>
                    </a:cubicBezTo>
                    <a:cubicBezTo>
                      <a:pt x="5177" y="7094"/>
                      <a:pt x="3611" y="8006"/>
                      <a:pt x="2328" y="9290"/>
                    </a:cubicBezTo>
                    <a:cubicBezTo>
                      <a:pt x="1237" y="10383"/>
                      <a:pt x="493" y="11600"/>
                      <a:pt x="59" y="13011"/>
                    </a:cubicBezTo>
                    <a:cubicBezTo>
                      <a:pt x="-87" y="13488"/>
                      <a:pt x="40" y="14004"/>
                      <a:pt x="391" y="14356"/>
                    </a:cubicBezTo>
                    <a:lnTo>
                      <a:pt x="7087" y="21060"/>
                    </a:lnTo>
                    <a:cubicBezTo>
                      <a:pt x="7419" y="21393"/>
                      <a:pt x="7900" y="21526"/>
                      <a:pt x="8356" y="21414"/>
                    </a:cubicBezTo>
                    <a:cubicBezTo>
                      <a:pt x="8597" y="21354"/>
                      <a:pt x="8811" y="21231"/>
                      <a:pt x="8981" y="21060"/>
                    </a:cubicBezTo>
                    <a:cubicBezTo>
                      <a:pt x="9133" y="20908"/>
                      <a:pt x="9248" y="20720"/>
                      <a:pt x="9314" y="20508"/>
                    </a:cubicBezTo>
                    <a:cubicBezTo>
                      <a:pt x="9617" y="19523"/>
                      <a:pt x="10142" y="18667"/>
                      <a:pt x="10918" y="17890"/>
                    </a:cubicBezTo>
                    <a:cubicBezTo>
                      <a:pt x="11954" y="16853"/>
                      <a:pt x="13304" y="16069"/>
                      <a:pt x="14733" y="15239"/>
                    </a:cubicBezTo>
                    <a:cubicBezTo>
                      <a:pt x="16248" y="14357"/>
                      <a:pt x="17814" y="13446"/>
                      <a:pt x="19097" y="12162"/>
                    </a:cubicBezTo>
                    <a:cubicBezTo>
                      <a:pt x="20188" y="11070"/>
                      <a:pt x="20932" y="9852"/>
                      <a:pt x="21366" y="8440"/>
                    </a:cubicBezTo>
                    <a:cubicBezTo>
                      <a:pt x="21512" y="7965"/>
                      <a:pt x="21385" y="7448"/>
                      <a:pt x="21034" y="709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57607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8" name="AutoShape 53">
                <a:extLst>
                  <a:ext uri="{FF2B5EF4-FFF2-40B4-BE49-F238E27FC236}">
                    <a16:creationId xmlns:a16="http://schemas.microsoft.com/office/drawing/2014/main" id="{C7E98097-4C2B-E575-312A-416F769D0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2994" y="2157192"/>
                <a:ext cx="98865" cy="102619"/>
              </a:xfrm>
              <a:custGeom>
                <a:avLst/>
                <a:gdLst>
                  <a:gd name="T0" fmla="+- 0 10801 59"/>
                  <a:gd name="T1" fmla="*/ T0 w 21484"/>
                  <a:gd name="T2" fmla="+- 0 10799 41"/>
                  <a:gd name="T3" fmla="*/ 10799 h 21516"/>
                  <a:gd name="T4" fmla="+- 0 10801 59"/>
                  <a:gd name="T5" fmla="*/ T4 w 21484"/>
                  <a:gd name="T6" fmla="+- 0 10799 41"/>
                  <a:gd name="T7" fmla="*/ 10799 h 21516"/>
                  <a:gd name="T8" fmla="+- 0 10801 59"/>
                  <a:gd name="T9" fmla="*/ T8 w 21484"/>
                  <a:gd name="T10" fmla="+- 0 10799 41"/>
                  <a:gd name="T11" fmla="*/ 10799 h 21516"/>
                  <a:gd name="T12" fmla="+- 0 10801 59"/>
                  <a:gd name="T13" fmla="*/ T12 w 21484"/>
                  <a:gd name="T14" fmla="+- 0 10799 41"/>
                  <a:gd name="T15" fmla="*/ 10799 h 2151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484" h="21516">
                    <a:moveTo>
                      <a:pt x="17511" y="14987"/>
                    </a:moveTo>
                    <a:cubicBezTo>
                      <a:pt x="17287" y="15384"/>
                      <a:pt x="17032" y="15740"/>
                      <a:pt x="16731" y="16049"/>
                    </a:cubicBezTo>
                    <a:cubicBezTo>
                      <a:pt x="15340" y="14692"/>
                      <a:pt x="13947" y="13205"/>
                      <a:pt x="12559" y="11675"/>
                    </a:cubicBezTo>
                    <a:cubicBezTo>
                      <a:pt x="12912" y="11521"/>
                      <a:pt x="13287" y="11362"/>
                      <a:pt x="13689" y="11198"/>
                    </a:cubicBezTo>
                    <a:cubicBezTo>
                      <a:pt x="14092" y="11034"/>
                      <a:pt x="14494" y="10927"/>
                      <a:pt x="14895" y="10861"/>
                    </a:cubicBezTo>
                    <a:cubicBezTo>
                      <a:pt x="15308" y="10801"/>
                      <a:pt x="15715" y="10819"/>
                      <a:pt x="16122" y="10913"/>
                    </a:cubicBezTo>
                    <a:cubicBezTo>
                      <a:pt x="16527" y="11011"/>
                      <a:pt x="16909" y="11222"/>
                      <a:pt x="17262" y="11554"/>
                    </a:cubicBezTo>
                    <a:cubicBezTo>
                      <a:pt x="17612" y="11890"/>
                      <a:pt x="17835" y="12244"/>
                      <a:pt x="17923" y="12620"/>
                    </a:cubicBezTo>
                    <a:cubicBezTo>
                      <a:pt x="18020" y="13004"/>
                      <a:pt x="18025" y="13392"/>
                      <a:pt x="17958" y="13789"/>
                    </a:cubicBezTo>
                    <a:cubicBezTo>
                      <a:pt x="17883" y="14187"/>
                      <a:pt x="17738" y="14585"/>
                      <a:pt x="17511" y="14987"/>
                    </a:cubicBezTo>
                    <a:moveTo>
                      <a:pt x="5799" y="10193"/>
                    </a:moveTo>
                    <a:cubicBezTo>
                      <a:pt x="5096" y="10221"/>
                      <a:pt x="4482" y="9996"/>
                      <a:pt x="3946" y="9496"/>
                    </a:cubicBezTo>
                    <a:cubicBezTo>
                      <a:pt x="3717" y="9285"/>
                      <a:pt x="3558" y="9028"/>
                      <a:pt x="3461" y="8724"/>
                    </a:cubicBezTo>
                    <a:cubicBezTo>
                      <a:pt x="3359" y="8420"/>
                      <a:pt x="3326" y="8088"/>
                      <a:pt x="3366" y="7723"/>
                    </a:cubicBezTo>
                    <a:cubicBezTo>
                      <a:pt x="3397" y="7363"/>
                      <a:pt x="3509" y="6989"/>
                      <a:pt x="3703" y="6610"/>
                    </a:cubicBezTo>
                    <a:cubicBezTo>
                      <a:pt x="3889" y="6231"/>
                      <a:pt x="4160" y="5852"/>
                      <a:pt x="4510" y="5487"/>
                    </a:cubicBezTo>
                    <a:cubicBezTo>
                      <a:pt x="5768" y="6694"/>
                      <a:pt x="7022" y="8018"/>
                      <a:pt x="8282" y="9388"/>
                    </a:cubicBezTo>
                    <a:cubicBezTo>
                      <a:pt x="7330" y="9893"/>
                      <a:pt x="6501" y="10164"/>
                      <a:pt x="5799" y="10193"/>
                    </a:cubicBezTo>
                    <a:moveTo>
                      <a:pt x="19678" y="8570"/>
                    </a:moveTo>
                    <a:cubicBezTo>
                      <a:pt x="18868" y="7915"/>
                      <a:pt x="18055" y="7470"/>
                      <a:pt x="17235" y="7250"/>
                    </a:cubicBezTo>
                    <a:cubicBezTo>
                      <a:pt x="16421" y="7031"/>
                      <a:pt x="15603" y="6942"/>
                      <a:pt x="14779" y="6998"/>
                    </a:cubicBezTo>
                    <a:cubicBezTo>
                      <a:pt x="13964" y="7059"/>
                      <a:pt x="13130" y="7236"/>
                      <a:pt x="12296" y="7545"/>
                    </a:cubicBezTo>
                    <a:cubicBezTo>
                      <a:pt x="11462" y="7859"/>
                      <a:pt x="10625" y="8200"/>
                      <a:pt x="9782" y="8593"/>
                    </a:cubicBezTo>
                    <a:cubicBezTo>
                      <a:pt x="8448" y="7115"/>
                      <a:pt x="7114" y="5658"/>
                      <a:pt x="5778" y="4299"/>
                    </a:cubicBezTo>
                    <a:cubicBezTo>
                      <a:pt x="6382" y="3775"/>
                      <a:pt x="6963" y="3509"/>
                      <a:pt x="7526" y="3490"/>
                    </a:cubicBezTo>
                    <a:cubicBezTo>
                      <a:pt x="8088" y="3467"/>
                      <a:pt x="8631" y="3523"/>
                      <a:pt x="9145" y="3649"/>
                    </a:cubicBezTo>
                    <a:cubicBezTo>
                      <a:pt x="9669" y="3775"/>
                      <a:pt x="10149" y="3883"/>
                      <a:pt x="10590" y="3967"/>
                    </a:cubicBezTo>
                    <a:cubicBezTo>
                      <a:pt x="11038" y="4051"/>
                      <a:pt x="11424" y="3958"/>
                      <a:pt x="11765" y="3682"/>
                    </a:cubicBezTo>
                    <a:cubicBezTo>
                      <a:pt x="12123" y="3382"/>
                      <a:pt x="12321" y="2994"/>
                      <a:pt x="12351" y="2526"/>
                    </a:cubicBezTo>
                    <a:cubicBezTo>
                      <a:pt x="12376" y="2054"/>
                      <a:pt x="12189" y="1596"/>
                      <a:pt x="11782" y="1147"/>
                    </a:cubicBezTo>
                    <a:cubicBezTo>
                      <a:pt x="11258" y="569"/>
                      <a:pt x="10630" y="216"/>
                      <a:pt x="9872" y="85"/>
                    </a:cubicBezTo>
                    <a:cubicBezTo>
                      <a:pt x="9126" y="-41"/>
                      <a:pt x="8358" y="-30"/>
                      <a:pt x="7564" y="136"/>
                    </a:cubicBezTo>
                    <a:cubicBezTo>
                      <a:pt x="6780" y="309"/>
                      <a:pt x="6032" y="595"/>
                      <a:pt x="5324" y="997"/>
                    </a:cubicBezTo>
                    <a:cubicBezTo>
                      <a:pt x="4617" y="1399"/>
                      <a:pt x="4048" y="1811"/>
                      <a:pt x="3626" y="2213"/>
                    </a:cubicBezTo>
                    <a:cubicBezTo>
                      <a:pt x="3464" y="2066"/>
                      <a:pt x="3302" y="1918"/>
                      <a:pt x="3141" y="1773"/>
                    </a:cubicBezTo>
                    <a:cubicBezTo>
                      <a:pt x="2963" y="1614"/>
                      <a:pt x="2739" y="1530"/>
                      <a:pt x="2471" y="1535"/>
                    </a:cubicBezTo>
                    <a:cubicBezTo>
                      <a:pt x="2200" y="1535"/>
                      <a:pt x="1977" y="1647"/>
                      <a:pt x="1793" y="1853"/>
                    </a:cubicBezTo>
                    <a:cubicBezTo>
                      <a:pt x="1615" y="2054"/>
                      <a:pt x="1530" y="2288"/>
                      <a:pt x="1565" y="2536"/>
                    </a:cubicBezTo>
                    <a:cubicBezTo>
                      <a:pt x="1589" y="2793"/>
                      <a:pt x="1696" y="2989"/>
                      <a:pt x="1880" y="3139"/>
                    </a:cubicBezTo>
                    <a:cubicBezTo>
                      <a:pt x="2044" y="3270"/>
                      <a:pt x="2203" y="3401"/>
                      <a:pt x="2364" y="3537"/>
                    </a:cubicBezTo>
                    <a:cubicBezTo>
                      <a:pt x="1731" y="4276"/>
                      <a:pt x="1207" y="5094"/>
                      <a:pt x="795" y="5957"/>
                    </a:cubicBezTo>
                    <a:cubicBezTo>
                      <a:pt x="378" y="6820"/>
                      <a:pt x="130" y="7676"/>
                      <a:pt x="37" y="8509"/>
                    </a:cubicBezTo>
                    <a:cubicBezTo>
                      <a:pt x="-59" y="9346"/>
                      <a:pt x="33" y="10113"/>
                      <a:pt x="298" y="10824"/>
                    </a:cubicBezTo>
                    <a:cubicBezTo>
                      <a:pt x="566" y="11540"/>
                      <a:pt x="1056" y="12148"/>
                      <a:pt x="1774" y="12723"/>
                    </a:cubicBezTo>
                    <a:cubicBezTo>
                      <a:pt x="2942" y="13658"/>
                      <a:pt x="4321" y="14056"/>
                      <a:pt x="5915" y="13967"/>
                    </a:cubicBezTo>
                    <a:cubicBezTo>
                      <a:pt x="7507" y="13874"/>
                      <a:pt x="9223" y="13415"/>
                      <a:pt x="11064" y="12461"/>
                    </a:cubicBezTo>
                    <a:cubicBezTo>
                      <a:pt x="12532" y="14093"/>
                      <a:pt x="14002" y="15716"/>
                      <a:pt x="15470" y="17223"/>
                    </a:cubicBezTo>
                    <a:cubicBezTo>
                      <a:pt x="14849" y="17728"/>
                      <a:pt x="14305" y="18018"/>
                      <a:pt x="13826" y="18111"/>
                    </a:cubicBezTo>
                    <a:cubicBezTo>
                      <a:pt x="13344" y="18210"/>
                      <a:pt x="12917" y="18200"/>
                      <a:pt x="12530" y="18088"/>
                    </a:cubicBezTo>
                    <a:cubicBezTo>
                      <a:pt x="12142" y="17971"/>
                      <a:pt x="11782" y="17803"/>
                      <a:pt x="11455" y="17587"/>
                    </a:cubicBezTo>
                    <a:cubicBezTo>
                      <a:pt x="11125" y="17368"/>
                      <a:pt x="10799" y="17181"/>
                      <a:pt x="10474" y="17026"/>
                    </a:cubicBezTo>
                    <a:cubicBezTo>
                      <a:pt x="10154" y="16872"/>
                      <a:pt x="9823" y="16788"/>
                      <a:pt x="9486" y="16783"/>
                    </a:cubicBezTo>
                    <a:cubicBezTo>
                      <a:pt x="9145" y="16778"/>
                      <a:pt x="8785" y="16937"/>
                      <a:pt x="8388" y="17265"/>
                    </a:cubicBezTo>
                    <a:cubicBezTo>
                      <a:pt x="7981" y="17606"/>
                      <a:pt x="7777" y="18004"/>
                      <a:pt x="7777" y="18453"/>
                    </a:cubicBezTo>
                    <a:cubicBezTo>
                      <a:pt x="7777" y="18897"/>
                      <a:pt x="7991" y="19351"/>
                      <a:pt x="8408" y="19809"/>
                    </a:cubicBezTo>
                    <a:cubicBezTo>
                      <a:pt x="8830" y="20268"/>
                      <a:pt x="9379" y="20651"/>
                      <a:pt x="10042" y="20955"/>
                    </a:cubicBezTo>
                    <a:cubicBezTo>
                      <a:pt x="10708" y="21259"/>
                      <a:pt x="11455" y="21451"/>
                      <a:pt x="12279" y="21502"/>
                    </a:cubicBezTo>
                    <a:cubicBezTo>
                      <a:pt x="13103" y="21559"/>
                      <a:pt x="13970" y="21437"/>
                      <a:pt x="14886" y="21109"/>
                    </a:cubicBezTo>
                    <a:cubicBezTo>
                      <a:pt x="15807" y="20787"/>
                      <a:pt x="16721" y="20202"/>
                      <a:pt x="17617" y="19332"/>
                    </a:cubicBezTo>
                    <a:cubicBezTo>
                      <a:pt x="18051" y="19739"/>
                      <a:pt x="18489" y="20127"/>
                      <a:pt x="18921" y="20501"/>
                    </a:cubicBezTo>
                    <a:cubicBezTo>
                      <a:pt x="19107" y="20656"/>
                      <a:pt x="19328" y="20731"/>
                      <a:pt x="19601" y="20712"/>
                    </a:cubicBezTo>
                    <a:cubicBezTo>
                      <a:pt x="19861" y="20703"/>
                      <a:pt x="20090" y="20586"/>
                      <a:pt x="20269" y="20375"/>
                    </a:cubicBezTo>
                    <a:cubicBezTo>
                      <a:pt x="20455" y="20160"/>
                      <a:pt x="20532" y="19921"/>
                      <a:pt x="20503" y="19674"/>
                    </a:cubicBezTo>
                    <a:cubicBezTo>
                      <a:pt x="20477" y="19421"/>
                      <a:pt x="20371" y="19229"/>
                      <a:pt x="20192" y="19089"/>
                    </a:cubicBezTo>
                    <a:cubicBezTo>
                      <a:pt x="19755" y="18752"/>
                      <a:pt x="19321" y="18397"/>
                      <a:pt x="18884" y="18022"/>
                    </a:cubicBezTo>
                    <a:cubicBezTo>
                      <a:pt x="19626" y="17143"/>
                      <a:pt x="20221" y="16217"/>
                      <a:pt x="20664" y="15300"/>
                    </a:cubicBezTo>
                    <a:cubicBezTo>
                      <a:pt x="21103" y="14379"/>
                      <a:pt x="21367" y="13490"/>
                      <a:pt x="21453" y="12667"/>
                    </a:cubicBezTo>
                    <a:cubicBezTo>
                      <a:pt x="21540" y="11839"/>
                      <a:pt x="21439" y="11091"/>
                      <a:pt x="21159" y="10412"/>
                    </a:cubicBezTo>
                    <a:cubicBezTo>
                      <a:pt x="20880" y="9725"/>
                      <a:pt x="20386" y="9135"/>
                      <a:pt x="19678" y="857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57607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9" name="AutoShape 54">
                <a:extLst>
                  <a:ext uri="{FF2B5EF4-FFF2-40B4-BE49-F238E27FC236}">
                    <a16:creationId xmlns:a16="http://schemas.microsoft.com/office/drawing/2014/main" id="{A8604A0F-4D97-5F39-128B-E3CB787CDD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1105" y="2282964"/>
                <a:ext cx="55690" cy="58192"/>
              </a:xfrm>
              <a:custGeom>
                <a:avLst/>
                <a:gdLst>
                  <a:gd name="T0" fmla="+- 0 10791 197"/>
                  <a:gd name="T1" fmla="*/ T0 w 21188"/>
                  <a:gd name="T2" fmla="+- 0 10794 193"/>
                  <a:gd name="T3" fmla="*/ 10794 h 21203"/>
                  <a:gd name="T4" fmla="+- 0 10791 197"/>
                  <a:gd name="T5" fmla="*/ T4 w 21188"/>
                  <a:gd name="T6" fmla="+- 0 10794 193"/>
                  <a:gd name="T7" fmla="*/ 10794 h 21203"/>
                  <a:gd name="T8" fmla="+- 0 10791 197"/>
                  <a:gd name="T9" fmla="*/ T8 w 21188"/>
                  <a:gd name="T10" fmla="+- 0 10794 193"/>
                  <a:gd name="T11" fmla="*/ 10794 h 21203"/>
                  <a:gd name="T12" fmla="+- 0 10791 197"/>
                  <a:gd name="T13" fmla="*/ T12 w 21188"/>
                  <a:gd name="T14" fmla="+- 0 10794 193"/>
                  <a:gd name="T15" fmla="*/ 10794 h 21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88" h="21203">
                    <a:moveTo>
                      <a:pt x="17615" y="468"/>
                    </a:moveTo>
                    <a:lnTo>
                      <a:pt x="17606" y="468"/>
                    </a:lnTo>
                    <a:cubicBezTo>
                      <a:pt x="14870" y="2476"/>
                      <a:pt x="12200" y="4590"/>
                      <a:pt x="9727" y="6958"/>
                    </a:cubicBezTo>
                    <a:cubicBezTo>
                      <a:pt x="7348" y="9227"/>
                      <a:pt x="5200" y="11619"/>
                      <a:pt x="3329" y="14060"/>
                    </a:cubicBezTo>
                    <a:lnTo>
                      <a:pt x="341" y="17962"/>
                    </a:lnTo>
                    <a:lnTo>
                      <a:pt x="350" y="17970"/>
                    </a:lnTo>
                    <a:cubicBezTo>
                      <a:pt x="-197" y="18786"/>
                      <a:pt x="-106" y="19880"/>
                      <a:pt x="638" y="20590"/>
                    </a:cubicBezTo>
                    <a:cubicBezTo>
                      <a:pt x="1491" y="21407"/>
                      <a:pt x="2889" y="21407"/>
                      <a:pt x="3746" y="20590"/>
                    </a:cubicBezTo>
                    <a:cubicBezTo>
                      <a:pt x="3877" y="20460"/>
                      <a:pt x="3984" y="20321"/>
                      <a:pt x="4069" y="20174"/>
                    </a:cubicBezTo>
                    <a:lnTo>
                      <a:pt x="6867" y="16517"/>
                    </a:lnTo>
                    <a:cubicBezTo>
                      <a:pt x="8601" y="14255"/>
                      <a:pt x="10606" y="12027"/>
                      <a:pt x="12824" y="9913"/>
                    </a:cubicBezTo>
                    <a:cubicBezTo>
                      <a:pt x="15281" y="7570"/>
                      <a:pt x="17557" y="5758"/>
                      <a:pt x="20329" y="3749"/>
                    </a:cubicBezTo>
                    <a:lnTo>
                      <a:pt x="20321" y="3741"/>
                    </a:lnTo>
                    <a:cubicBezTo>
                      <a:pt x="20400" y="3684"/>
                      <a:pt x="20473" y="3635"/>
                      <a:pt x="20543" y="3570"/>
                    </a:cubicBezTo>
                    <a:cubicBezTo>
                      <a:pt x="21402" y="2753"/>
                      <a:pt x="21402" y="1427"/>
                      <a:pt x="20543" y="606"/>
                    </a:cubicBezTo>
                    <a:cubicBezTo>
                      <a:pt x="19742" y="-161"/>
                      <a:pt x="18472" y="-193"/>
                      <a:pt x="17615" y="46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57607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itchFamily="34" charset="-122"/>
                </a:endParaRPr>
              </a:p>
            </p:txBody>
          </p:sp>
          <p:sp>
            <p:nvSpPr>
              <p:cNvPr id="10" name="AutoShape 55">
                <a:extLst>
                  <a:ext uri="{FF2B5EF4-FFF2-40B4-BE49-F238E27FC236}">
                    <a16:creationId xmlns:a16="http://schemas.microsoft.com/office/drawing/2014/main" id="{F9095DEB-82C4-F4AC-CB44-A95A5E45C9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8672" y="2088362"/>
                <a:ext cx="56315" cy="58818"/>
              </a:xfrm>
              <a:custGeom>
                <a:avLst/>
                <a:gdLst>
                  <a:gd name="T0" fmla="+- 0 10803 213"/>
                  <a:gd name="T1" fmla="*/ T0 w 21180"/>
                  <a:gd name="T2" fmla="+- 0 10801 203"/>
                  <a:gd name="T3" fmla="*/ 10801 h 21196"/>
                  <a:gd name="T4" fmla="+- 0 10803 213"/>
                  <a:gd name="T5" fmla="*/ T4 w 21180"/>
                  <a:gd name="T6" fmla="+- 0 10801 203"/>
                  <a:gd name="T7" fmla="*/ 10801 h 21196"/>
                  <a:gd name="T8" fmla="+- 0 10803 213"/>
                  <a:gd name="T9" fmla="*/ T8 w 21180"/>
                  <a:gd name="T10" fmla="+- 0 10801 203"/>
                  <a:gd name="T11" fmla="*/ 10801 h 21196"/>
                  <a:gd name="T12" fmla="+- 0 10803 213"/>
                  <a:gd name="T13" fmla="*/ T12 w 21180"/>
                  <a:gd name="T14" fmla="+- 0 10801 203"/>
                  <a:gd name="T15" fmla="*/ 10801 h 2119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80" h="21196">
                    <a:moveTo>
                      <a:pt x="8372" y="11356"/>
                    </a:moveTo>
                    <a:cubicBezTo>
                      <a:pt x="6122" y="13508"/>
                      <a:pt x="3675" y="15444"/>
                      <a:pt x="1144" y="17292"/>
                    </a:cubicBezTo>
                    <a:cubicBezTo>
                      <a:pt x="963" y="17388"/>
                      <a:pt x="786" y="17493"/>
                      <a:pt x="637" y="17645"/>
                    </a:cubicBezTo>
                    <a:cubicBezTo>
                      <a:pt x="-213" y="18457"/>
                      <a:pt x="-213" y="19774"/>
                      <a:pt x="637" y="20585"/>
                    </a:cubicBezTo>
                    <a:cubicBezTo>
                      <a:pt x="1464" y="21380"/>
                      <a:pt x="2796" y="21397"/>
                      <a:pt x="3652" y="20641"/>
                    </a:cubicBezTo>
                    <a:lnTo>
                      <a:pt x="3665" y="20649"/>
                    </a:lnTo>
                    <a:cubicBezTo>
                      <a:pt x="6364" y="18673"/>
                      <a:pt x="8988" y="16581"/>
                      <a:pt x="11419" y="14263"/>
                    </a:cubicBezTo>
                    <a:cubicBezTo>
                      <a:pt x="13759" y="12030"/>
                      <a:pt x="15873" y="9685"/>
                      <a:pt x="17715" y="7283"/>
                    </a:cubicBezTo>
                    <a:lnTo>
                      <a:pt x="20663" y="3427"/>
                    </a:lnTo>
                    <a:lnTo>
                      <a:pt x="20654" y="3419"/>
                    </a:lnTo>
                    <a:cubicBezTo>
                      <a:pt x="21386" y="2600"/>
                      <a:pt x="21357" y="1379"/>
                      <a:pt x="20541" y="608"/>
                    </a:cubicBezTo>
                    <a:cubicBezTo>
                      <a:pt x="19697" y="-203"/>
                      <a:pt x="18323" y="-203"/>
                      <a:pt x="17468" y="608"/>
                    </a:cubicBezTo>
                    <a:cubicBezTo>
                      <a:pt x="17313" y="760"/>
                      <a:pt x="17197" y="937"/>
                      <a:pt x="17094" y="1114"/>
                    </a:cubicBezTo>
                    <a:lnTo>
                      <a:pt x="14228" y="4857"/>
                    </a:lnTo>
                    <a:cubicBezTo>
                      <a:pt x="12526" y="7090"/>
                      <a:pt x="10552" y="9275"/>
                      <a:pt x="8372" y="1135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57607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3253003"/>
      </p:ext>
    </p:extLst>
  </p:cSld>
  <p:clrMapOvr>
    <a:masterClrMapping/>
  </p:clrMapOvr>
  <p:transition spd="slow" advTm="363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" presetClass="entr" presetSubtype="1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"/>
                            </p:stCondLst>
                            <p:childTnLst>
                              <p:par>
                                <p:cTn id="35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00"/>
                            </p:stCondLst>
                            <p:childTnLst>
                              <p:par>
                                <p:cTn id="40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400"/>
                            </p:stCondLst>
                            <p:childTnLst>
                              <p:par>
                                <p:cTn id="45" presetID="2" presetClass="entr" presetSubtype="2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/>
      <p:bldP spid="36" grpId="0"/>
      <p:bldP spid="37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TW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短期</a:t>
            </a:r>
            <a:r>
              <a:rPr lang="zh-CN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自我期許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163" name="Group 3"/>
          <p:cNvGrpSpPr/>
          <p:nvPr/>
        </p:nvGrpSpPr>
        <p:grpSpPr>
          <a:xfrm>
            <a:off x="6049069" y="1518965"/>
            <a:ext cx="5658792" cy="4834012"/>
            <a:chOff x="4517221" y="2682505"/>
            <a:chExt cx="7100888" cy="5891212"/>
          </a:xfrm>
        </p:grpSpPr>
        <p:sp>
          <p:nvSpPr>
            <p:cNvPr id="164" name="Freeform 17"/>
            <p:cNvSpPr>
              <a:spLocks/>
            </p:cNvSpPr>
            <p:nvPr/>
          </p:nvSpPr>
          <p:spPr bwMode="auto">
            <a:xfrm>
              <a:off x="4679146" y="2884117"/>
              <a:ext cx="6938963" cy="5689600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7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9" y="0"/>
                    <a:pt x="1127" y="0"/>
                  </a:cubicBezTo>
                  <a:cubicBezTo>
                    <a:pt x="1575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rgbClr val="878787">
                <a:lumMod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auto">
            <a:xfrm>
              <a:off x="4607708" y="2795217"/>
              <a:ext cx="6938963" cy="5689600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6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8" y="0"/>
                    <a:pt x="1126" y="0"/>
                  </a:cubicBezTo>
                  <a:cubicBezTo>
                    <a:pt x="1574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rgbClr val="878787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auto">
            <a:xfrm>
              <a:off x="4517221" y="2682505"/>
              <a:ext cx="6938963" cy="5689600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6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8" y="0"/>
                    <a:pt x="1126" y="0"/>
                  </a:cubicBezTo>
                  <a:cubicBezTo>
                    <a:pt x="1574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rgbClr val="878787">
                <a:lumMod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auto">
            <a:xfrm>
              <a:off x="5174446" y="3222255"/>
              <a:ext cx="5624513" cy="4611687"/>
            </a:xfrm>
            <a:custGeom>
              <a:avLst/>
              <a:gdLst>
                <a:gd name="T0" fmla="*/ 1406 w 1497"/>
                <a:gd name="T1" fmla="*/ 613 h 1227"/>
                <a:gd name="T2" fmla="*/ 584 w 1497"/>
                <a:gd name="T3" fmla="*/ 1227 h 1227"/>
                <a:gd name="T4" fmla="*/ 91 w 1497"/>
                <a:gd name="T5" fmla="*/ 613 h 1227"/>
                <a:gd name="T6" fmla="*/ 913 w 1497"/>
                <a:gd name="T7" fmla="*/ 0 h 1227"/>
                <a:gd name="T8" fmla="*/ 1406 w 1497"/>
                <a:gd name="T9" fmla="*/ 613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7" h="1227">
                  <a:moveTo>
                    <a:pt x="1406" y="613"/>
                  </a:moveTo>
                  <a:cubicBezTo>
                    <a:pt x="1315" y="952"/>
                    <a:pt x="947" y="1227"/>
                    <a:pt x="584" y="1227"/>
                  </a:cubicBezTo>
                  <a:cubicBezTo>
                    <a:pt x="221" y="1227"/>
                    <a:pt x="0" y="952"/>
                    <a:pt x="91" y="613"/>
                  </a:cubicBezTo>
                  <a:cubicBezTo>
                    <a:pt x="182" y="274"/>
                    <a:pt x="550" y="0"/>
                    <a:pt x="913" y="0"/>
                  </a:cubicBezTo>
                  <a:cubicBezTo>
                    <a:pt x="1276" y="0"/>
                    <a:pt x="1497" y="274"/>
                    <a:pt x="1406" y="613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auto">
            <a:xfrm>
              <a:off x="5542746" y="3523880"/>
              <a:ext cx="4887913" cy="4005262"/>
            </a:xfrm>
            <a:custGeom>
              <a:avLst/>
              <a:gdLst>
                <a:gd name="T0" fmla="*/ 1222 w 1301"/>
                <a:gd name="T1" fmla="*/ 533 h 1066"/>
                <a:gd name="T2" fmla="*/ 508 w 1301"/>
                <a:gd name="T3" fmla="*/ 1066 h 1066"/>
                <a:gd name="T4" fmla="*/ 79 w 1301"/>
                <a:gd name="T5" fmla="*/ 533 h 1066"/>
                <a:gd name="T6" fmla="*/ 793 w 1301"/>
                <a:gd name="T7" fmla="*/ 0 h 1066"/>
                <a:gd name="T8" fmla="*/ 1222 w 1301"/>
                <a:gd name="T9" fmla="*/ 533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1" h="1066">
                  <a:moveTo>
                    <a:pt x="1222" y="533"/>
                  </a:moveTo>
                  <a:cubicBezTo>
                    <a:pt x="1143" y="828"/>
                    <a:pt x="823" y="1066"/>
                    <a:pt x="508" y="1066"/>
                  </a:cubicBezTo>
                  <a:cubicBezTo>
                    <a:pt x="192" y="1066"/>
                    <a:pt x="0" y="828"/>
                    <a:pt x="79" y="533"/>
                  </a:cubicBezTo>
                  <a:cubicBezTo>
                    <a:pt x="158" y="239"/>
                    <a:pt x="478" y="0"/>
                    <a:pt x="793" y="0"/>
                  </a:cubicBezTo>
                  <a:cubicBezTo>
                    <a:pt x="1109" y="0"/>
                    <a:pt x="1301" y="239"/>
                    <a:pt x="1222" y="533"/>
                  </a:cubicBezTo>
                  <a:close/>
                </a:path>
              </a:pathLst>
            </a:custGeom>
            <a:solidFill>
              <a:srgbClr val="878787">
                <a:lumMod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auto">
            <a:xfrm>
              <a:off x="6049159" y="3933455"/>
              <a:ext cx="3873500" cy="3186112"/>
            </a:xfrm>
            <a:custGeom>
              <a:avLst/>
              <a:gdLst>
                <a:gd name="T0" fmla="*/ 968 w 1031"/>
                <a:gd name="T1" fmla="*/ 424 h 848"/>
                <a:gd name="T2" fmla="*/ 402 w 1031"/>
                <a:gd name="T3" fmla="*/ 848 h 848"/>
                <a:gd name="T4" fmla="*/ 63 w 1031"/>
                <a:gd name="T5" fmla="*/ 424 h 848"/>
                <a:gd name="T6" fmla="*/ 629 w 1031"/>
                <a:gd name="T7" fmla="*/ 0 h 848"/>
                <a:gd name="T8" fmla="*/ 968 w 1031"/>
                <a:gd name="T9" fmla="*/ 424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848">
                  <a:moveTo>
                    <a:pt x="968" y="424"/>
                  </a:moveTo>
                  <a:cubicBezTo>
                    <a:pt x="905" y="658"/>
                    <a:pt x="652" y="848"/>
                    <a:pt x="402" y="848"/>
                  </a:cubicBezTo>
                  <a:cubicBezTo>
                    <a:pt x="152" y="848"/>
                    <a:pt x="0" y="658"/>
                    <a:pt x="63" y="424"/>
                  </a:cubicBezTo>
                  <a:cubicBezTo>
                    <a:pt x="126" y="190"/>
                    <a:pt x="379" y="0"/>
                    <a:pt x="629" y="0"/>
                  </a:cubicBezTo>
                  <a:cubicBezTo>
                    <a:pt x="879" y="0"/>
                    <a:pt x="1031" y="190"/>
                    <a:pt x="968" y="424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auto">
            <a:xfrm>
              <a:off x="6466671" y="4268417"/>
              <a:ext cx="3040063" cy="2517775"/>
            </a:xfrm>
            <a:custGeom>
              <a:avLst/>
              <a:gdLst>
                <a:gd name="T0" fmla="*/ 759 w 809"/>
                <a:gd name="T1" fmla="*/ 335 h 670"/>
                <a:gd name="T2" fmla="*/ 315 w 809"/>
                <a:gd name="T3" fmla="*/ 670 h 670"/>
                <a:gd name="T4" fmla="*/ 50 w 809"/>
                <a:gd name="T5" fmla="*/ 335 h 670"/>
                <a:gd name="T6" fmla="*/ 494 w 809"/>
                <a:gd name="T7" fmla="*/ 0 h 670"/>
                <a:gd name="T8" fmla="*/ 759 w 809"/>
                <a:gd name="T9" fmla="*/ 335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9" h="670">
                  <a:moveTo>
                    <a:pt x="759" y="335"/>
                  </a:moveTo>
                  <a:cubicBezTo>
                    <a:pt x="710" y="520"/>
                    <a:pt x="511" y="670"/>
                    <a:pt x="315" y="670"/>
                  </a:cubicBezTo>
                  <a:cubicBezTo>
                    <a:pt x="119" y="670"/>
                    <a:pt x="0" y="520"/>
                    <a:pt x="50" y="335"/>
                  </a:cubicBezTo>
                  <a:cubicBezTo>
                    <a:pt x="99" y="150"/>
                    <a:pt x="298" y="0"/>
                    <a:pt x="494" y="0"/>
                  </a:cubicBezTo>
                  <a:cubicBezTo>
                    <a:pt x="690" y="0"/>
                    <a:pt x="809" y="150"/>
                    <a:pt x="759" y="335"/>
                  </a:cubicBezTo>
                  <a:close/>
                </a:path>
              </a:pathLst>
            </a:custGeom>
            <a:solidFill>
              <a:srgbClr val="878787">
                <a:lumMod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auto">
            <a:xfrm>
              <a:off x="6876246" y="4595442"/>
              <a:ext cx="2220913" cy="1863725"/>
            </a:xfrm>
            <a:custGeom>
              <a:avLst/>
              <a:gdLst>
                <a:gd name="T0" fmla="*/ 555 w 591"/>
                <a:gd name="T1" fmla="*/ 248 h 496"/>
                <a:gd name="T2" fmla="*/ 229 w 591"/>
                <a:gd name="T3" fmla="*/ 496 h 496"/>
                <a:gd name="T4" fmla="*/ 36 w 591"/>
                <a:gd name="T5" fmla="*/ 248 h 496"/>
                <a:gd name="T6" fmla="*/ 362 w 591"/>
                <a:gd name="T7" fmla="*/ 0 h 496"/>
                <a:gd name="T8" fmla="*/ 555 w 591"/>
                <a:gd name="T9" fmla="*/ 248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496">
                  <a:moveTo>
                    <a:pt x="555" y="248"/>
                  </a:moveTo>
                  <a:cubicBezTo>
                    <a:pt x="518" y="385"/>
                    <a:pt x="372" y="496"/>
                    <a:pt x="229" y="496"/>
                  </a:cubicBezTo>
                  <a:cubicBezTo>
                    <a:pt x="86" y="496"/>
                    <a:pt x="0" y="385"/>
                    <a:pt x="36" y="248"/>
                  </a:cubicBezTo>
                  <a:cubicBezTo>
                    <a:pt x="73" y="111"/>
                    <a:pt x="219" y="0"/>
                    <a:pt x="362" y="0"/>
                  </a:cubicBezTo>
                  <a:cubicBezTo>
                    <a:pt x="505" y="0"/>
                    <a:pt x="591" y="111"/>
                    <a:pt x="555" y="248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auto">
            <a:xfrm>
              <a:off x="7454096" y="5090742"/>
              <a:ext cx="1068388" cy="876300"/>
            </a:xfrm>
            <a:custGeom>
              <a:avLst/>
              <a:gdLst>
                <a:gd name="T0" fmla="*/ 266 w 284"/>
                <a:gd name="T1" fmla="*/ 116 h 233"/>
                <a:gd name="T2" fmla="*/ 110 w 284"/>
                <a:gd name="T3" fmla="*/ 233 h 233"/>
                <a:gd name="T4" fmla="*/ 17 w 284"/>
                <a:gd name="T5" fmla="*/ 116 h 233"/>
                <a:gd name="T6" fmla="*/ 173 w 284"/>
                <a:gd name="T7" fmla="*/ 0 h 233"/>
                <a:gd name="T8" fmla="*/ 266 w 284"/>
                <a:gd name="T9" fmla="*/ 116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233">
                  <a:moveTo>
                    <a:pt x="266" y="116"/>
                  </a:moveTo>
                  <a:cubicBezTo>
                    <a:pt x="249" y="180"/>
                    <a:pt x="179" y="233"/>
                    <a:pt x="110" y="233"/>
                  </a:cubicBezTo>
                  <a:cubicBezTo>
                    <a:pt x="41" y="233"/>
                    <a:pt x="0" y="180"/>
                    <a:pt x="17" y="116"/>
                  </a:cubicBezTo>
                  <a:cubicBezTo>
                    <a:pt x="34" y="52"/>
                    <a:pt x="104" y="0"/>
                    <a:pt x="173" y="0"/>
                  </a:cubicBezTo>
                  <a:cubicBezTo>
                    <a:pt x="242" y="0"/>
                    <a:pt x="284" y="52"/>
                    <a:pt x="266" y="116"/>
                  </a:cubicBezTo>
                  <a:close/>
                </a:path>
              </a:pathLst>
            </a:custGeom>
            <a:solidFill>
              <a:srgbClr val="878787">
                <a:lumMod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173" name="Group 13"/>
          <p:cNvGrpSpPr/>
          <p:nvPr/>
        </p:nvGrpSpPr>
        <p:grpSpPr>
          <a:xfrm>
            <a:off x="7408678" y="676556"/>
            <a:ext cx="1778782" cy="1871225"/>
            <a:chOff x="6076950" y="2555876"/>
            <a:chExt cx="3076576" cy="3143249"/>
          </a:xfrm>
          <a:effectLst>
            <a:outerShdw blurRad="177800" dir="18900000" sy="23000" kx="-1200000" algn="bl" rotWithShape="0">
              <a:prstClr val="black">
                <a:alpha val="29000"/>
              </a:prstClr>
            </a:outerShdw>
          </a:effectLst>
        </p:grpSpPr>
        <p:sp>
          <p:nvSpPr>
            <p:cNvPr id="174" name="Freeform 21"/>
            <p:cNvSpPr>
              <a:spLocks/>
            </p:cNvSpPr>
            <p:nvPr/>
          </p:nvSpPr>
          <p:spPr bwMode="auto">
            <a:xfrm>
              <a:off x="8840788" y="5375275"/>
              <a:ext cx="312738" cy="323850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75" name="Freeform 22"/>
            <p:cNvSpPr>
              <a:spLocks/>
            </p:cNvSpPr>
            <p:nvPr/>
          </p:nvSpPr>
          <p:spPr bwMode="auto">
            <a:xfrm>
              <a:off x="8129588" y="4606925"/>
              <a:ext cx="782638" cy="903287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76" name="Freeform 23"/>
            <p:cNvSpPr>
              <a:spLocks/>
            </p:cNvSpPr>
            <p:nvPr/>
          </p:nvSpPr>
          <p:spPr bwMode="auto">
            <a:xfrm>
              <a:off x="8113713" y="4592638"/>
              <a:ext cx="219075" cy="349250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77" name="Freeform 24"/>
            <p:cNvSpPr>
              <a:spLocks/>
            </p:cNvSpPr>
            <p:nvPr/>
          </p:nvSpPr>
          <p:spPr bwMode="auto">
            <a:xfrm>
              <a:off x="6076950" y="3233738"/>
              <a:ext cx="754063" cy="647700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78" name="Freeform 25"/>
            <p:cNvSpPr>
              <a:spLocks/>
            </p:cNvSpPr>
            <p:nvPr/>
          </p:nvSpPr>
          <p:spPr bwMode="auto">
            <a:xfrm>
              <a:off x="6634163" y="2638425"/>
              <a:ext cx="279400" cy="730250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79" name="Freeform 26"/>
            <p:cNvSpPr>
              <a:spLocks/>
            </p:cNvSpPr>
            <p:nvPr/>
          </p:nvSpPr>
          <p:spPr bwMode="auto">
            <a:xfrm>
              <a:off x="6291263" y="3316288"/>
              <a:ext cx="803275" cy="974725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rgbClr val="878787">
                <a:lumMod val="60000"/>
                <a:lumOff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80" name="Freeform 27"/>
            <p:cNvSpPr>
              <a:spLocks/>
            </p:cNvSpPr>
            <p:nvPr/>
          </p:nvSpPr>
          <p:spPr bwMode="auto">
            <a:xfrm>
              <a:off x="6702425" y="2555876"/>
              <a:ext cx="763588" cy="1065212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rgbClr val="878787">
                <a:lumMod val="60000"/>
                <a:lumOff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81" name="Freeform 28"/>
            <p:cNvSpPr>
              <a:spLocks/>
            </p:cNvSpPr>
            <p:nvPr/>
          </p:nvSpPr>
          <p:spPr bwMode="auto">
            <a:xfrm>
              <a:off x="6826250" y="3368675"/>
              <a:ext cx="1438275" cy="1476375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182" name="Group 22"/>
          <p:cNvGrpSpPr/>
          <p:nvPr/>
        </p:nvGrpSpPr>
        <p:grpSpPr>
          <a:xfrm>
            <a:off x="6552093" y="1639341"/>
            <a:ext cx="2106506" cy="2215981"/>
            <a:chOff x="5920323" y="2302554"/>
            <a:chExt cx="2180669" cy="2227927"/>
          </a:xfrm>
          <a:effectLst>
            <a:outerShdw blurRad="177800" dir="18900000" sy="23000" kx="-1200000" algn="bl" rotWithShape="0">
              <a:prstClr val="black">
                <a:alpha val="29000"/>
              </a:prstClr>
            </a:outerShdw>
          </a:effectLst>
        </p:grpSpPr>
        <p:sp>
          <p:nvSpPr>
            <p:cNvPr id="183" name="Freeform 21"/>
            <p:cNvSpPr>
              <a:spLocks/>
            </p:cNvSpPr>
            <p:nvPr/>
          </p:nvSpPr>
          <p:spPr bwMode="auto">
            <a:xfrm>
              <a:off x="7879324" y="4300937"/>
              <a:ext cx="221668" cy="229544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84" name="Freeform 22"/>
            <p:cNvSpPr>
              <a:spLocks/>
            </p:cNvSpPr>
            <p:nvPr/>
          </p:nvSpPr>
          <p:spPr bwMode="auto">
            <a:xfrm>
              <a:off x="7375227" y="3756332"/>
              <a:ext cx="554732" cy="640248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85" name="Freeform 23"/>
            <p:cNvSpPr>
              <a:spLocks/>
            </p:cNvSpPr>
            <p:nvPr/>
          </p:nvSpPr>
          <p:spPr bwMode="auto">
            <a:xfrm>
              <a:off x="7363975" y="3746206"/>
              <a:ext cx="155280" cy="247548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86" name="Freeform 24"/>
            <p:cNvSpPr>
              <a:spLocks/>
            </p:cNvSpPr>
            <p:nvPr/>
          </p:nvSpPr>
          <p:spPr bwMode="auto">
            <a:xfrm>
              <a:off x="5920323" y="2783021"/>
              <a:ext cx="534478" cy="459088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87" name="Freeform 25"/>
            <p:cNvSpPr>
              <a:spLocks/>
            </p:cNvSpPr>
            <p:nvPr/>
          </p:nvSpPr>
          <p:spPr bwMode="auto">
            <a:xfrm>
              <a:off x="6315274" y="2361065"/>
              <a:ext cx="198038" cy="517599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88" name="Freeform 26"/>
            <p:cNvSpPr>
              <a:spLocks/>
            </p:cNvSpPr>
            <p:nvPr/>
          </p:nvSpPr>
          <p:spPr bwMode="auto">
            <a:xfrm>
              <a:off x="6072227" y="2841532"/>
              <a:ext cx="569359" cy="690883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rgbClr val="0099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89" name="Freeform 27"/>
            <p:cNvSpPr>
              <a:spLocks/>
            </p:cNvSpPr>
            <p:nvPr/>
          </p:nvSpPr>
          <p:spPr bwMode="auto">
            <a:xfrm>
              <a:off x="6363658" y="2302554"/>
              <a:ext cx="541229" cy="755020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rgbClr val="0099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90" name="Freeform 28"/>
            <p:cNvSpPr>
              <a:spLocks/>
            </p:cNvSpPr>
            <p:nvPr/>
          </p:nvSpPr>
          <p:spPr bwMode="auto">
            <a:xfrm>
              <a:off x="6451425" y="2878664"/>
              <a:ext cx="1019446" cy="1046451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191" name="Group 31"/>
          <p:cNvGrpSpPr/>
          <p:nvPr/>
        </p:nvGrpSpPr>
        <p:grpSpPr>
          <a:xfrm>
            <a:off x="7347779" y="1517862"/>
            <a:ext cx="2602109" cy="2728523"/>
            <a:chOff x="6076950" y="2566001"/>
            <a:chExt cx="3076576" cy="3133124"/>
          </a:xfrm>
          <a:effectLst>
            <a:outerShdw blurRad="177800" dir="18900000" sy="23000" kx="-1200000" algn="bl" rotWithShape="0">
              <a:prstClr val="black">
                <a:alpha val="29000"/>
              </a:prstClr>
            </a:outerShdw>
          </a:effectLst>
        </p:grpSpPr>
        <p:sp>
          <p:nvSpPr>
            <p:cNvPr id="192" name="Freeform 21"/>
            <p:cNvSpPr>
              <a:spLocks/>
            </p:cNvSpPr>
            <p:nvPr/>
          </p:nvSpPr>
          <p:spPr bwMode="auto">
            <a:xfrm>
              <a:off x="8840788" y="5375275"/>
              <a:ext cx="312738" cy="323850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93" name="Freeform 22"/>
            <p:cNvSpPr>
              <a:spLocks/>
            </p:cNvSpPr>
            <p:nvPr/>
          </p:nvSpPr>
          <p:spPr bwMode="auto">
            <a:xfrm>
              <a:off x="8129588" y="4606925"/>
              <a:ext cx="782638" cy="903287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94" name="Freeform 23"/>
            <p:cNvSpPr>
              <a:spLocks/>
            </p:cNvSpPr>
            <p:nvPr/>
          </p:nvSpPr>
          <p:spPr bwMode="auto">
            <a:xfrm>
              <a:off x="8113713" y="4592638"/>
              <a:ext cx="219075" cy="349250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95" name="Freeform 24"/>
            <p:cNvSpPr>
              <a:spLocks/>
            </p:cNvSpPr>
            <p:nvPr/>
          </p:nvSpPr>
          <p:spPr bwMode="auto">
            <a:xfrm>
              <a:off x="6076950" y="3233738"/>
              <a:ext cx="754063" cy="647700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96" name="Freeform 25"/>
            <p:cNvSpPr>
              <a:spLocks/>
            </p:cNvSpPr>
            <p:nvPr/>
          </p:nvSpPr>
          <p:spPr bwMode="auto">
            <a:xfrm>
              <a:off x="6634163" y="2638425"/>
              <a:ext cx="279400" cy="730250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97" name="Freeform 26"/>
            <p:cNvSpPr>
              <a:spLocks/>
            </p:cNvSpPr>
            <p:nvPr/>
          </p:nvSpPr>
          <p:spPr bwMode="auto">
            <a:xfrm>
              <a:off x="6291263" y="3296039"/>
              <a:ext cx="803275" cy="974725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98" name="Freeform 27"/>
            <p:cNvSpPr>
              <a:spLocks/>
            </p:cNvSpPr>
            <p:nvPr/>
          </p:nvSpPr>
          <p:spPr bwMode="auto">
            <a:xfrm>
              <a:off x="6692301" y="2566001"/>
              <a:ext cx="763588" cy="1065212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199" name="Freeform 28"/>
            <p:cNvSpPr>
              <a:spLocks/>
            </p:cNvSpPr>
            <p:nvPr/>
          </p:nvSpPr>
          <p:spPr bwMode="auto">
            <a:xfrm>
              <a:off x="6826250" y="3368675"/>
              <a:ext cx="1438275" cy="1476375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sp>
        <p:nvSpPr>
          <p:cNvPr id="200" name="Rectangle 89"/>
          <p:cNvSpPr/>
          <p:nvPr/>
        </p:nvSpPr>
        <p:spPr>
          <a:xfrm>
            <a:off x="986064" y="1968802"/>
            <a:ext cx="235542" cy="235506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1" name="Rectangle 90"/>
          <p:cNvSpPr/>
          <p:nvPr/>
        </p:nvSpPr>
        <p:spPr>
          <a:xfrm>
            <a:off x="970333" y="3719451"/>
            <a:ext cx="235542" cy="235506"/>
          </a:xfrm>
          <a:prstGeom prst="rect">
            <a:avLst/>
          </a:prstGeom>
          <a:solidFill>
            <a:srgbClr val="8787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2" name="Rectangle 91"/>
          <p:cNvSpPr/>
          <p:nvPr/>
        </p:nvSpPr>
        <p:spPr>
          <a:xfrm>
            <a:off x="967920" y="5063084"/>
            <a:ext cx="235542" cy="235506"/>
          </a:xfrm>
          <a:prstGeom prst="rect">
            <a:avLst/>
          </a:prstGeom>
          <a:solidFill>
            <a:srgbClr val="00A1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86411" tIns="43205" rIns="86411" bIns="4320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1881418" y="1465684"/>
            <a:ext cx="2965338" cy="518141"/>
          </a:xfrm>
          <a:prstGeom prst="rect">
            <a:avLst/>
          </a:prstGeom>
          <a:noFill/>
        </p:spPr>
        <p:txBody>
          <a:bodyPr wrap="none" lIns="86411" tIns="43205" rIns="86411" bIns="43205" rtlCol="0">
            <a:spAutoFit/>
          </a:bodyPr>
          <a:lstStyle/>
          <a:p>
            <a:r>
              <a:rPr lang="zh-TW" altLang="en-US" sz="2800" kern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提升</a:t>
            </a:r>
            <a:r>
              <a:rPr lang="en-US" altLang="zh-TW" sz="2800" kern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CTF</a:t>
            </a:r>
            <a:r>
              <a:rPr lang="zh-TW" altLang="en-US" sz="2800" kern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解題能力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1897149" y="2032185"/>
            <a:ext cx="3648989" cy="918251"/>
          </a:xfrm>
          <a:prstGeom prst="rect">
            <a:avLst/>
          </a:prstGeom>
          <a:noFill/>
        </p:spPr>
        <p:txBody>
          <a:bodyPr wrap="square" lIns="86411" tIns="43205" rIns="86411" bIns="43205" rtlCol="0">
            <a:spAutoFit/>
          </a:bodyPr>
          <a:lstStyle/>
          <a:p>
            <a:pPr lvl="0" defTabSz="914400">
              <a:defRPr/>
            </a:pPr>
            <a:r>
              <a:rPr lang="zh-TW" altLang="en-US" sz="1800" kern="0" dirty="0">
                <a:solidFill>
                  <a:srgbClr val="878787"/>
                </a:solidFill>
                <a:latin typeface="微软雅黑" pitchFamily="34" charset="-122"/>
                <a:ea typeface="微软雅黑" pitchFamily="34" charset="-122"/>
              </a:rPr>
              <a:t>盡可能的提升</a:t>
            </a:r>
            <a:r>
              <a:rPr lang="en-US" altLang="zh-TW" sz="1800" kern="0" dirty="0">
                <a:solidFill>
                  <a:srgbClr val="878787"/>
                </a:solidFill>
                <a:latin typeface="微软雅黑" pitchFamily="34" charset="-122"/>
                <a:ea typeface="微软雅黑" pitchFamily="34" charset="-122"/>
              </a:rPr>
              <a:t>CTF</a:t>
            </a:r>
            <a:r>
              <a:rPr lang="zh-TW" altLang="en-US" sz="1800" kern="0" dirty="0">
                <a:solidFill>
                  <a:srgbClr val="878787"/>
                </a:solidFill>
                <a:latin typeface="微软雅黑" pitchFamily="34" charset="-122"/>
                <a:ea typeface="微软雅黑" pitchFamily="34" charset="-122"/>
              </a:rPr>
              <a:t>的解題能力以及資安方面的實務技術，為未來比賽做準備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1927742" y="3187722"/>
            <a:ext cx="1969873" cy="518141"/>
          </a:xfrm>
          <a:prstGeom prst="rect">
            <a:avLst/>
          </a:prstGeom>
          <a:noFill/>
        </p:spPr>
        <p:txBody>
          <a:bodyPr wrap="none" lIns="86411" tIns="43205" rIns="86411" bIns="43205" rtlCol="0">
            <a:spAutoFit/>
          </a:bodyPr>
          <a:lstStyle/>
          <a:p>
            <a:pPr defTabSz="914400">
              <a:defRPr/>
            </a:pPr>
            <a:r>
              <a:rPr lang="zh-CN" altLang="en-US" sz="2800" kern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金盾獎目標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1918015" y="3689016"/>
            <a:ext cx="3401542" cy="364253"/>
          </a:xfrm>
          <a:prstGeom prst="rect">
            <a:avLst/>
          </a:prstGeom>
          <a:noFill/>
        </p:spPr>
        <p:txBody>
          <a:bodyPr wrap="square" lIns="86411" tIns="43205" rIns="86411" bIns="43205" rtlCol="0">
            <a:spAutoFit/>
          </a:bodyPr>
          <a:lstStyle/>
          <a:p>
            <a:pPr lvl="0" defTabSz="914400">
              <a:defRPr/>
            </a:pPr>
            <a:r>
              <a:rPr lang="zh-TW" altLang="en-US" sz="1800" kern="0" dirty="0">
                <a:solidFill>
                  <a:srgbClr val="878787"/>
                </a:solidFill>
                <a:latin typeface="微软雅黑" pitchFamily="34" charset="-122"/>
                <a:ea typeface="微软雅黑" pitchFamily="34" charset="-122"/>
              </a:rPr>
              <a:t>希望金盾獎能夠前進決賽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1886823" y="4532554"/>
            <a:ext cx="1610800" cy="518141"/>
          </a:xfrm>
          <a:prstGeom prst="rect">
            <a:avLst/>
          </a:prstGeom>
          <a:noFill/>
        </p:spPr>
        <p:txBody>
          <a:bodyPr wrap="none" lIns="86411" tIns="43205" rIns="86411" bIns="43205" rtlCol="0">
            <a:spAutoFit/>
          </a:bodyPr>
          <a:lstStyle/>
          <a:p>
            <a:r>
              <a:rPr lang="zh-CN" altLang="en-US" sz="2800" kern="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特殊選材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1866632" y="5040039"/>
            <a:ext cx="3401542" cy="918251"/>
          </a:xfrm>
          <a:prstGeom prst="rect">
            <a:avLst/>
          </a:prstGeom>
          <a:noFill/>
        </p:spPr>
        <p:txBody>
          <a:bodyPr wrap="square" lIns="86411" tIns="43205" rIns="86411" bIns="43205" rtlCol="0">
            <a:spAutoFit/>
          </a:bodyPr>
          <a:lstStyle/>
          <a:p>
            <a:pPr lvl="0" defTabSz="914400">
              <a:defRPr/>
            </a:pPr>
            <a:r>
              <a:rPr lang="zh-TW" altLang="en-US" sz="1800" kern="0" dirty="0">
                <a:solidFill>
                  <a:srgbClr val="878787"/>
                </a:solidFill>
                <a:latin typeface="微软雅黑" pitchFamily="34" charset="-122"/>
                <a:ea typeface="微软雅黑" pitchFamily="34" charset="-122"/>
              </a:rPr>
              <a:t>提升自己能力的同時也在豐富經歷，希望以特殊選材資安組錄取自己想要的大學</a:t>
            </a:r>
          </a:p>
        </p:txBody>
      </p:sp>
      <p:grpSp>
        <p:nvGrpSpPr>
          <p:cNvPr id="209" name="Group 112"/>
          <p:cNvGrpSpPr/>
          <p:nvPr/>
        </p:nvGrpSpPr>
        <p:grpSpPr>
          <a:xfrm>
            <a:off x="1433063" y="1848772"/>
            <a:ext cx="339383" cy="487689"/>
            <a:chOff x="-3175" y="-3175"/>
            <a:chExt cx="341313" cy="490538"/>
          </a:xfrm>
          <a:solidFill>
            <a:srgbClr val="0070C0"/>
          </a:solidFill>
        </p:grpSpPr>
        <p:sp>
          <p:nvSpPr>
            <p:cNvPr id="210" name="Freeform 16"/>
            <p:cNvSpPr>
              <a:spLocks noEditPoints="1"/>
            </p:cNvSpPr>
            <p:nvPr/>
          </p:nvSpPr>
          <p:spPr bwMode="auto">
            <a:xfrm>
              <a:off x="-3175" y="-3175"/>
              <a:ext cx="341313" cy="490538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11" name="Freeform 17"/>
            <p:cNvSpPr>
              <a:spLocks/>
            </p:cNvSpPr>
            <p:nvPr/>
          </p:nvSpPr>
          <p:spPr bwMode="auto">
            <a:xfrm>
              <a:off x="73025" y="73025"/>
              <a:ext cx="101600" cy="100013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sp>
        <p:nvSpPr>
          <p:cNvPr id="212" name="Freeform 9"/>
          <p:cNvSpPr>
            <a:spLocks noEditPoints="1"/>
          </p:cNvSpPr>
          <p:nvPr/>
        </p:nvSpPr>
        <p:spPr bwMode="auto">
          <a:xfrm>
            <a:off x="1328144" y="3583973"/>
            <a:ext cx="517761" cy="517682"/>
          </a:xfrm>
          <a:custGeom>
            <a:avLst/>
            <a:gdLst>
              <a:gd name="T0" fmla="*/ 111 w 112"/>
              <a:gd name="T1" fmla="*/ 45 h 112"/>
              <a:gd name="T2" fmla="*/ 109 w 112"/>
              <a:gd name="T3" fmla="*/ 38 h 112"/>
              <a:gd name="T4" fmla="*/ 104 w 112"/>
              <a:gd name="T5" fmla="*/ 35 h 112"/>
              <a:gd name="T6" fmla="*/ 104 w 112"/>
              <a:gd name="T7" fmla="*/ 35 h 112"/>
              <a:gd name="T8" fmla="*/ 56 w 112"/>
              <a:gd name="T9" fmla="*/ 4 h 112"/>
              <a:gd name="T10" fmla="*/ 50 w 112"/>
              <a:gd name="T11" fmla="*/ 4 h 112"/>
              <a:gd name="T12" fmla="*/ 50 w 112"/>
              <a:gd name="T13" fmla="*/ 3 h 112"/>
              <a:gd name="T14" fmla="*/ 45 w 112"/>
              <a:gd name="T15" fmla="*/ 1 h 112"/>
              <a:gd name="T16" fmla="*/ 38 w 112"/>
              <a:gd name="T17" fmla="*/ 3 h 112"/>
              <a:gd name="T18" fmla="*/ 35 w 112"/>
              <a:gd name="T19" fmla="*/ 8 h 112"/>
              <a:gd name="T20" fmla="*/ 35 w 112"/>
              <a:gd name="T21" fmla="*/ 8 h 112"/>
              <a:gd name="T22" fmla="*/ 4 w 112"/>
              <a:gd name="T23" fmla="*/ 56 h 112"/>
              <a:gd name="T24" fmla="*/ 4 w 112"/>
              <a:gd name="T25" fmla="*/ 62 h 112"/>
              <a:gd name="T26" fmla="*/ 3 w 112"/>
              <a:gd name="T27" fmla="*/ 62 h 112"/>
              <a:gd name="T28" fmla="*/ 1 w 112"/>
              <a:gd name="T29" fmla="*/ 67 h 112"/>
              <a:gd name="T30" fmla="*/ 3 w 112"/>
              <a:gd name="T31" fmla="*/ 74 h 112"/>
              <a:gd name="T32" fmla="*/ 8 w 112"/>
              <a:gd name="T33" fmla="*/ 77 h 112"/>
              <a:gd name="T34" fmla="*/ 8 w 112"/>
              <a:gd name="T35" fmla="*/ 77 h 112"/>
              <a:gd name="T36" fmla="*/ 56 w 112"/>
              <a:gd name="T37" fmla="*/ 108 h 112"/>
              <a:gd name="T38" fmla="*/ 62 w 112"/>
              <a:gd name="T39" fmla="*/ 108 h 112"/>
              <a:gd name="T40" fmla="*/ 62 w 112"/>
              <a:gd name="T41" fmla="*/ 109 h 112"/>
              <a:gd name="T42" fmla="*/ 67 w 112"/>
              <a:gd name="T43" fmla="*/ 111 h 112"/>
              <a:gd name="T44" fmla="*/ 74 w 112"/>
              <a:gd name="T45" fmla="*/ 109 h 112"/>
              <a:gd name="T46" fmla="*/ 77 w 112"/>
              <a:gd name="T47" fmla="*/ 104 h 112"/>
              <a:gd name="T48" fmla="*/ 77 w 112"/>
              <a:gd name="T49" fmla="*/ 104 h 112"/>
              <a:gd name="T50" fmla="*/ 108 w 112"/>
              <a:gd name="T51" fmla="*/ 56 h 112"/>
              <a:gd name="T52" fmla="*/ 108 w 112"/>
              <a:gd name="T53" fmla="*/ 50 h 112"/>
              <a:gd name="T54" fmla="*/ 109 w 112"/>
              <a:gd name="T55" fmla="*/ 50 h 112"/>
              <a:gd name="T56" fmla="*/ 111 w 112"/>
              <a:gd name="T57" fmla="*/ 45 h 112"/>
              <a:gd name="T58" fmla="*/ 56 w 112"/>
              <a:gd name="T59" fmla="*/ 12 h 112"/>
              <a:gd name="T60" fmla="*/ 96 w 112"/>
              <a:gd name="T61" fmla="*/ 37 h 112"/>
              <a:gd name="T62" fmla="*/ 76 w 112"/>
              <a:gd name="T63" fmla="*/ 42 h 112"/>
              <a:gd name="T64" fmla="*/ 58 w 112"/>
              <a:gd name="T65" fmla="*/ 32 h 112"/>
              <a:gd name="T66" fmla="*/ 53 w 112"/>
              <a:gd name="T67" fmla="*/ 12 h 112"/>
              <a:gd name="T68" fmla="*/ 56 w 112"/>
              <a:gd name="T69" fmla="*/ 12 h 112"/>
              <a:gd name="T70" fmla="*/ 72 w 112"/>
              <a:gd name="T71" fmla="*/ 56 h 112"/>
              <a:gd name="T72" fmla="*/ 56 w 112"/>
              <a:gd name="T73" fmla="*/ 72 h 112"/>
              <a:gd name="T74" fmla="*/ 40 w 112"/>
              <a:gd name="T75" fmla="*/ 56 h 112"/>
              <a:gd name="T76" fmla="*/ 52 w 112"/>
              <a:gd name="T77" fmla="*/ 40 h 112"/>
              <a:gd name="T78" fmla="*/ 53 w 112"/>
              <a:gd name="T79" fmla="*/ 40 h 112"/>
              <a:gd name="T80" fmla="*/ 56 w 112"/>
              <a:gd name="T81" fmla="*/ 40 h 112"/>
              <a:gd name="T82" fmla="*/ 72 w 112"/>
              <a:gd name="T83" fmla="*/ 53 h 112"/>
              <a:gd name="T84" fmla="*/ 72 w 112"/>
              <a:gd name="T85" fmla="*/ 53 h 112"/>
              <a:gd name="T86" fmla="*/ 72 w 112"/>
              <a:gd name="T87" fmla="*/ 56 h 112"/>
              <a:gd name="T88" fmla="*/ 12 w 112"/>
              <a:gd name="T89" fmla="*/ 56 h 112"/>
              <a:gd name="T90" fmla="*/ 37 w 112"/>
              <a:gd name="T91" fmla="*/ 16 h 112"/>
              <a:gd name="T92" fmla="*/ 42 w 112"/>
              <a:gd name="T93" fmla="*/ 36 h 112"/>
              <a:gd name="T94" fmla="*/ 32 w 112"/>
              <a:gd name="T95" fmla="*/ 54 h 112"/>
              <a:gd name="T96" fmla="*/ 12 w 112"/>
              <a:gd name="T97" fmla="*/ 60 h 112"/>
              <a:gd name="T98" fmla="*/ 12 w 112"/>
              <a:gd name="T99" fmla="*/ 56 h 112"/>
              <a:gd name="T100" fmla="*/ 56 w 112"/>
              <a:gd name="T101" fmla="*/ 100 h 112"/>
              <a:gd name="T102" fmla="*/ 16 w 112"/>
              <a:gd name="T103" fmla="*/ 75 h 112"/>
              <a:gd name="T104" fmla="*/ 36 w 112"/>
              <a:gd name="T105" fmla="*/ 70 h 112"/>
              <a:gd name="T106" fmla="*/ 54 w 112"/>
              <a:gd name="T107" fmla="*/ 80 h 112"/>
              <a:gd name="T108" fmla="*/ 60 w 112"/>
              <a:gd name="T109" fmla="*/ 100 h 112"/>
              <a:gd name="T110" fmla="*/ 56 w 112"/>
              <a:gd name="T111" fmla="*/ 100 h 112"/>
              <a:gd name="T112" fmla="*/ 100 w 112"/>
              <a:gd name="T113" fmla="*/ 56 h 112"/>
              <a:gd name="T114" fmla="*/ 75 w 112"/>
              <a:gd name="T115" fmla="*/ 96 h 112"/>
              <a:gd name="T116" fmla="*/ 70 w 112"/>
              <a:gd name="T117" fmla="*/ 76 h 112"/>
              <a:gd name="T118" fmla="*/ 80 w 112"/>
              <a:gd name="T119" fmla="*/ 58 h 112"/>
              <a:gd name="T120" fmla="*/ 100 w 112"/>
              <a:gd name="T121" fmla="*/ 53 h 112"/>
              <a:gd name="T122" fmla="*/ 100 w 112"/>
              <a:gd name="T123" fmla="*/ 5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" h="112">
                <a:moveTo>
                  <a:pt x="111" y="45"/>
                </a:moveTo>
                <a:cubicBezTo>
                  <a:pt x="109" y="38"/>
                  <a:pt x="109" y="38"/>
                  <a:pt x="109" y="38"/>
                </a:cubicBezTo>
                <a:cubicBezTo>
                  <a:pt x="109" y="36"/>
                  <a:pt x="106" y="34"/>
                  <a:pt x="104" y="35"/>
                </a:cubicBezTo>
                <a:cubicBezTo>
                  <a:pt x="104" y="35"/>
                  <a:pt x="104" y="35"/>
                  <a:pt x="104" y="35"/>
                </a:cubicBezTo>
                <a:cubicBezTo>
                  <a:pt x="95" y="17"/>
                  <a:pt x="77" y="4"/>
                  <a:pt x="56" y="4"/>
                </a:cubicBezTo>
                <a:cubicBezTo>
                  <a:pt x="54" y="4"/>
                  <a:pt x="52" y="4"/>
                  <a:pt x="50" y="4"/>
                </a:cubicBezTo>
                <a:cubicBezTo>
                  <a:pt x="50" y="3"/>
                  <a:pt x="50" y="3"/>
                  <a:pt x="50" y="3"/>
                </a:cubicBezTo>
                <a:cubicBezTo>
                  <a:pt x="50" y="1"/>
                  <a:pt x="48" y="0"/>
                  <a:pt x="45" y="1"/>
                </a:cubicBezTo>
                <a:cubicBezTo>
                  <a:pt x="38" y="3"/>
                  <a:pt x="38" y="3"/>
                  <a:pt x="38" y="3"/>
                </a:cubicBezTo>
                <a:cubicBezTo>
                  <a:pt x="36" y="3"/>
                  <a:pt x="34" y="6"/>
                  <a:pt x="35" y="8"/>
                </a:cubicBezTo>
                <a:cubicBezTo>
                  <a:pt x="35" y="8"/>
                  <a:pt x="35" y="8"/>
                  <a:pt x="35" y="8"/>
                </a:cubicBezTo>
                <a:cubicBezTo>
                  <a:pt x="17" y="17"/>
                  <a:pt x="4" y="35"/>
                  <a:pt x="4" y="56"/>
                </a:cubicBezTo>
                <a:cubicBezTo>
                  <a:pt x="4" y="58"/>
                  <a:pt x="4" y="60"/>
                  <a:pt x="4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2"/>
                  <a:pt x="0" y="65"/>
                  <a:pt x="1" y="67"/>
                </a:cubicBezTo>
                <a:cubicBezTo>
                  <a:pt x="3" y="74"/>
                  <a:pt x="3" y="74"/>
                  <a:pt x="3" y="74"/>
                </a:cubicBezTo>
                <a:cubicBezTo>
                  <a:pt x="3" y="76"/>
                  <a:pt x="6" y="78"/>
                  <a:pt x="8" y="77"/>
                </a:cubicBezTo>
                <a:cubicBezTo>
                  <a:pt x="8" y="77"/>
                  <a:pt x="8" y="77"/>
                  <a:pt x="8" y="77"/>
                </a:cubicBezTo>
                <a:cubicBezTo>
                  <a:pt x="17" y="95"/>
                  <a:pt x="35" y="108"/>
                  <a:pt x="56" y="108"/>
                </a:cubicBezTo>
                <a:cubicBezTo>
                  <a:pt x="58" y="108"/>
                  <a:pt x="60" y="108"/>
                  <a:pt x="62" y="108"/>
                </a:cubicBezTo>
                <a:cubicBezTo>
                  <a:pt x="62" y="109"/>
                  <a:pt x="62" y="109"/>
                  <a:pt x="62" y="109"/>
                </a:cubicBezTo>
                <a:cubicBezTo>
                  <a:pt x="62" y="111"/>
                  <a:pt x="65" y="112"/>
                  <a:pt x="67" y="111"/>
                </a:cubicBezTo>
                <a:cubicBezTo>
                  <a:pt x="74" y="109"/>
                  <a:pt x="74" y="109"/>
                  <a:pt x="74" y="109"/>
                </a:cubicBezTo>
                <a:cubicBezTo>
                  <a:pt x="77" y="109"/>
                  <a:pt x="78" y="106"/>
                  <a:pt x="77" y="104"/>
                </a:cubicBezTo>
                <a:cubicBezTo>
                  <a:pt x="77" y="104"/>
                  <a:pt x="77" y="104"/>
                  <a:pt x="77" y="104"/>
                </a:cubicBezTo>
                <a:cubicBezTo>
                  <a:pt x="95" y="95"/>
                  <a:pt x="108" y="77"/>
                  <a:pt x="108" y="56"/>
                </a:cubicBezTo>
                <a:cubicBezTo>
                  <a:pt x="108" y="54"/>
                  <a:pt x="108" y="52"/>
                  <a:pt x="108" y="50"/>
                </a:cubicBezTo>
                <a:cubicBezTo>
                  <a:pt x="109" y="50"/>
                  <a:pt x="109" y="50"/>
                  <a:pt x="109" y="50"/>
                </a:cubicBezTo>
                <a:cubicBezTo>
                  <a:pt x="111" y="50"/>
                  <a:pt x="112" y="48"/>
                  <a:pt x="111" y="45"/>
                </a:cubicBezTo>
                <a:close/>
                <a:moveTo>
                  <a:pt x="56" y="12"/>
                </a:moveTo>
                <a:cubicBezTo>
                  <a:pt x="74" y="12"/>
                  <a:pt x="89" y="22"/>
                  <a:pt x="96" y="37"/>
                </a:cubicBezTo>
                <a:cubicBezTo>
                  <a:pt x="76" y="42"/>
                  <a:pt x="76" y="42"/>
                  <a:pt x="76" y="42"/>
                </a:cubicBezTo>
                <a:cubicBezTo>
                  <a:pt x="72" y="37"/>
                  <a:pt x="65" y="33"/>
                  <a:pt x="58" y="32"/>
                </a:cubicBezTo>
                <a:cubicBezTo>
                  <a:pt x="53" y="12"/>
                  <a:pt x="53" y="12"/>
                  <a:pt x="53" y="12"/>
                </a:cubicBezTo>
                <a:cubicBezTo>
                  <a:pt x="54" y="12"/>
                  <a:pt x="55" y="12"/>
                  <a:pt x="56" y="12"/>
                </a:cubicBezTo>
                <a:close/>
                <a:moveTo>
                  <a:pt x="72" y="56"/>
                </a:moveTo>
                <a:cubicBezTo>
                  <a:pt x="72" y="65"/>
                  <a:pt x="65" y="72"/>
                  <a:pt x="56" y="72"/>
                </a:cubicBezTo>
                <a:cubicBezTo>
                  <a:pt x="47" y="72"/>
                  <a:pt x="40" y="65"/>
                  <a:pt x="40" y="56"/>
                </a:cubicBezTo>
                <a:cubicBezTo>
                  <a:pt x="40" y="48"/>
                  <a:pt x="45" y="42"/>
                  <a:pt x="52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4" y="40"/>
                  <a:pt x="55" y="40"/>
                  <a:pt x="56" y="40"/>
                </a:cubicBezTo>
                <a:cubicBezTo>
                  <a:pt x="64" y="40"/>
                  <a:pt x="70" y="45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4"/>
                  <a:pt x="72" y="55"/>
                  <a:pt x="72" y="56"/>
                </a:cubicBezTo>
                <a:close/>
                <a:moveTo>
                  <a:pt x="12" y="56"/>
                </a:moveTo>
                <a:cubicBezTo>
                  <a:pt x="12" y="38"/>
                  <a:pt x="22" y="23"/>
                  <a:pt x="37" y="16"/>
                </a:cubicBezTo>
                <a:cubicBezTo>
                  <a:pt x="42" y="36"/>
                  <a:pt x="42" y="36"/>
                  <a:pt x="42" y="36"/>
                </a:cubicBezTo>
                <a:cubicBezTo>
                  <a:pt x="37" y="40"/>
                  <a:pt x="33" y="47"/>
                  <a:pt x="32" y="54"/>
                </a:cubicBezTo>
                <a:cubicBezTo>
                  <a:pt x="12" y="60"/>
                  <a:pt x="12" y="60"/>
                  <a:pt x="12" y="60"/>
                </a:cubicBezTo>
                <a:cubicBezTo>
                  <a:pt x="12" y="58"/>
                  <a:pt x="12" y="57"/>
                  <a:pt x="12" y="56"/>
                </a:cubicBezTo>
                <a:close/>
                <a:moveTo>
                  <a:pt x="56" y="100"/>
                </a:moveTo>
                <a:cubicBezTo>
                  <a:pt x="38" y="100"/>
                  <a:pt x="23" y="90"/>
                  <a:pt x="16" y="75"/>
                </a:cubicBezTo>
                <a:cubicBezTo>
                  <a:pt x="36" y="70"/>
                  <a:pt x="36" y="70"/>
                  <a:pt x="36" y="70"/>
                </a:cubicBezTo>
                <a:cubicBezTo>
                  <a:pt x="40" y="75"/>
                  <a:pt x="47" y="79"/>
                  <a:pt x="54" y="80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8" y="100"/>
                  <a:pt x="57" y="100"/>
                  <a:pt x="56" y="100"/>
                </a:cubicBezTo>
                <a:close/>
                <a:moveTo>
                  <a:pt x="100" y="56"/>
                </a:moveTo>
                <a:cubicBezTo>
                  <a:pt x="100" y="74"/>
                  <a:pt x="90" y="89"/>
                  <a:pt x="75" y="96"/>
                </a:cubicBezTo>
                <a:cubicBezTo>
                  <a:pt x="70" y="76"/>
                  <a:pt x="70" y="76"/>
                  <a:pt x="70" y="76"/>
                </a:cubicBezTo>
                <a:cubicBezTo>
                  <a:pt x="75" y="72"/>
                  <a:pt x="79" y="65"/>
                  <a:pt x="80" y="58"/>
                </a:cubicBezTo>
                <a:cubicBezTo>
                  <a:pt x="100" y="53"/>
                  <a:pt x="100" y="53"/>
                  <a:pt x="100" y="53"/>
                </a:cubicBezTo>
                <a:cubicBezTo>
                  <a:pt x="100" y="54"/>
                  <a:pt x="100" y="55"/>
                  <a:pt x="100" y="56"/>
                </a:cubicBezTo>
                <a:close/>
              </a:path>
            </a:pathLst>
          </a:custGeom>
          <a:solidFill>
            <a:srgbClr val="878787"/>
          </a:solidFill>
          <a:ln>
            <a:noFill/>
          </a:ln>
        </p:spPr>
        <p:txBody>
          <a:bodyPr vert="horz" wrap="square" lIns="86411" tIns="43205" rIns="86411" bIns="4320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</a:endParaRPr>
          </a:p>
        </p:txBody>
      </p:sp>
      <p:grpSp>
        <p:nvGrpSpPr>
          <p:cNvPr id="213" name="Group 116"/>
          <p:cNvGrpSpPr/>
          <p:nvPr/>
        </p:nvGrpSpPr>
        <p:grpSpPr>
          <a:xfrm>
            <a:off x="1323317" y="4981247"/>
            <a:ext cx="522588" cy="479518"/>
            <a:chOff x="9780588" y="2543175"/>
            <a:chExt cx="752475" cy="690563"/>
          </a:xfrm>
          <a:solidFill>
            <a:srgbClr val="00A1F2"/>
          </a:solidFill>
        </p:grpSpPr>
        <p:sp>
          <p:nvSpPr>
            <p:cNvPr id="214" name="Freeform 22"/>
            <p:cNvSpPr>
              <a:spLocks/>
            </p:cNvSpPr>
            <p:nvPr/>
          </p:nvSpPr>
          <p:spPr bwMode="auto">
            <a:xfrm>
              <a:off x="9874251" y="2643188"/>
              <a:ext cx="179388" cy="254000"/>
            </a:xfrm>
            <a:custGeom>
              <a:avLst/>
              <a:gdLst>
                <a:gd name="T0" fmla="*/ 13 w 29"/>
                <a:gd name="T1" fmla="*/ 41 h 41"/>
                <a:gd name="T2" fmla="*/ 12 w 29"/>
                <a:gd name="T3" fmla="*/ 41 h 41"/>
                <a:gd name="T4" fmla="*/ 0 w 29"/>
                <a:gd name="T5" fmla="*/ 22 h 41"/>
                <a:gd name="T6" fmla="*/ 21 w 29"/>
                <a:gd name="T7" fmla="*/ 0 h 41"/>
                <a:gd name="T8" fmla="*/ 28 w 29"/>
                <a:gd name="T9" fmla="*/ 1 h 41"/>
                <a:gd name="T10" fmla="*/ 29 w 29"/>
                <a:gd name="T11" fmla="*/ 3 h 41"/>
                <a:gd name="T12" fmla="*/ 26 w 29"/>
                <a:gd name="T13" fmla="*/ 5 h 41"/>
                <a:gd name="T14" fmla="*/ 21 w 29"/>
                <a:gd name="T15" fmla="*/ 4 h 41"/>
                <a:gd name="T16" fmla="*/ 4 w 29"/>
                <a:gd name="T17" fmla="*/ 22 h 41"/>
                <a:gd name="T18" fmla="*/ 14 w 29"/>
                <a:gd name="T19" fmla="*/ 37 h 41"/>
                <a:gd name="T20" fmla="*/ 14 w 29"/>
                <a:gd name="T21" fmla="*/ 40 h 41"/>
                <a:gd name="T22" fmla="*/ 13 w 29"/>
                <a:gd name="T2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41">
                  <a:moveTo>
                    <a:pt x="13" y="41"/>
                  </a:moveTo>
                  <a:cubicBezTo>
                    <a:pt x="12" y="41"/>
                    <a:pt x="12" y="41"/>
                    <a:pt x="12" y="41"/>
                  </a:cubicBezTo>
                  <a:cubicBezTo>
                    <a:pt x="4" y="37"/>
                    <a:pt x="0" y="30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23" y="0"/>
                    <a:pt x="25" y="0"/>
                    <a:pt x="28" y="1"/>
                  </a:cubicBezTo>
                  <a:cubicBezTo>
                    <a:pt x="29" y="1"/>
                    <a:pt x="29" y="2"/>
                    <a:pt x="29" y="3"/>
                  </a:cubicBezTo>
                  <a:cubicBezTo>
                    <a:pt x="29" y="4"/>
                    <a:pt x="27" y="5"/>
                    <a:pt x="26" y="5"/>
                  </a:cubicBezTo>
                  <a:cubicBezTo>
                    <a:pt x="25" y="4"/>
                    <a:pt x="23" y="4"/>
                    <a:pt x="21" y="4"/>
                  </a:cubicBezTo>
                  <a:cubicBezTo>
                    <a:pt x="12" y="4"/>
                    <a:pt x="4" y="12"/>
                    <a:pt x="4" y="22"/>
                  </a:cubicBezTo>
                  <a:cubicBezTo>
                    <a:pt x="4" y="28"/>
                    <a:pt x="8" y="34"/>
                    <a:pt x="14" y="37"/>
                  </a:cubicBezTo>
                  <a:cubicBezTo>
                    <a:pt x="14" y="38"/>
                    <a:pt x="15" y="39"/>
                    <a:pt x="14" y="40"/>
                  </a:cubicBezTo>
                  <a:cubicBezTo>
                    <a:pt x="14" y="41"/>
                    <a:pt x="13" y="41"/>
                    <a:pt x="13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215" name="Freeform 23"/>
            <p:cNvSpPr>
              <a:spLocks noEditPoints="1"/>
            </p:cNvSpPr>
            <p:nvPr/>
          </p:nvSpPr>
          <p:spPr bwMode="auto">
            <a:xfrm>
              <a:off x="9780588" y="2543175"/>
              <a:ext cx="752475" cy="690563"/>
            </a:xfrm>
            <a:custGeom>
              <a:avLst/>
              <a:gdLst>
                <a:gd name="T0" fmla="*/ 85 w 121"/>
                <a:gd name="T1" fmla="*/ 0 h 111"/>
                <a:gd name="T2" fmla="*/ 61 w 121"/>
                <a:gd name="T3" fmla="*/ 11 h 111"/>
                <a:gd name="T4" fmla="*/ 37 w 121"/>
                <a:gd name="T5" fmla="*/ 0 h 111"/>
                <a:gd name="T6" fmla="*/ 0 w 121"/>
                <a:gd name="T7" fmla="*/ 37 h 111"/>
                <a:gd name="T8" fmla="*/ 10 w 121"/>
                <a:gd name="T9" fmla="*/ 62 h 111"/>
                <a:gd name="T10" fmla="*/ 58 w 121"/>
                <a:gd name="T11" fmla="*/ 109 h 111"/>
                <a:gd name="T12" fmla="*/ 61 w 121"/>
                <a:gd name="T13" fmla="*/ 111 h 111"/>
                <a:gd name="T14" fmla="*/ 63 w 121"/>
                <a:gd name="T15" fmla="*/ 109 h 111"/>
                <a:gd name="T16" fmla="*/ 112 w 121"/>
                <a:gd name="T17" fmla="*/ 62 h 111"/>
                <a:gd name="T18" fmla="*/ 121 w 121"/>
                <a:gd name="T19" fmla="*/ 37 h 111"/>
                <a:gd name="T20" fmla="*/ 85 w 121"/>
                <a:gd name="T21" fmla="*/ 0 h 111"/>
                <a:gd name="T22" fmla="*/ 106 w 121"/>
                <a:gd name="T23" fmla="*/ 57 h 111"/>
                <a:gd name="T24" fmla="*/ 61 w 121"/>
                <a:gd name="T25" fmla="*/ 101 h 111"/>
                <a:gd name="T26" fmla="*/ 16 w 121"/>
                <a:gd name="T27" fmla="*/ 57 h 111"/>
                <a:gd name="T28" fmla="*/ 8 w 121"/>
                <a:gd name="T29" fmla="*/ 37 h 111"/>
                <a:gd name="T30" fmla="*/ 37 w 121"/>
                <a:gd name="T31" fmla="*/ 8 h 111"/>
                <a:gd name="T32" fmla="*/ 58 w 121"/>
                <a:gd name="T33" fmla="*/ 19 h 111"/>
                <a:gd name="T34" fmla="*/ 61 w 121"/>
                <a:gd name="T35" fmla="*/ 21 h 111"/>
                <a:gd name="T36" fmla="*/ 64 w 121"/>
                <a:gd name="T37" fmla="*/ 19 h 111"/>
                <a:gd name="T38" fmla="*/ 85 w 121"/>
                <a:gd name="T39" fmla="*/ 8 h 111"/>
                <a:gd name="T40" fmla="*/ 113 w 121"/>
                <a:gd name="T41" fmla="*/ 37 h 111"/>
                <a:gd name="T42" fmla="*/ 106 w 121"/>
                <a:gd name="T43" fmla="*/ 5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1" h="111">
                  <a:moveTo>
                    <a:pt x="85" y="0"/>
                  </a:moveTo>
                  <a:cubicBezTo>
                    <a:pt x="75" y="0"/>
                    <a:pt x="67" y="5"/>
                    <a:pt x="61" y="11"/>
                  </a:cubicBezTo>
                  <a:cubicBezTo>
                    <a:pt x="55" y="5"/>
                    <a:pt x="4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  <a:cubicBezTo>
                    <a:pt x="0" y="46"/>
                    <a:pt x="4" y="55"/>
                    <a:pt x="10" y="62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9" y="110"/>
                    <a:pt x="60" y="111"/>
                    <a:pt x="61" y="111"/>
                  </a:cubicBezTo>
                  <a:cubicBezTo>
                    <a:pt x="62" y="111"/>
                    <a:pt x="63" y="110"/>
                    <a:pt x="63" y="109"/>
                  </a:cubicBezTo>
                  <a:cubicBezTo>
                    <a:pt x="112" y="62"/>
                    <a:pt x="112" y="62"/>
                    <a:pt x="112" y="62"/>
                  </a:cubicBezTo>
                  <a:cubicBezTo>
                    <a:pt x="118" y="55"/>
                    <a:pt x="121" y="46"/>
                    <a:pt x="121" y="37"/>
                  </a:cubicBezTo>
                  <a:cubicBezTo>
                    <a:pt x="121" y="16"/>
                    <a:pt x="105" y="0"/>
                    <a:pt x="85" y="0"/>
                  </a:cubicBezTo>
                  <a:close/>
                  <a:moveTo>
                    <a:pt x="106" y="57"/>
                  </a:moveTo>
                  <a:cubicBezTo>
                    <a:pt x="61" y="101"/>
                    <a:pt x="61" y="101"/>
                    <a:pt x="61" y="101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1" y="51"/>
                    <a:pt x="8" y="44"/>
                    <a:pt x="8" y="37"/>
                  </a:cubicBezTo>
                  <a:cubicBezTo>
                    <a:pt x="8" y="21"/>
                    <a:pt x="21" y="8"/>
                    <a:pt x="37" y="8"/>
                  </a:cubicBezTo>
                  <a:cubicBezTo>
                    <a:pt x="46" y="8"/>
                    <a:pt x="54" y="15"/>
                    <a:pt x="58" y="19"/>
                  </a:cubicBezTo>
                  <a:cubicBezTo>
                    <a:pt x="59" y="20"/>
                    <a:pt x="60" y="21"/>
                    <a:pt x="61" y="21"/>
                  </a:cubicBezTo>
                  <a:cubicBezTo>
                    <a:pt x="62" y="21"/>
                    <a:pt x="63" y="20"/>
                    <a:pt x="64" y="19"/>
                  </a:cubicBezTo>
                  <a:cubicBezTo>
                    <a:pt x="68" y="15"/>
                    <a:pt x="76" y="8"/>
                    <a:pt x="85" y="8"/>
                  </a:cubicBezTo>
                  <a:cubicBezTo>
                    <a:pt x="101" y="8"/>
                    <a:pt x="113" y="21"/>
                    <a:pt x="113" y="37"/>
                  </a:cubicBezTo>
                  <a:cubicBezTo>
                    <a:pt x="113" y="44"/>
                    <a:pt x="111" y="51"/>
                    <a:pt x="106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0" y="-1"/>
            <a:ext cx="6241123" cy="973115"/>
            <a:chOff x="0" y="-1"/>
            <a:chExt cx="7681384" cy="973115"/>
          </a:xfrm>
        </p:grpSpPr>
        <p:grpSp>
          <p:nvGrpSpPr>
            <p:cNvPr id="69" name="组合 68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75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6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7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78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70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1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2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3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4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627126"/>
      </p:ext>
    </p:extLst>
  </p:cSld>
  <p:clrMapOvr>
    <a:masterClrMapping/>
  </p:clrMapOvr>
  <p:transition spd="slow" advTm="3987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"/>
                            </p:stCondLst>
                            <p:childTnLst>
                              <p:par>
                                <p:cTn id="2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"/>
                            </p:stCondLst>
                            <p:childTnLst>
                              <p:par>
                                <p:cTn id="33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1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3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7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0" grpId="0" animBg="1"/>
      <p:bldP spid="201" grpId="0" animBg="1"/>
      <p:bldP spid="202" grpId="0" animBg="1"/>
      <p:bldP spid="203" grpId="0"/>
      <p:bldP spid="204" grpId="0"/>
      <p:bldP spid="205" grpId="0"/>
      <p:bldP spid="206" grpId="0"/>
      <p:bldP spid="207" grpId="0"/>
      <p:bldP spid="208" grpId="0"/>
      <p:bldP spid="2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Diagram 8"/>
          <p:cNvGraphicFramePr/>
          <p:nvPr>
            <p:extLst>
              <p:ext uri="{D42A27DB-BD31-4B8C-83A1-F6EECF244321}">
                <p14:modId xmlns:p14="http://schemas.microsoft.com/office/powerpoint/2010/main" val="2881905910"/>
              </p:ext>
            </p:extLst>
          </p:nvPr>
        </p:nvGraphicFramePr>
        <p:xfrm>
          <a:off x="2160637" y="1439887"/>
          <a:ext cx="6811478" cy="451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1" name="Group 9"/>
          <p:cNvGrpSpPr/>
          <p:nvPr/>
        </p:nvGrpSpPr>
        <p:grpSpPr>
          <a:xfrm>
            <a:off x="5665690" y="2038257"/>
            <a:ext cx="375680" cy="372382"/>
            <a:chOff x="4241800" y="3695700"/>
            <a:chExt cx="709613" cy="708025"/>
          </a:xfrm>
          <a:solidFill>
            <a:srgbClr val="878787"/>
          </a:solidFill>
        </p:grpSpPr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241800" y="3695700"/>
              <a:ext cx="709613" cy="708025"/>
            </a:xfrm>
            <a:custGeom>
              <a:avLst/>
              <a:gdLst>
                <a:gd name="T0" fmla="*/ 454 w 1188"/>
                <a:gd name="T1" fmla="*/ 908 h 1187"/>
                <a:gd name="T2" fmla="*/ 454 w 1188"/>
                <a:gd name="T3" fmla="*/ 908 h 1187"/>
                <a:gd name="T4" fmla="*/ 698 w 1188"/>
                <a:gd name="T5" fmla="*/ 837 h 1187"/>
                <a:gd name="T6" fmla="*/ 723 w 1188"/>
                <a:gd name="T7" fmla="*/ 861 h 1187"/>
                <a:gd name="T8" fmla="*/ 694 w 1188"/>
                <a:gd name="T9" fmla="*/ 890 h 1187"/>
                <a:gd name="T10" fmla="*/ 950 w 1188"/>
                <a:gd name="T11" fmla="*/ 1147 h 1187"/>
                <a:gd name="T12" fmla="*/ 1049 w 1188"/>
                <a:gd name="T13" fmla="*/ 1187 h 1187"/>
                <a:gd name="T14" fmla="*/ 1147 w 1188"/>
                <a:gd name="T15" fmla="*/ 1147 h 1187"/>
                <a:gd name="T16" fmla="*/ 1188 w 1188"/>
                <a:gd name="T17" fmla="*/ 1048 h 1187"/>
                <a:gd name="T18" fmla="*/ 1147 w 1188"/>
                <a:gd name="T19" fmla="*/ 950 h 1187"/>
                <a:gd name="T20" fmla="*/ 890 w 1188"/>
                <a:gd name="T21" fmla="*/ 693 h 1187"/>
                <a:gd name="T22" fmla="*/ 861 w 1188"/>
                <a:gd name="T23" fmla="*/ 722 h 1187"/>
                <a:gd name="T24" fmla="*/ 837 w 1188"/>
                <a:gd name="T25" fmla="*/ 698 h 1187"/>
                <a:gd name="T26" fmla="*/ 907 w 1188"/>
                <a:gd name="T27" fmla="*/ 422 h 1187"/>
                <a:gd name="T28" fmla="*/ 775 w 1188"/>
                <a:gd name="T29" fmla="*/ 133 h 1187"/>
                <a:gd name="T30" fmla="*/ 454 w 1188"/>
                <a:gd name="T31" fmla="*/ 0 h 1187"/>
                <a:gd name="T32" fmla="*/ 133 w 1188"/>
                <a:gd name="T33" fmla="*/ 133 h 1187"/>
                <a:gd name="T34" fmla="*/ 0 w 1188"/>
                <a:gd name="T35" fmla="*/ 454 h 1187"/>
                <a:gd name="T36" fmla="*/ 133 w 1188"/>
                <a:gd name="T37" fmla="*/ 775 h 1187"/>
                <a:gd name="T38" fmla="*/ 454 w 1188"/>
                <a:gd name="T39" fmla="*/ 908 h 1187"/>
                <a:gd name="T40" fmla="*/ 1116 w 1188"/>
                <a:gd name="T41" fmla="*/ 1048 h 1187"/>
                <a:gd name="T42" fmla="*/ 1096 w 1188"/>
                <a:gd name="T43" fmla="*/ 1096 h 1187"/>
                <a:gd name="T44" fmla="*/ 1049 w 1188"/>
                <a:gd name="T45" fmla="*/ 1115 h 1187"/>
                <a:gd name="T46" fmla="*/ 1001 w 1188"/>
                <a:gd name="T47" fmla="*/ 1096 h 1187"/>
                <a:gd name="T48" fmla="*/ 802 w 1188"/>
                <a:gd name="T49" fmla="*/ 897 h 1187"/>
                <a:gd name="T50" fmla="*/ 897 w 1188"/>
                <a:gd name="T51" fmla="*/ 802 h 1187"/>
                <a:gd name="T52" fmla="*/ 1096 w 1188"/>
                <a:gd name="T53" fmla="*/ 1001 h 1187"/>
                <a:gd name="T54" fmla="*/ 1116 w 1188"/>
                <a:gd name="T55" fmla="*/ 1048 h 1187"/>
                <a:gd name="T56" fmla="*/ 774 w 1188"/>
                <a:gd name="T57" fmla="*/ 810 h 1187"/>
                <a:gd name="T58" fmla="*/ 756 w 1188"/>
                <a:gd name="T59" fmla="*/ 793 h 1187"/>
                <a:gd name="T60" fmla="*/ 756 w 1188"/>
                <a:gd name="T61" fmla="*/ 793 h 1187"/>
                <a:gd name="T62" fmla="*/ 765 w 1188"/>
                <a:gd name="T63" fmla="*/ 785 h 1187"/>
                <a:gd name="T64" fmla="*/ 767 w 1188"/>
                <a:gd name="T65" fmla="*/ 783 h 1187"/>
                <a:gd name="T66" fmla="*/ 775 w 1188"/>
                <a:gd name="T67" fmla="*/ 775 h 1187"/>
                <a:gd name="T68" fmla="*/ 784 w 1188"/>
                <a:gd name="T69" fmla="*/ 766 h 1187"/>
                <a:gd name="T70" fmla="*/ 785 w 1188"/>
                <a:gd name="T71" fmla="*/ 765 h 1187"/>
                <a:gd name="T72" fmla="*/ 793 w 1188"/>
                <a:gd name="T73" fmla="*/ 756 h 1187"/>
                <a:gd name="T74" fmla="*/ 793 w 1188"/>
                <a:gd name="T75" fmla="*/ 756 h 1187"/>
                <a:gd name="T76" fmla="*/ 810 w 1188"/>
                <a:gd name="T77" fmla="*/ 773 h 1187"/>
                <a:gd name="T78" fmla="*/ 774 w 1188"/>
                <a:gd name="T79" fmla="*/ 810 h 1187"/>
                <a:gd name="T80" fmla="*/ 184 w 1188"/>
                <a:gd name="T81" fmla="*/ 184 h 1187"/>
                <a:gd name="T82" fmla="*/ 454 w 1188"/>
                <a:gd name="T83" fmla="*/ 72 h 1187"/>
                <a:gd name="T84" fmla="*/ 724 w 1188"/>
                <a:gd name="T85" fmla="*/ 184 h 1187"/>
                <a:gd name="T86" fmla="*/ 835 w 1188"/>
                <a:gd name="T87" fmla="*/ 427 h 1187"/>
                <a:gd name="T88" fmla="*/ 762 w 1188"/>
                <a:gd name="T89" fmla="*/ 681 h 1187"/>
                <a:gd name="T90" fmla="*/ 762 w 1188"/>
                <a:gd name="T91" fmla="*/ 681 h 1187"/>
                <a:gd name="T92" fmla="*/ 724 w 1188"/>
                <a:gd name="T93" fmla="*/ 724 h 1187"/>
                <a:gd name="T94" fmla="*/ 711 w 1188"/>
                <a:gd name="T95" fmla="*/ 737 h 1187"/>
                <a:gd name="T96" fmla="*/ 681 w 1188"/>
                <a:gd name="T97" fmla="*/ 761 h 1187"/>
                <a:gd name="T98" fmla="*/ 454 w 1188"/>
                <a:gd name="T99" fmla="*/ 836 h 1187"/>
                <a:gd name="T100" fmla="*/ 184 w 1188"/>
                <a:gd name="T101" fmla="*/ 724 h 1187"/>
                <a:gd name="T102" fmla="*/ 184 w 1188"/>
                <a:gd name="T103" fmla="*/ 184 h 1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88" h="1187">
                  <a:moveTo>
                    <a:pt x="454" y="908"/>
                  </a:moveTo>
                  <a:cubicBezTo>
                    <a:pt x="454" y="908"/>
                    <a:pt x="454" y="908"/>
                    <a:pt x="454" y="908"/>
                  </a:cubicBezTo>
                  <a:cubicBezTo>
                    <a:pt x="542" y="908"/>
                    <a:pt x="626" y="883"/>
                    <a:pt x="698" y="837"/>
                  </a:cubicBezTo>
                  <a:cubicBezTo>
                    <a:pt x="723" y="861"/>
                    <a:pt x="723" y="861"/>
                    <a:pt x="723" y="861"/>
                  </a:cubicBezTo>
                  <a:cubicBezTo>
                    <a:pt x="694" y="890"/>
                    <a:pt x="694" y="890"/>
                    <a:pt x="694" y="890"/>
                  </a:cubicBezTo>
                  <a:cubicBezTo>
                    <a:pt x="950" y="1147"/>
                    <a:pt x="950" y="1147"/>
                    <a:pt x="950" y="1147"/>
                  </a:cubicBezTo>
                  <a:cubicBezTo>
                    <a:pt x="977" y="1173"/>
                    <a:pt x="1012" y="1187"/>
                    <a:pt x="1049" y="1187"/>
                  </a:cubicBezTo>
                  <a:cubicBezTo>
                    <a:pt x="1086" y="1187"/>
                    <a:pt x="1121" y="1173"/>
                    <a:pt x="1147" y="1147"/>
                  </a:cubicBezTo>
                  <a:cubicBezTo>
                    <a:pt x="1173" y="1120"/>
                    <a:pt x="1188" y="1086"/>
                    <a:pt x="1188" y="1048"/>
                  </a:cubicBezTo>
                  <a:cubicBezTo>
                    <a:pt x="1188" y="1011"/>
                    <a:pt x="1173" y="976"/>
                    <a:pt x="1147" y="950"/>
                  </a:cubicBezTo>
                  <a:cubicBezTo>
                    <a:pt x="890" y="693"/>
                    <a:pt x="890" y="693"/>
                    <a:pt x="890" y="693"/>
                  </a:cubicBezTo>
                  <a:cubicBezTo>
                    <a:pt x="861" y="722"/>
                    <a:pt x="861" y="722"/>
                    <a:pt x="861" y="722"/>
                  </a:cubicBezTo>
                  <a:cubicBezTo>
                    <a:pt x="837" y="698"/>
                    <a:pt x="837" y="698"/>
                    <a:pt x="837" y="698"/>
                  </a:cubicBezTo>
                  <a:cubicBezTo>
                    <a:pt x="889" y="616"/>
                    <a:pt x="914" y="520"/>
                    <a:pt x="907" y="422"/>
                  </a:cubicBezTo>
                  <a:cubicBezTo>
                    <a:pt x="899" y="313"/>
                    <a:pt x="853" y="210"/>
                    <a:pt x="775" y="133"/>
                  </a:cubicBezTo>
                  <a:cubicBezTo>
                    <a:pt x="689" y="47"/>
                    <a:pt x="576" y="0"/>
                    <a:pt x="454" y="0"/>
                  </a:cubicBezTo>
                  <a:cubicBezTo>
                    <a:pt x="333" y="0"/>
                    <a:pt x="219" y="47"/>
                    <a:pt x="133" y="133"/>
                  </a:cubicBezTo>
                  <a:cubicBezTo>
                    <a:pt x="48" y="219"/>
                    <a:pt x="0" y="333"/>
                    <a:pt x="0" y="454"/>
                  </a:cubicBezTo>
                  <a:cubicBezTo>
                    <a:pt x="0" y="575"/>
                    <a:pt x="48" y="689"/>
                    <a:pt x="133" y="775"/>
                  </a:cubicBezTo>
                  <a:cubicBezTo>
                    <a:pt x="219" y="861"/>
                    <a:pt x="333" y="908"/>
                    <a:pt x="454" y="908"/>
                  </a:cubicBezTo>
                  <a:close/>
                  <a:moveTo>
                    <a:pt x="1116" y="1048"/>
                  </a:moveTo>
                  <a:cubicBezTo>
                    <a:pt x="1116" y="1066"/>
                    <a:pt x="1109" y="1083"/>
                    <a:pt x="1096" y="1096"/>
                  </a:cubicBezTo>
                  <a:cubicBezTo>
                    <a:pt x="1083" y="1108"/>
                    <a:pt x="1067" y="1115"/>
                    <a:pt x="1049" y="1115"/>
                  </a:cubicBezTo>
                  <a:cubicBezTo>
                    <a:pt x="1031" y="1115"/>
                    <a:pt x="1014" y="1108"/>
                    <a:pt x="1001" y="1096"/>
                  </a:cubicBezTo>
                  <a:cubicBezTo>
                    <a:pt x="802" y="897"/>
                    <a:pt x="802" y="897"/>
                    <a:pt x="802" y="897"/>
                  </a:cubicBezTo>
                  <a:cubicBezTo>
                    <a:pt x="897" y="802"/>
                    <a:pt x="897" y="802"/>
                    <a:pt x="897" y="802"/>
                  </a:cubicBezTo>
                  <a:cubicBezTo>
                    <a:pt x="1096" y="1001"/>
                    <a:pt x="1096" y="1001"/>
                    <a:pt x="1096" y="1001"/>
                  </a:cubicBezTo>
                  <a:cubicBezTo>
                    <a:pt x="1109" y="1014"/>
                    <a:pt x="1116" y="1031"/>
                    <a:pt x="1116" y="1048"/>
                  </a:cubicBezTo>
                  <a:close/>
                  <a:moveTo>
                    <a:pt x="774" y="810"/>
                  </a:moveTo>
                  <a:cubicBezTo>
                    <a:pt x="756" y="793"/>
                    <a:pt x="756" y="793"/>
                    <a:pt x="756" y="793"/>
                  </a:cubicBezTo>
                  <a:cubicBezTo>
                    <a:pt x="756" y="793"/>
                    <a:pt x="756" y="793"/>
                    <a:pt x="756" y="793"/>
                  </a:cubicBezTo>
                  <a:cubicBezTo>
                    <a:pt x="759" y="790"/>
                    <a:pt x="762" y="787"/>
                    <a:pt x="765" y="785"/>
                  </a:cubicBezTo>
                  <a:cubicBezTo>
                    <a:pt x="766" y="784"/>
                    <a:pt x="766" y="784"/>
                    <a:pt x="767" y="783"/>
                  </a:cubicBezTo>
                  <a:cubicBezTo>
                    <a:pt x="770" y="780"/>
                    <a:pt x="772" y="778"/>
                    <a:pt x="775" y="775"/>
                  </a:cubicBezTo>
                  <a:cubicBezTo>
                    <a:pt x="778" y="772"/>
                    <a:pt x="781" y="769"/>
                    <a:pt x="784" y="766"/>
                  </a:cubicBezTo>
                  <a:cubicBezTo>
                    <a:pt x="784" y="766"/>
                    <a:pt x="785" y="765"/>
                    <a:pt x="785" y="765"/>
                  </a:cubicBezTo>
                  <a:cubicBezTo>
                    <a:pt x="788" y="762"/>
                    <a:pt x="790" y="759"/>
                    <a:pt x="793" y="756"/>
                  </a:cubicBezTo>
                  <a:cubicBezTo>
                    <a:pt x="793" y="756"/>
                    <a:pt x="793" y="756"/>
                    <a:pt x="793" y="756"/>
                  </a:cubicBezTo>
                  <a:cubicBezTo>
                    <a:pt x="810" y="773"/>
                    <a:pt x="810" y="773"/>
                    <a:pt x="810" y="773"/>
                  </a:cubicBezTo>
                  <a:lnTo>
                    <a:pt x="774" y="810"/>
                  </a:lnTo>
                  <a:close/>
                  <a:moveTo>
                    <a:pt x="184" y="184"/>
                  </a:moveTo>
                  <a:cubicBezTo>
                    <a:pt x="256" y="112"/>
                    <a:pt x="352" y="72"/>
                    <a:pt x="454" y="72"/>
                  </a:cubicBezTo>
                  <a:cubicBezTo>
                    <a:pt x="556" y="72"/>
                    <a:pt x="652" y="112"/>
                    <a:pt x="724" y="184"/>
                  </a:cubicBezTo>
                  <a:cubicBezTo>
                    <a:pt x="789" y="249"/>
                    <a:pt x="829" y="335"/>
                    <a:pt x="835" y="427"/>
                  </a:cubicBezTo>
                  <a:cubicBezTo>
                    <a:pt x="842" y="518"/>
                    <a:pt x="815" y="608"/>
                    <a:pt x="762" y="681"/>
                  </a:cubicBezTo>
                  <a:cubicBezTo>
                    <a:pt x="762" y="681"/>
                    <a:pt x="762" y="681"/>
                    <a:pt x="762" y="681"/>
                  </a:cubicBezTo>
                  <a:cubicBezTo>
                    <a:pt x="750" y="696"/>
                    <a:pt x="738" y="711"/>
                    <a:pt x="724" y="724"/>
                  </a:cubicBezTo>
                  <a:cubicBezTo>
                    <a:pt x="720" y="728"/>
                    <a:pt x="716" y="733"/>
                    <a:pt x="711" y="737"/>
                  </a:cubicBezTo>
                  <a:cubicBezTo>
                    <a:pt x="701" y="745"/>
                    <a:pt x="692" y="754"/>
                    <a:pt x="681" y="761"/>
                  </a:cubicBezTo>
                  <a:cubicBezTo>
                    <a:pt x="615" y="810"/>
                    <a:pt x="537" y="836"/>
                    <a:pt x="454" y="836"/>
                  </a:cubicBezTo>
                  <a:cubicBezTo>
                    <a:pt x="352" y="836"/>
                    <a:pt x="256" y="796"/>
                    <a:pt x="184" y="724"/>
                  </a:cubicBezTo>
                  <a:cubicBezTo>
                    <a:pt x="35" y="575"/>
                    <a:pt x="35" y="333"/>
                    <a:pt x="184" y="1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33" name="Freeform 13"/>
            <p:cNvSpPr>
              <a:spLocks noEditPoints="1"/>
            </p:cNvSpPr>
            <p:nvPr/>
          </p:nvSpPr>
          <p:spPr bwMode="auto">
            <a:xfrm>
              <a:off x="4311650" y="3781425"/>
              <a:ext cx="404813" cy="369888"/>
            </a:xfrm>
            <a:custGeom>
              <a:avLst/>
              <a:gdLst>
                <a:gd name="T0" fmla="*/ 320 w 677"/>
                <a:gd name="T1" fmla="*/ 617 h 618"/>
                <a:gd name="T2" fmla="*/ 320 w 677"/>
                <a:gd name="T3" fmla="*/ 618 h 618"/>
                <a:gd name="T4" fmla="*/ 338 w 677"/>
                <a:gd name="T5" fmla="*/ 618 h 618"/>
                <a:gd name="T6" fmla="*/ 522 w 677"/>
                <a:gd name="T7" fmla="*/ 557 h 618"/>
                <a:gd name="T8" fmla="*/ 556 w 677"/>
                <a:gd name="T9" fmla="*/ 527 h 618"/>
                <a:gd name="T10" fmla="*/ 587 w 677"/>
                <a:gd name="T11" fmla="*/ 492 h 618"/>
                <a:gd name="T12" fmla="*/ 556 w 677"/>
                <a:gd name="T13" fmla="*/ 91 h 618"/>
                <a:gd name="T14" fmla="*/ 338 w 677"/>
                <a:gd name="T15" fmla="*/ 0 h 618"/>
                <a:gd name="T16" fmla="*/ 120 w 677"/>
                <a:gd name="T17" fmla="*/ 91 h 618"/>
                <a:gd name="T18" fmla="*/ 120 w 677"/>
                <a:gd name="T19" fmla="*/ 527 h 618"/>
                <a:gd name="T20" fmla="*/ 320 w 677"/>
                <a:gd name="T21" fmla="*/ 617 h 618"/>
                <a:gd name="T22" fmla="*/ 146 w 677"/>
                <a:gd name="T23" fmla="*/ 116 h 618"/>
                <a:gd name="T24" fmla="*/ 338 w 677"/>
                <a:gd name="T25" fmla="*/ 36 h 618"/>
                <a:gd name="T26" fmla="*/ 531 w 677"/>
                <a:gd name="T27" fmla="*/ 116 h 618"/>
                <a:gd name="T28" fmla="*/ 558 w 677"/>
                <a:gd name="T29" fmla="*/ 471 h 618"/>
                <a:gd name="T30" fmla="*/ 531 w 677"/>
                <a:gd name="T31" fmla="*/ 502 h 618"/>
                <a:gd name="T32" fmla="*/ 500 w 677"/>
                <a:gd name="T33" fmla="*/ 528 h 618"/>
                <a:gd name="T34" fmla="*/ 340 w 677"/>
                <a:gd name="T35" fmla="*/ 582 h 618"/>
                <a:gd name="T36" fmla="*/ 338 w 677"/>
                <a:gd name="T37" fmla="*/ 582 h 618"/>
                <a:gd name="T38" fmla="*/ 146 w 677"/>
                <a:gd name="T39" fmla="*/ 502 h 618"/>
                <a:gd name="T40" fmla="*/ 146 w 677"/>
                <a:gd name="T41" fmla="*/ 116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7" h="618">
                  <a:moveTo>
                    <a:pt x="320" y="617"/>
                  </a:moveTo>
                  <a:cubicBezTo>
                    <a:pt x="320" y="618"/>
                    <a:pt x="320" y="618"/>
                    <a:pt x="320" y="618"/>
                  </a:cubicBezTo>
                  <a:cubicBezTo>
                    <a:pt x="338" y="618"/>
                    <a:pt x="338" y="618"/>
                    <a:pt x="338" y="618"/>
                  </a:cubicBezTo>
                  <a:cubicBezTo>
                    <a:pt x="405" y="618"/>
                    <a:pt x="468" y="597"/>
                    <a:pt x="522" y="557"/>
                  </a:cubicBezTo>
                  <a:cubicBezTo>
                    <a:pt x="534" y="548"/>
                    <a:pt x="546" y="538"/>
                    <a:pt x="556" y="527"/>
                  </a:cubicBezTo>
                  <a:cubicBezTo>
                    <a:pt x="567" y="516"/>
                    <a:pt x="577" y="505"/>
                    <a:pt x="587" y="492"/>
                  </a:cubicBezTo>
                  <a:cubicBezTo>
                    <a:pt x="677" y="371"/>
                    <a:pt x="664" y="198"/>
                    <a:pt x="556" y="91"/>
                  </a:cubicBezTo>
                  <a:cubicBezTo>
                    <a:pt x="498" y="33"/>
                    <a:pt x="421" y="0"/>
                    <a:pt x="338" y="0"/>
                  </a:cubicBezTo>
                  <a:cubicBezTo>
                    <a:pt x="256" y="0"/>
                    <a:pt x="178" y="33"/>
                    <a:pt x="120" y="91"/>
                  </a:cubicBezTo>
                  <a:cubicBezTo>
                    <a:pt x="0" y="211"/>
                    <a:pt x="0" y="407"/>
                    <a:pt x="120" y="527"/>
                  </a:cubicBezTo>
                  <a:cubicBezTo>
                    <a:pt x="174" y="581"/>
                    <a:pt x="245" y="613"/>
                    <a:pt x="320" y="617"/>
                  </a:cubicBezTo>
                  <a:close/>
                  <a:moveTo>
                    <a:pt x="146" y="116"/>
                  </a:moveTo>
                  <a:cubicBezTo>
                    <a:pt x="197" y="65"/>
                    <a:pt x="265" y="36"/>
                    <a:pt x="338" y="36"/>
                  </a:cubicBezTo>
                  <a:cubicBezTo>
                    <a:pt x="411" y="36"/>
                    <a:pt x="480" y="65"/>
                    <a:pt x="531" y="116"/>
                  </a:cubicBezTo>
                  <a:cubicBezTo>
                    <a:pt x="626" y="211"/>
                    <a:pt x="637" y="363"/>
                    <a:pt x="558" y="471"/>
                  </a:cubicBezTo>
                  <a:cubicBezTo>
                    <a:pt x="550" y="482"/>
                    <a:pt x="541" y="492"/>
                    <a:pt x="531" y="502"/>
                  </a:cubicBezTo>
                  <a:cubicBezTo>
                    <a:pt x="521" y="511"/>
                    <a:pt x="511" y="520"/>
                    <a:pt x="500" y="528"/>
                  </a:cubicBezTo>
                  <a:cubicBezTo>
                    <a:pt x="454" y="563"/>
                    <a:pt x="398" y="581"/>
                    <a:pt x="340" y="582"/>
                  </a:cubicBezTo>
                  <a:cubicBezTo>
                    <a:pt x="338" y="582"/>
                    <a:pt x="338" y="582"/>
                    <a:pt x="338" y="582"/>
                  </a:cubicBezTo>
                  <a:cubicBezTo>
                    <a:pt x="265" y="582"/>
                    <a:pt x="197" y="553"/>
                    <a:pt x="146" y="502"/>
                  </a:cubicBezTo>
                  <a:cubicBezTo>
                    <a:pt x="39" y="395"/>
                    <a:pt x="39" y="223"/>
                    <a:pt x="146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35" name="Group 13"/>
          <p:cNvGrpSpPr/>
          <p:nvPr/>
        </p:nvGrpSpPr>
        <p:grpSpPr>
          <a:xfrm>
            <a:off x="5058331" y="3372105"/>
            <a:ext cx="483090" cy="322153"/>
            <a:chOff x="5621267" y="384356"/>
            <a:chExt cx="1497013" cy="1004888"/>
          </a:xfrm>
          <a:solidFill>
            <a:srgbClr val="878787"/>
          </a:solidFill>
        </p:grpSpPr>
        <p:sp>
          <p:nvSpPr>
            <p:cNvPr id="36" name="Freeform 21"/>
            <p:cNvSpPr>
              <a:spLocks noEditPoints="1"/>
            </p:cNvSpPr>
            <p:nvPr/>
          </p:nvSpPr>
          <p:spPr bwMode="auto">
            <a:xfrm>
              <a:off x="6510267" y="384356"/>
              <a:ext cx="608013" cy="611188"/>
            </a:xfrm>
            <a:custGeom>
              <a:avLst/>
              <a:gdLst>
                <a:gd name="T0" fmla="*/ 78 w 161"/>
                <a:gd name="T1" fmla="*/ 17 h 161"/>
                <a:gd name="T2" fmla="*/ 101 w 161"/>
                <a:gd name="T3" fmla="*/ 28 h 161"/>
                <a:gd name="T4" fmla="*/ 108 w 161"/>
                <a:gd name="T5" fmla="*/ 20 h 161"/>
                <a:gd name="T6" fmla="*/ 122 w 161"/>
                <a:gd name="T7" fmla="*/ 27 h 161"/>
                <a:gd name="T8" fmla="*/ 120 w 161"/>
                <a:gd name="T9" fmla="*/ 40 h 161"/>
                <a:gd name="T10" fmla="*/ 139 w 161"/>
                <a:gd name="T11" fmla="*/ 56 h 161"/>
                <a:gd name="T12" fmla="*/ 148 w 161"/>
                <a:gd name="T13" fmla="*/ 72 h 161"/>
                <a:gd name="T14" fmla="*/ 137 w 161"/>
                <a:gd name="T15" fmla="*/ 80 h 161"/>
                <a:gd name="T16" fmla="*/ 139 w 161"/>
                <a:gd name="T17" fmla="*/ 105 h 161"/>
                <a:gd name="T18" fmla="*/ 135 w 161"/>
                <a:gd name="T19" fmla="*/ 122 h 161"/>
                <a:gd name="T20" fmla="*/ 127 w 161"/>
                <a:gd name="T21" fmla="*/ 124 h 161"/>
                <a:gd name="T22" fmla="*/ 103 w 161"/>
                <a:gd name="T23" fmla="*/ 132 h 161"/>
                <a:gd name="T24" fmla="*/ 100 w 161"/>
                <a:gd name="T25" fmla="*/ 146 h 161"/>
                <a:gd name="T26" fmla="*/ 83 w 161"/>
                <a:gd name="T27" fmla="*/ 144 h 161"/>
                <a:gd name="T28" fmla="*/ 60 w 161"/>
                <a:gd name="T29" fmla="*/ 133 h 161"/>
                <a:gd name="T30" fmla="*/ 53 w 161"/>
                <a:gd name="T31" fmla="*/ 142 h 161"/>
                <a:gd name="T32" fmla="*/ 39 w 161"/>
                <a:gd name="T33" fmla="*/ 135 h 161"/>
                <a:gd name="T34" fmla="*/ 41 w 161"/>
                <a:gd name="T35" fmla="*/ 121 h 161"/>
                <a:gd name="T36" fmla="*/ 22 w 161"/>
                <a:gd name="T37" fmla="*/ 105 h 161"/>
                <a:gd name="T38" fmla="*/ 13 w 161"/>
                <a:gd name="T39" fmla="*/ 90 h 161"/>
                <a:gd name="T40" fmla="*/ 24 w 161"/>
                <a:gd name="T41" fmla="*/ 82 h 161"/>
                <a:gd name="T42" fmla="*/ 22 w 161"/>
                <a:gd name="T43" fmla="*/ 57 h 161"/>
                <a:gd name="T44" fmla="*/ 26 w 161"/>
                <a:gd name="T45" fmla="*/ 39 h 161"/>
                <a:gd name="T46" fmla="*/ 34 w 161"/>
                <a:gd name="T47" fmla="*/ 38 h 161"/>
                <a:gd name="T48" fmla="*/ 57 w 161"/>
                <a:gd name="T49" fmla="*/ 29 h 161"/>
                <a:gd name="T50" fmla="*/ 60 w 161"/>
                <a:gd name="T51" fmla="*/ 16 h 161"/>
                <a:gd name="T52" fmla="*/ 69 w 161"/>
                <a:gd name="T53" fmla="*/ 2 h 161"/>
                <a:gd name="T54" fmla="*/ 45 w 161"/>
                <a:gd name="T55" fmla="*/ 23 h 161"/>
                <a:gd name="T56" fmla="*/ 27 w 161"/>
                <a:gd name="T57" fmla="*/ 26 h 161"/>
                <a:gd name="T58" fmla="*/ 11 w 161"/>
                <a:gd name="T59" fmla="*/ 43 h 161"/>
                <a:gd name="T60" fmla="*/ 14 w 161"/>
                <a:gd name="T61" fmla="*/ 65 h 161"/>
                <a:gd name="T62" fmla="*/ 2 w 161"/>
                <a:gd name="T63" fmla="*/ 92 h 161"/>
                <a:gd name="T64" fmla="*/ 23 w 161"/>
                <a:gd name="T65" fmla="*/ 116 h 161"/>
                <a:gd name="T66" fmla="*/ 25 w 161"/>
                <a:gd name="T67" fmla="*/ 134 h 161"/>
                <a:gd name="T68" fmla="*/ 42 w 161"/>
                <a:gd name="T69" fmla="*/ 150 h 161"/>
                <a:gd name="T70" fmla="*/ 65 w 161"/>
                <a:gd name="T71" fmla="*/ 147 h 161"/>
                <a:gd name="T72" fmla="*/ 92 w 161"/>
                <a:gd name="T73" fmla="*/ 159 h 161"/>
                <a:gd name="T74" fmla="*/ 116 w 161"/>
                <a:gd name="T75" fmla="*/ 138 h 161"/>
                <a:gd name="T76" fmla="*/ 133 w 161"/>
                <a:gd name="T77" fmla="*/ 136 h 161"/>
                <a:gd name="T78" fmla="*/ 150 w 161"/>
                <a:gd name="T79" fmla="*/ 119 h 161"/>
                <a:gd name="T80" fmla="*/ 146 w 161"/>
                <a:gd name="T81" fmla="*/ 96 h 161"/>
                <a:gd name="T82" fmla="*/ 159 w 161"/>
                <a:gd name="T83" fmla="*/ 69 h 161"/>
                <a:gd name="T84" fmla="*/ 138 w 161"/>
                <a:gd name="T85" fmla="*/ 45 h 161"/>
                <a:gd name="T86" fmla="*/ 135 w 161"/>
                <a:gd name="T87" fmla="*/ 28 h 161"/>
                <a:gd name="T88" fmla="*/ 118 w 161"/>
                <a:gd name="T89" fmla="*/ 11 h 161"/>
                <a:gd name="T90" fmla="*/ 96 w 161"/>
                <a:gd name="T91" fmla="*/ 15 h 161"/>
                <a:gd name="T92" fmla="*/ 69 w 161"/>
                <a:gd name="T93" fmla="*/ 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1" h="161">
                  <a:moveTo>
                    <a:pt x="71" y="13"/>
                  </a:moveTo>
                  <a:cubicBezTo>
                    <a:pt x="74" y="12"/>
                    <a:pt x="77" y="14"/>
                    <a:pt x="78" y="17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7" y="24"/>
                    <a:pt x="94" y="25"/>
                    <a:pt x="101" y="28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5" y="21"/>
                    <a:pt x="107" y="20"/>
                    <a:pt x="108" y="20"/>
                  </a:cubicBezTo>
                  <a:cubicBezTo>
                    <a:pt x="109" y="19"/>
                    <a:pt x="111" y="20"/>
                    <a:pt x="112" y="20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4" y="28"/>
                    <a:pt x="125" y="32"/>
                    <a:pt x="123" y="34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5" y="45"/>
                    <a:pt x="129" y="51"/>
                    <a:pt x="132" y="58"/>
                  </a:cubicBezTo>
                  <a:cubicBezTo>
                    <a:pt x="139" y="56"/>
                    <a:pt x="139" y="56"/>
                    <a:pt x="139" y="56"/>
                  </a:cubicBezTo>
                  <a:cubicBezTo>
                    <a:pt x="142" y="56"/>
                    <a:pt x="145" y="58"/>
                    <a:pt x="145" y="61"/>
                  </a:cubicBezTo>
                  <a:cubicBezTo>
                    <a:pt x="148" y="72"/>
                    <a:pt x="148" y="72"/>
                    <a:pt x="148" y="72"/>
                  </a:cubicBezTo>
                  <a:cubicBezTo>
                    <a:pt x="149" y="75"/>
                    <a:pt x="147" y="78"/>
                    <a:pt x="144" y="78"/>
                  </a:cubicBezTo>
                  <a:cubicBezTo>
                    <a:pt x="137" y="80"/>
                    <a:pt x="137" y="80"/>
                    <a:pt x="137" y="80"/>
                  </a:cubicBezTo>
                  <a:cubicBezTo>
                    <a:pt x="137" y="87"/>
                    <a:pt x="136" y="94"/>
                    <a:pt x="133" y="101"/>
                  </a:cubicBezTo>
                  <a:cubicBezTo>
                    <a:pt x="139" y="105"/>
                    <a:pt x="139" y="105"/>
                    <a:pt x="139" y="105"/>
                  </a:cubicBezTo>
                  <a:cubicBezTo>
                    <a:pt x="142" y="106"/>
                    <a:pt x="142" y="110"/>
                    <a:pt x="141" y="113"/>
                  </a:cubicBezTo>
                  <a:cubicBezTo>
                    <a:pt x="135" y="122"/>
                    <a:pt x="135" y="122"/>
                    <a:pt x="135" y="122"/>
                  </a:cubicBezTo>
                  <a:cubicBezTo>
                    <a:pt x="134" y="123"/>
                    <a:pt x="132" y="124"/>
                    <a:pt x="131" y="125"/>
                  </a:cubicBezTo>
                  <a:cubicBezTo>
                    <a:pt x="130" y="125"/>
                    <a:pt x="128" y="125"/>
                    <a:pt x="127" y="124"/>
                  </a:cubicBezTo>
                  <a:cubicBezTo>
                    <a:pt x="121" y="120"/>
                    <a:pt x="121" y="120"/>
                    <a:pt x="121" y="120"/>
                  </a:cubicBezTo>
                  <a:cubicBezTo>
                    <a:pt x="116" y="125"/>
                    <a:pt x="110" y="129"/>
                    <a:pt x="103" y="132"/>
                  </a:cubicBezTo>
                  <a:cubicBezTo>
                    <a:pt x="105" y="139"/>
                    <a:pt x="105" y="139"/>
                    <a:pt x="105" y="139"/>
                  </a:cubicBezTo>
                  <a:cubicBezTo>
                    <a:pt x="105" y="142"/>
                    <a:pt x="104" y="145"/>
                    <a:pt x="100" y="146"/>
                  </a:cubicBezTo>
                  <a:cubicBezTo>
                    <a:pt x="89" y="148"/>
                    <a:pt x="89" y="148"/>
                    <a:pt x="89" y="148"/>
                  </a:cubicBezTo>
                  <a:cubicBezTo>
                    <a:pt x="86" y="149"/>
                    <a:pt x="83" y="147"/>
                    <a:pt x="83" y="144"/>
                  </a:cubicBezTo>
                  <a:cubicBezTo>
                    <a:pt x="81" y="137"/>
                    <a:pt x="81" y="137"/>
                    <a:pt x="81" y="137"/>
                  </a:cubicBezTo>
                  <a:cubicBezTo>
                    <a:pt x="74" y="137"/>
                    <a:pt x="67" y="136"/>
                    <a:pt x="60" y="133"/>
                  </a:cubicBezTo>
                  <a:cubicBezTo>
                    <a:pt x="56" y="139"/>
                    <a:pt x="56" y="139"/>
                    <a:pt x="56" y="139"/>
                  </a:cubicBezTo>
                  <a:cubicBezTo>
                    <a:pt x="56" y="141"/>
                    <a:pt x="54" y="141"/>
                    <a:pt x="53" y="142"/>
                  </a:cubicBezTo>
                  <a:cubicBezTo>
                    <a:pt x="51" y="142"/>
                    <a:pt x="50" y="142"/>
                    <a:pt x="49" y="141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6" y="133"/>
                    <a:pt x="36" y="130"/>
                    <a:pt x="37" y="127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36" y="116"/>
                    <a:pt x="32" y="110"/>
                    <a:pt x="29" y="104"/>
                  </a:cubicBezTo>
                  <a:cubicBezTo>
                    <a:pt x="22" y="105"/>
                    <a:pt x="22" y="105"/>
                    <a:pt x="22" y="105"/>
                  </a:cubicBezTo>
                  <a:cubicBezTo>
                    <a:pt x="19" y="106"/>
                    <a:pt x="16" y="104"/>
                    <a:pt x="15" y="101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12" y="87"/>
                    <a:pt x="14" y="84"/>
                    <a:pt x="17" y="83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4" y="74"/>
                    <a:pt x="25" y="67"/>
                    <a:pt x="28" y="60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9" y="55"/>
                    <a:pt x="18" y="51"/>
                    <a:pt x="20" y="4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8"/>
                    <a:pt x="28" y="37"/>
                    <a:pt x="30" y="37"/>
                  </a:cubicBezTo>
                  <a:cubicBezTo>
                    <a:pt x="31" y="37"/>
                    <a:pt x="33" y="37"/>
                    <a:pt x="34" y="38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5" y="36"/>
                    <a:pt x="51" y="32"/>
                    <a:pt x="57" y="29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5" y="19"/>
                    <a:pt x="57" y="16"/>
                    <a:pt x="60" y="16"/>
                  </a:cubicBezTo>
                  <a:cubicBezTo>
                    <a:pt x="71" y="13"/>
                    <a:pt x="71" y="13"/>
                    <a:pt x="71" y="13"/>
                  </a:cubicBezTo>
                  <a:moveTo>
                    <a:pt x="69" y="2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49" y="6"/>
                    <a:pt x="44" y="14"/>
                    <a:pt x="45" y="23"/>
                  </a:cubicBezTo>
                  <a:cubicBezTo>
                    <a:pt x="43" y="24"/>
                    <a:pt x="41" y="26"/>
                    <a:pt x="39" y="27"/>
                  </a:cubicBezTo>
                  <a:cubicBezTo>
                    <a:pt x="35" y="25"/>
                    <a:pt x="31" y="25"/>
                    <a:pt x="27" y="26"/>
                  </a:cubicBezTo>
                  <a:cubicBezTo>
                    <a:pt x="23" y="27"/>
                    <a:pt x="19" y="29"/>
                    <a:pt x="17" y="3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8" y="47"/>
                    <a:pt x="7" y="51"/>
                    <a:pt x="8" y="56"/>
                  </a:cubicBezTo>
                  <a:cubicBezTo>
                    <a:pt x="9" y="59"/>
                    <a:pt x="11" y="63"/>
                    <a:pt x="14" y="65"/>
                  </a:cubicBezTo>
                  <a:cubicBezTo>
                    <a:pt x="14" y="68"/>
                    <a:pt x="13" y="70"/>
                    <a:pt x="13" y="72"/>
                  </a:cubicBezTo>
                  <a:cubicBezTo>
                    <a:pt x="5" y="75"/>
                    <a:pt x="0" y="84"/>
                    <a:pt x="2" y="92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6" y="112"/>
                    <a:pt x="14" y="117"/>
                    <a:pt x="23" y="116"/>
                  </a:cubicBezTo>
                  <a:cubicBezTo>
                    <a:pt x="24" y="118"/>
                    <a:pt x="25" y="120"/>
                    <a:pt x="27" y="122"/>
                  </a:cubicBezTo>
                  <a:cubicBezTo>
                    <a:pt x="25" y="126"/>
                    <a:pt x="25" y="130"/>
                    <a:pt x="25" y="134"/>
                  </a:cubicBezTo>
                  <a:cubicBezTo>
                    <a:pt x="26" y="138"/>
                    <a:pt x="29" y="142"/>
                    <a:pt x="33" y="144"/>
                  </a:cubicBezTo>
                  <a:cubicBezTo>
                    <a:pt x="42" y="150"/>
                    <a:pt x="42" y="150"/>
                    <a:pt x="42" y="150"/>
                  </a:cubicBezTo>
                  <a:cubicBezTo>
                    <a:pt x="46" y="153"/>
                    <a:pt x="51" y="154"/>
                    <a:pt x="55" y="153"/>
                  </a:cubicBezTo>
                  <a:cubicBezTo>
                    <a:pt x="59" y="152"/>
                    <a:pt x="62" y="150"/>
                    <a:pt x="65" y="147"/>
                  </a:cubicBezTo>
                  <a:cubicBezTo>
                    <a:pt x="67" y="147"/>
                    <a:pt x="70" y="148"/>
                    <a:pt x="72" y="148"/>
                  </a:cubicBezTo>
                  <a:cubicBezTo>
                    <a:pt x="75" y="156"/>
                    <a:pt x="83" y="161"/>
                    <a:pt x="92" y="159"/>
                  </a:cubicBezTo>
                  <a:cubicBezTo>
                    <a:pt x="103" y="157"/>
                    <a:pt x="103" y="157"/>
                    <a:pt x="103" y="157"/>
                  </a:cubicBezTo>
                  <a:cubicBezTo>
                    <a:pt x="111" y="155"/>
                    <a:pt x="117" y="147"/>
                    <a:pt x="116" y="138"/>
                  </a:cubicBezTo>
                  <a:cubicBezTo>
                    <a:pt x="118" y="137"/>
                    <a:pt x="120" y="136"/>
                    <a:pt x="122" y="134"/>
                  </a:cubicBezTo>
                  <a:cubicBezTo>
                    <a:pt x="126" y="136"/>
                    <a:pt x="130" y="136"/>
                    <a:pt x="133" y="136"/>
                  </a:cubicBezTo>
                  <a:cubicBezTo>
                    <a:pt x="138" y="135"/>
                    <a:pt x="142" y="132"/>
                    <a:pt x="144" y="128"/>
                  </a:cubicBezTo>
                  <a:cubicBezTo>
                    <a:pt x="150" y="119"/>
                    <a:pt x="150" y="119"/>
                    <a:pt x="150" y="119"/>
                  </a:cubicBezTo>
                  <a:cubicBezTo>
                    <a:pt x="153" y="115"/>
                    <a:pt x="153" y="110"/>
                    <a:pt x="152" y="106"/>
                  </a:cubicBezTo>
                  <a:cubicBezTo>
                    <a:pt x="152" y="102"/>
                    <a:pt x="149" y="99"/>
                    <a:pt x="146" y="96"/>
                  </a:cubicBezTo>
                  <a:cubicBezTo>
                    <a:pt x="147" y="94"/>
                    <a:pt x="147" y="91"/>
                    <a:pt x="148" y="89"/>
                  </a:cubicBezTo>
                  <a:cubicBezTo>
                    <a:pt x="156" y="86"/>
                    <a:pt x="161" y="78"/>
                    <a:pt x="159" y="69"/>
                  </a:cubicBezTo>
                  <a:cubicBezTo>
                    <a:pt x="157" y="58"/>
                    <a:pt x="157" y="58"/>
                    <a:pt x="157" y="58"/>
                  </a:cubicBezTo>
                  <a:cubicBezTo>
                    <a:pt x="155" y="50"/>
                    <a:pt x="147" y="44"/>
                    <a:pt x="138" y="45"/>
                  </a:cubicBezTo>
                  <a:cubicBezTo>
                    <a:pt x="137" y="43"/>
                    <a:pt x="135" y="41"/>
                    <a:pt x="134" y="39"/>
                  </a:cubicBezTo>
                  <a:cubicBezTo>
                    <a:pt x="136" y="36"/>
                    <a:pt x="136" y="32"/>
                    <a:pt x="135" y="28"/>
                  </a:cubicBezTo>
                  <a:cubicBezTo>
                    <a:pt x="134" y="23"/>
                    <a:pt x="132" y="19"/>
                    <a:pt x="128" y="17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15" y="8"/>
                    <a:pt x="110" y="8"/>
                    <a:pt x="106" y="9"/>
                  </a:cubicBezTo>
                  <a:cubicBezTo>
                    <a:pt x="102" y="9"/>
                    <a:pt x="98" y="12"/>
                    <a:pt x="96" y="15"/>
                  </a:cubicBezTo>
                  <a:cubicBezTo>
                    <a:pt x="93" y="14"/>
                    <a:pt x="91" y="14"/>
                    <a:pt x="89" y="13"/>
                  </a:cubicBezTo>
                  <a:cubicBezTo>
                    <a:pt x="86" y="5"/>
                    <a:pt x="77" y="0"/>
                    <a:pt x="6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37" name="Freeform 22"/>
            <p:cNvSpPr>
              <a:spLocks noEditPoints="1"/>
            </p:cNvSpPr>
            <p:nvPr/>
          </p:nvSpPr>
          <p:spPr bwMode="auto">
            <a:xfrm>
              <a:off x="6661080" y="536756"/>
              <a:ext cx="306388" cy="306388"/>
            </a:xfrm>
            <a:custGeom>
              <a:avLst/>
              <a:gdLst>
                <a:gd name="T0" fmla="*/ 48 w 81"/>
                <a:gd name="T1" fmla="*/ 77 h 81"/>
                <a:gd name="T2" fmla="*/ 4 w 81"/>
                <a:gd name="T3" fmla="*/ 49 h 81"/>
                <a:gd name="T4" fmla="*/ 32 w 81"/>
                <a:gd name="T5" fmla="*/ 5 h 81"/>
                <a:gd name="T6" fmla="*/ 76 w 81"/>
                <a:gd name="T7" fmla="*/ 33 h 81"/>
                <a:gd name="T8" fmla="*/ 48 w 81"/>
                <a:gd name="T9" fmla="*/ 77 h 81"/>
                <a:gd name="T10" fmla="*/ 34 w 81"/>
                <a:gd name="T11" fmla="*/ 10 h 81"/>
                <a:gd name="T12" fmla="*/ 10 w 81"/>
                <a:gd name="T13" fmla="*/ 47 h 81"/>
                <a:gd name="T14" fmla="*/ 47 w 81"/>
                <a:gd name="T15" fmla="*/ 71 h 81"/>
                <a:gd name="T16" fmla="*/ 71 w 81"/>
                <a:gd name="T17" fmla="*/ 34 h 81"/>
                <a:gd name="T18" fmla="*/ 34 w 81"/>
                <a:gd name="T19" fmla="*/ 1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1">
                  <a:moveTo>
                    <a:pt x="48" y="77"/>
                  </a:moveTo>
                  <a:cubicBezTo>
                    <a:pt x="28" y="81"/>
                    <a:pt x="9" y="68"/>
                    <a:pt x="4" y="49"/>
                  </a:cubicBezTo>
                  <a:cubicBezTo>
                    <a:pt x="0" y="29"/>
                    <a:pt x="13" y="9"/>
                    <a:pt x="32" y="5"/>
                  </a:cubicBezTo>
                  <a:cubicBezTo>
                    <a:pt x="52" y="0"/>
                    <a:pt x="72" y="13"/>
                    <a:pt x="76" y="33"/>
                  </a:cubicBezTo>
                  <a:cubicBezTo>
                    <a:pt x="81" y="53"/>
                    <a:pt x="68" y="72"/>
                    <a:pt x="48" y="77"/>
                  </a:cubicBezTo>
                  <a:close/>
                  <a:moveTo>
                    <a:pt x="34" y="10"/>
                  </a:moveTo>
                  <a:cubicBezTo>
                    <a:pt x="17" y="14"/>
                    <a:pt x="6" y="31"/>
                    <a:pt x="10" y="47"/>
                  </a:cubicBezTo>
                  <a:cubicBezTo>
                    <a:pt x="14" y="64"/>
                    <a:pt x="30" y="75"/>
                    <a:pt x="47" y="71"/>
                  </a:cubicBezTo>
                  <a:cubicBezTo>
                    <a:pt x="64" y="67"/>
                    <a:pt x="74" y="51"/>
                    <a:pt x="71" y="34"/>
                  </a:cubicBezTo>
                  <a:cubicBezTo>
                    <a:pt x="67" y="17"/>
                    <a:pt x="50" y="7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38" name="Freeform 23"/>
            <p:cNvSpPr>
              <a:spLocks noEditPoints="1"/>
            </p:cNvSpPr>
            <p:nvPr/>
          </p:nvSpPr>
          <p:spPr bwMode="auto">
            <a:xfrm>
              <a:off x="6732517" y="608193"/>
              <a:ext cx="163513" cy="163513"/>
            </a:xfrm>
            <a:custGeom>
              <a:avLst/>
              <a:gdLst>
                <a:gd name="T0" fmla="*/ 26 w 43"/>
                <a:gd name="T1" fmla="*/ 41 h 43"/>
                <a:gd name="T2" fmla="*/ 2 w 43"/>
                <a:gd name="T3" fmla="*/ 26 h 43"/>
                <a:gd name="T4" fmla="*/ 17 w 43"/>
                <a:gd name="T5" fmla="*/ 2 h 43"/>
                <a:gd name="T6" fmla="*/ 41 w 43"/>
                <a:gd name="T7" fmla="*/ 17 h 43"/>
                <a:gd name="T8" fmla="*/ 26 w 43"/>
                <a:gd name="T9" fmla="*/ 41 h 43"/>
                <a:gd name="T10" fmla="*/ 18 w 43"/>
                <a:gd name="T11" fmla="*/ 8 h 43"/>
                <a:gd name="T12" fmla="*/ 8 w 43"/>
                <a:gd name="T13" fmla="*/ 25 h 43"/>
                <a:gd name="T14" fmla="*/ 24 w 43"/>
                <a:gd name="T15" fmla="*/ 35 h 43"/>
                <a:gd name="T16" fmla="*/ 35 w 43"/>
                <a:gd name="T17" fmla="*/ 19 h 43"/>
                <a:gd name="T18" fmla="*/ 18 w 43"/>
                <a:gd name="T19" fmla="*/ 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3">
                  <a:moveTo>
                    <a:pt x="26" y="41"/>
                  </a:moveTo>
                  <a:cubicBezTo>
                    <a:pt x="15" y="43"/>
                    <a:pt x="4" y="37"/>
                    <a:pt x="2" y="26"/>
                  </a:cubicBezTo>
                  <a:cubicBezTo>
                    <a:pt x="0" y="15"/>
                    <a:pt x="6" y="5"/>
                    <a:pt x="17" y="2"/>
                  </a:cubicBezTo>
                  <a:cubicBezTo>
                    <a:pt x="28" y="0"/>
                    <a:pt x="38" y="7"/>
                    <a:pt x="41" y="17"/>
                  </a:cubicBezTo>
                  <a:cubicBezTo>
                    <a:pt x="43" y="28"/>
                    <a:pt x="36" y="39"/>
                    <a:pt x="26" y="41"/>
                  </a:cubicBezTo>
                  <a:close/>
                  <a:moveTo>
                    <a:pt x="18" y="8"/>
                  </a:moveTo>
                  <a:cubicBezTo>
                    <a:pt x="11" y="10"/>
                    <a:pt x="6" y="17"/>
                    <a:pt x="8" y="25"/>
                  </a:cubicBezTo>
                  <a:cubicBezTo>
                    <a:pt x="9" y="32"/>
                    <a:pt x="17" y="37"/>
                    <a:pt x="24" y="35"/>
                  </a:cubicBezTo>
                  <a:cubicBezTo>
                    <a:pt x="32" y="34"/>
                    <a:pt x="37" y="26"/>
                    <a:pt x="35" y="19"/>
                  </a:cubicBezTo>
                  <a:cubicBezTo>
                    <a:pt x="34" y="11"/>
                    <a:pt x="26" y="6"/>
                    <a:pt x="1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39" name="Freeform 24"/>
            <p:cNvSpPr>
              <a:spLocks noEditPoints="1"/>
            </p:cNvSpPr>
            <p:nvPr/>
          </p:nvSpPr>
          <p:spPr bwMode="auto">
            <a:xfrm>
              <a:off x="5621267" y="479606"/>
              <a:ext cx="911225" cy="909638"/>
            </a:xfrm>
            <a:custGeom>
              <a:avLst/>
              <a:gdLst>
                <a:gd name="T0" fmla="*/ 138 w 241"/>
                <a:gd name="T1" fmla="*/ 25 h 240"/>
                <a:gd name="T2" fmla="*/ 168 w 241"/>
                <a:gd name="T3" fmla="*/ 48 h 240"/>
                <a:gd name="T4" fmla="*/ 181 w 241"/>
                <a:gd name="T5" fmla="*/ 38 h 240"/>
                <a:gd name="T6" fmla="*/ 199 w 241"/>
                <a:gd name="T7" fmla="*/ 53 h 240"/>
                <a:gd name="T8" fmla="*/ 192 w 241"/>
                <a:gd name="T9" fmla="*/ 73 h 240"/>
                <a:gd name="T10" fmla="*/ 215 w 241"/>
                <a:gd name="T11" fmla="*/ 103 h 240"/>
                <a:gd name="T12" fmla="*/ 223 w 241"/>
                <a:gd name="T13" fmla="*/ 128 h 240"/>
                <a:gd name="T14" fmla="*/ 204 w 241"/>
                <a:gd name="T15" fmla="*/ 137 h 240"/>
                <a:gd name="T16" fmla="*/ 199 w 241"/>
                <a:gd name="T17" fmla="*/ 174 h 240"/>
                <a:gd name="T18" fmla="*/ 187 w 241"/>
                <a:gd name="T19" fmla="*/ 199 h 240"/>
                <a:gd name="T20" fmla="*/ 175 w 241"/>
                <a:gd name="T21" fmla="*/ 199 h 240"/>
                <a:gd name="T22" fmla="*/ 138 w 241"/>
                <a:gd name="T23" fmla="*/ 204 h 240"/>
                <a:gd name="T24" fmla="*/ 129 w 241"/>
                <a:gd name="T25" fmla="*/ 223 h 240"/>
                <a:gd name="T26" fmla="*/ 103 w 241"/>
                <a:gd name="T27" fmla="*/ 214 h 240"/>
                <a:gd name="T28" fmla="*/ 73 w 241"/>
                <a:gd name="T29" fmla="*/ 191 h 240"/>
                <a:gd name="T30" fmla="*/ 60 w 241"/>
                <a:gd name="T31" fmla="*/ 201 h 240"/>
                <a:gd name="T32" fmla="*/ 42 w 241"/>
                <a:gd name="T33" fmla="*/ 186 h 240"/>
                <a:gd name="T34" fmla="*/ 49 w 241"/>
                <a:gd name="T35" fmla="*/ 167 h 240"/>
                <a:gd name="T36" fmla="*/ 26 w 241"/>
                <a:gd name="T37" fmla="*/ 137 h 240"/>
                <a:gd name="T38" fmla="*/ 17 w 241"/>
                <a:gd name="T39" fmla="*/ 111 h 240"/>
                <a:gd name="T40" fmla="*/ 36 w 241"/>
                <a:gd name="T41" fmla="*/ 103 h 240"/>
                <a:gd name="T42" fmla="*/ 42 w 241"/>
                <a:gd name="T43" fmla="*/ 65 h 240"/>
                <a:gd name="T44" fmla="*/ 54 w 241"/>
                <a:gd name="T45" fmla="*/ 41 h 240"/>
                <a:gd name="T46" fmla="*/ 66 w 241"/>
                <a:gd name="T47" fmla="*/ 41 h 240"/>
                <a:gd name="T48" fmla="*/ 103 w 241"/>
                <a:gd name="T49" fmla="*/ 36 h 240"/>
                <a:gd name="T50" fmla="*/ 112 w 241"/>
                <a:gd name="T51" fmla="*/ 17 h 240"/>
                <a:gd name="T52" fmla="*/ 129 w 241"/>
                <a:gd name="T53" fmla="*/ 0 h 240"/>
                <a:gd name="T54" fmla="*/ 86 w 241"/>
                <a:gd name="T55" fmla="*/ 23 h 240"/>
                <a:gd name="T56" fmla="*/ 60 w 241"/>
                <a:gd name="T57" fmla="*/ 21 h 240"/>
                <a:gd name="T58" fmla="*/ 29 w 241"/>
                <a:gd name="T59" fmla="*/ 41 h 240"/>
                <a:gd name="T60" fmla="*/ 28 w 241"/>
                <a:gd name="T61" fmla="*/ 75 h 240"/>
                <a:gd name="T62" fmla="*/ 0 w 241"/>
                <a:gd name="T63" fmla="*/ 111 h 240"/>
                <a:gd name="T64" fmla="*/ 23 w 241"/>
                <a:gd name="T65" fmla="*/ 154 h 240"/>
                <a:gd name="T66" fmla="*/ 22 w 241"/>
                <a:gd name="T67" fmla="*/ 180 h 240"/>
                <a:gd name="T68" fmla="*/ 42 w 241"/>
                <a:gd name="T69" fmla="*/ 211 h 240"/>
                <a:gd name="T70" fmla="*/ 76 w 241"/>
                <a:gd name="T71" fmla="*/ 212 h 240"/>
                <a:gd name="T72" fmla="*/ 112 w 241"/>
                <a:gd name="T73" fmla="*/ 240 h 240"/>
                <a:gd name="T74" fmla="*/ 155 w 241"/>
                <a:gd name="T75" fmla="*/ 217 h 240"/>
                <a:gd name="T76" fmla="*/ 181 w 241"/>
                <a:gd name="T77" fmla="*/ 218 h 240"/>
                <a:gd name="T78" fmla="*/ 211 w 241"/>
                <a:gd name="T79" fmla="*/ 199 h 240"/>
                <a:gd name="T80" fmla="*/ 213 w 241"/>
                <a:gd name="T81" fmla="*/ 164 h 240"/>
                <a:gd name="T82" fmla="*/ 241 w 241"/>
                <a:gd name="T83" fmla="*/ 128 h 240"/>
                <a:gd name="T84" fmla="*/ 217 w 241"/>
                <a:gd name="T85" fmla="*/ 86 h 240"/>
                <a:gd name="T86" fmla="*/ 219 w 241"/>
                <a:gd name="T87" fmla="*/ 59 h 240"/>
                <a:gd name="T88" fmla="*/ 199 w 241"/>
                <a:gd name="T89" fmla="*/ 29 h 240"/>
                <a:gd name="T90" fmla="*/ 165 w 241"/>
                <a:gd name="T91" fmla="*/ 27 h 240"/>
                <a:gd name="T92" fmla="*/ 129 w 241"/>
                <a:gd name="T9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1" h="240">
                  <a:moveTo>
                    <a:pt x="129" y="17"/>
                  </a:moveTo>
                  <a:cubicBezTo>
                    <a:pt x="134" y="17"/>
                    <a:pt x="138" y="21"/>
                    <a:pt x="138" y="25"/>
                  </a:cubicBezTo>
                  <a:cubicBezTo>
                    <a:pt x="138" y="36"/>
                    <a:pt x="138" y="36"/>
                    <a:pt x="138" y="36"/>
                  </a:cubicBezTo>
                  <a:cubicBezTo>
                    <a:pt x="149" y="38"/>
                    <a:pt x="159" y="42"/>
                    <a:pt x="168" y="48"/>
                  </a:cubicBezTo>
                  <a:cubicBezTo>
                    <a:pt x="175" y="41"/>
                    <a:pt x="175" y="41"/>
                    <a:pt x="175" y="41"/>
                  </a:cubicBezTo>
                  <a:cubicBezTo>
                    <a:pt x="177" y="39"/>
                    <a:pt x="179" y="38"/>
                    <a:pt x="181" y="38"/>
                  </a:cubicBezTo>
                  <a:cubicBezTo>
                    <a:pt x="183" y="38"/>
                    <a:pt x="185" y="39"/>
                    <a:pt x="187" y="41"/>
                  </a:cubicBezTo>
                  <a:cubicBezTo>
                    <a:pt x="199" y="53"/>
                    <a:pt x="199" y="53"/>
                    <a:pt x="199" y="53"/>
                  </a:cubicBezTo>
                  <a:cubicBezTo>
                    <a:pt x="203" y="56"/>
                    <a:pt x="203" y="62"/>
                    <a:pt x="199" y="65"/>
                  </a:cubicBezTo>
                  <a:cubicBezTo>
                    <a:pt x="192" y="73"/>
                    <a:pt x="192" y="73"/>
                    <a:pt x="192" y="73"/>
                  </a:cubicBezTo>
                  <a:cubicBezTo>
                    <a:pt x="198" y="82"/>
                    <a:pt x="202" y="92"/>
                    <a:pt x="204" y="103"/>
                  </a:cubicBezTo>
                  <a:cubicBezTo>
                    <a:pt x="215" y="103"/>
                    <a:pt x="215" y="103"/>
                    <a:pt x="215" y="103"/>
                  </a:cubicBezTo>
                  <a:cubicBezTo>
                    <a:pt x="220" y="103"/>
                    <a:pt x="223" y="106"/>
                    <a:pt x="223" y="111"/>
                  </a:cubicBezTo>
                  <a:cubicBezTo>
                    <a:pt x="223" y="128"/>
                    <a:pt x="223" y="128"/>
                    <a:pt x="223" y="128"/>
                  </a:cubicBezTo>
                  <a:cubicBezTo>
                    <a:pt x="223" y="133"/>
                    <a:pt x="220" y="137"/>
                    <a:pt x="215" y="137"/>
                  </a:cubicBezTo>
                  <a:cubicBezTo>
                    <a:pt x="204" y="137"/>
                    <a:pt x="204" y="137"/>
                    <a:pt x="204" y="137"/>
                  </a:cubicBezTo>
                  <a:cubicBezTo>
                    <a:pt x="202" y="148"/>
                    <a:pt x="198" y="158"/>
                    <a:pt x="192" y="167"/>
                  </a:cubicBezTo>
                  <a:cubicBezTo>
                    <a:pt x="199" y="174"/>
                    <a:pt x="199" y="174"/>
                    <a:pt x="199" y="174"/>
                  </a:cubicBezTo>
                  <a:cubicBezTo>
                    <a:pt x="203" y="178"/>
                    <a:pt x="203" y="183"/>
                    <a:pt x="199" y="186"/>
                  </a:cubicBezTo>
                  <a:cubicBezTo>
                    <a:pt x="187" y="199"/>
                    <a:pt x="187" y="199"/>
                    <a:pt x="187" y="199"/>
                  </a:cubicBezTo>
                  <a:cubicBezTo>
                    <a:pt x="185" y="200"/>
                    <a:pt x="183" y="201"/>
                    <a:pt x="181" y="201"/>
                  </a:cubicBezTo>
                  <a:cubicBezTo>
                    <a:pt x="179" y="201"/>
                    <a:pt x="177" y="200"/>
                    <a:pt x="175" y="199"/>
                  </a:cubicBezTo>
                  <a:cubicBezTo>
                    <a:pt x="168" y="191"/>
                    <a:pt x="168" y="191"/>
                    <a:pt x="168" y="191"/>
                  </a:cubicBezTo>
                  <a:cubicBezTo>
                    <a:pt x="159" y="197"/>
                    <a:pt x="149" y="202"/>
                    <a:pt x="138" y="204"/>
                  </a:cubicBezTo>
                  <a:cubicBezTo>
                    <a:pt x="138" y="214"/>
                    <a:pt x="138" y="214"/>
                    <a:pt x="138" y="214"/>
                  </a:cubicBezTo>
                  <a:cubicBezTo>
                    <a:pt x="138" y="219"/>
                    <a:pt x="134" y="223"/>
                    <a:pt x="129" y="223"/>
                  </a:cubicBezTo>
                  <a:cubicBezTo>
                    <a:pt x="112" y="223"/>
                    <a:pt x="112" y="223"/>
                    <a:pt x="112" y="223"/>
                  </a:cubicBezTo>
                  <a:cubicBezTo>
                    <a:pt x="107" y="223"/>
                    <a:pt x="103" y="219"/>
                    <a:pt x="103" y="214"/>
                  </a:cubicBezTo>
                  <a:cubicBezTo>
                    <a:pt x="103" y="204"/>
                    <a:pt x="103" y="204"/>
                    <a:pt x="103" y="204"/>
                  </a:cubicBezTo>
                  <a:cubicBezTo>
                    <a:pt x="92" y="202"/>
                    <a:pt x="82" y="197"/>
                    <a:pt x="73" y="191"/>
                  </a:cubicBezTo>
                  <a:cubicBezTo>
                    <a:pt x="66" y="199"/>
                    <a:pt x="66" y="199"/>
                    <a:pt x="66" y="199"/>
                  </a:cubicBezTo>
                  <a:cubicBezTo>
                    <a:pt x="64" y="200"/>
                    <a:pt x="62" y="201"/>
                    <a:pt x="60" y="201"/>
                  </a:cubicBezTo>
                  <a:cubicBezTo>
                    <a:pt x="58" y="201"/>
                    <a:pt x="55" y="200"/>
                    <a:pt x="54" y="199"/>
                  </a:cubicBezTo>
                  <a:cubicBezTo>
                    <a:pt x="42" y="186"/>
                    <a:pt x="42" y="186"/>
                    <a:pt x="42" y="186"/>
                  </a:cubicBezTo>
                  <a:cubicBezTo>
                    <a:pt x="38" y="183"/>
                    <a:pt x="38" y="178"/>
                    <a:pt x="42" y="174"/>
                  </a:cubicBezTo>
                  <a:cubicBezTo>
                    <a:pt x="49" y="167"/>
                    <a:pt x="49" y="167"/>
                    <a:pt x="49" y="167"/>
                  </a:cubicBezTo>
                  <a:cubicBezTo>
                    <a:pt x="43" y="158"/>
                    <a:pt x="39" y="148"/>
                    <a:pt x="36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1" y="137"/>
                    <a:pt x="17" y="133"/>
                    <a:pt x="17" y="128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06"/>
                    <a:pt x="21" y="103"/>
                    <a:pt x="26" y="103"/>
                  </a:cubicBezTo>
                  <a:cubicBezTo>
                    <a:pt x="36" y="103"/>
                    <a:pt x="36" y="103"/>
                    <a:pt x="36" y="103"/>
                  </a:cubicBezTo>
                  <a:cubicBezTo>
                    <a:pt x="39" y="92"/>
                    <a:pt x="43" y="82"/>
                    <a:pt x="49" y="73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8" y="62"/>
                    <a:pt x="38" y="56"/>
                    <a:pt x="42" y="53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39"/>
                    <a:pt x="58" y="38"/>
                    <a:pt x="60" y="38"/>
                  </a:cubicBezTo>
                  <a:cubicBezTo>
                    <a:pt x="62" y="38"/>
                    <a:pt x="64" y="39"/>
                    <a:pt x="66" y="41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82" y="42"/>
                    <a:pt x="92" y="38"/>
                    <a:pt x="103" y="3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1"/>
                    <a:pt x="107" y="17"/>
                    <a:pt x="112" y="17"/>
                  </a:cubicBezTo>
                  <a:cubicBezTo>
                    <a:pt x="129" y="17"/>
                    <a:pt x="129" y="17"/>
                    <a:pt x="129" y="17"/>
                  </a:cubicBezTo>
                  <a:moveTo>
                    <a:pt x="129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99" y="0"/>
                    <a:pt x="88" y="10"/>
                    <a:pt x="86" y="23"/>
                  </a:cubicBezTo>
                  <a:cubicBezTo>
                    <a:pt x="83" y="24"/>
                    <a:pt x="79" y="25"/>
                    <a:pt x="76" y="27"/>
                  </a:cubicBezTo>
                  <a:cubicBezTo>
                    <a:pt x="71" y="23"/>
                    <a:pt x="66" y="21"/>
                    <a:pt x="60" y="21"/>
                  </a:cubicBezTo>
                  <a:cubicBezTo>
                    <a:pt x="53" y="21"/>
                    <a:pt x="46" y="24"/>
                    <a:pt x="42" y="29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5" y="46"/>
                    <a:pt x="22" y="52"/>
                    <a:pt x="22" y="59"/>
                  </a:cubicBezTo>
                  <a:cubicBezTo>
                    <a:pt x="22" y="65"/>
                    <a:pt x="24" y="71"/>
                    <a:pt x="28" y="75"/>
                  </a:cubicBezTo>
                  <a:cubicBezTo>
                    <a:pt x="26" y="79"/>
                    <a:pt x="25" y="82"/>
                    <a:pt x="23" y="86"/>
                  </a:cubicBezTo>
                  <a:cubicBezTo>
                    <a:pt x="10" y="87"/>
                    <a:pt x="0" y="98"/>
                    <a:pt x="0" y="111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42"/>
                    <a:pt x="10" y="153"/>
                    <a:pt x="23" y="154"/>
                  </a:cubicBezTo>
                  <a:cubicBezTo>
                    <a:pt x="25" y="157"/>
                    <a:pt x="26" y="161"/>
                    <a:pt x="28" y="164"/>
                  </a:cubicBezTo>
                  <a:cubicBezTo>
                    <a:pt x="24" y="169"/>
                    <a:pt x="22" y="174"/>
                    <a:pt x="22" y="180"/>
                  </a:cubicBezTo>
                  <a:cubicBezTo>
                    <a:pt x="22" y="187"/>
                    <a:pt x="25" y="194"/>
                    <a:pt x="29" y="199"/>
                  </a:cubicBezTo>
                  <a:cubicBezTo>
                    <a:pt x="42" y="211"/>
                    <a:pt x="42" y="211"/>
                    <a:pt x="42" y="211"/>
                  </a:cubicBezTo>
                  <a:cubicBezTo>
                    <a:pt x="46" y="216"/>
                    <a:pt x="53" y="218"/>
                    <a:pt x="60" y="218"/>
                  </a:cubicBezTo>
                  <a:cubicBezTo>
                    <a:pt x="66" y="218"/>
                    <a:pt x="71" y="216"/>
                    <a:pt x="76" y="212"/>
                  </a:cubicBezTo>
                  <a:cubicBezTo>
                    <a:pt x="79" y="214"/>
                    <a:pt x="83" y="216"/>
                    <a:pt x="86" y="217"/>
                  </a:cubicBezTo>
                  <a:cubicBezTo>
                    <a:pt x="88" y="230"/>
                    <a:pt x="99" y="240"/>
                    <a:pt x="112" y="240"/>
                  </a:cubicBezTo>
                  <a:cubicBezTo>
                    <a:pt x="129" y="240"/>
                    <a:pt x="129" y="240"/>
                    <a:pt x="129" y="240"/>
                  </a:cubicBezTo>
                  <a:cubicBezTo>
                    <a:pt x="142" y="240"/>
                    <a:pt x="153" y="230"/>
                    <a:pt x="155" y="217"/>
                  </a:cubicBezTo>
                  <a:cubicBezTo>
                    <a:pt x="158" y="216"/>
                    <a:pt x="161" y="214"/>
                    <a:pt x="165" y="212"/>
                  </a:cubicBezTo>
                  <a:cubicBezTo>
                    <a:pt x="169" y="216"/>
                    <a:pt x="175" y="218"/>
                    <a:pt x="181" y="218"/>
                  </a:cubicBezTo>
                  <a:cubicBezTo>
                    <a:pt x="188" y="218"/>
                    <a:pt x="194" y="216"/>
                    <a:pt x="199" y="211"/>
                  </a:cubicBezTo>
                  <a:cubicBezTo>
                    <a:pt x="211" y="199"/>
                    <a:pt x="211" y="199"/>
                    <a:pt x="211" y="199"/>
                  </a:cubicBezTo>
                  <a:cubicBezTo>
                    <a:pt x="216" y="194"/>
                    <a:pt x="219" y="187"/>
                    <a:pt x="219" y="180"/>
                  </a:cubicBezTo>
                  <a:cubicBezTo>
                    <a:pt x="219" y="174"/>
                    <a:pt x="217" y="169"/>
                    <a:pt x="213" y="164"/>
                  </a:cubicBezTo>
                  <a:cubicBezTo>
                    <a:pt x="215" y="161"/>
                    <a:pt x="216" y="157"/>
                    <a:pt x="217" y="154"/>
                  </a:cubicBezTo>
                  <a:cubicBezTo>
                    <a:pt x="230" y="153"/>
                    <a:pt x="241" y="142"/>
                    <a:pt x="241" y="128"/>
                  </a:cubicBezTo>
                  <a:cubicBezTo>
                    <a:pt x="241" y="111"/>
                    <a:pt x="241" y="111"/>
                    <a:pt x="241" y="111"/>
                  </a:cubicBezTo>
                  <a:cubicBezTo>
                    <a:pt x="241" y="98"/>
                    <a:pt x="230" y="87"/>
                    <a:pt x="217" y="86"/>
                  </a:cubicBezTo>
                  <a:cubicBezTo>
                    <a:pt x="216" y="82"/>
                    <a:pt x="215" y="79"/>
                    <a:pt x="213" y="75"/>
                  </a:cubicBezTo>
                  <a:cubicBezTo>
                    <a:pt x="217" y="71"/>
                    <a:pt x="219" y="65"/>
                    <a:pt x="219" y="59"/>
                  </a:cubicBezTo>
                  <a:cubicBezTo>
                    <a:pt x="219" y="52"/>
                    <a:pt x="216" y="46"/>
                    <a:pt x="211" y="41"/>
                  </a:cubicBezTo>
                  <a:cubicBezTo>
                    <a:pt x="199" y="29"/>
                    <a:pt x="199" y="29"/>
                    <a:pt x="199" y="29"/>
                  </a:cubicBezTo>
                  <a:cubicBezTo>
                    <a:pt x="194" y="24"/>
                    <a:pt x="188" y="21"/>
                    <a:pt x="181" y="21"/>
                  </a:cubicBezTo>
                  <a:cubicBezTo>
                    <a:pt x="175" y="21"/>
                    <a:pt x="169" y="23"/>
                    <a:pt x="165" y="27"/>
                  </a:cubicBezTo>
                  <a:cubicBezTo>
                    <a:pt x="161" y="25"/>
                    <a:pt x="158" y="24"/>
                    <a:pt x="155" y="23"/>
                  </a:cubicBezTo>
                  <a:cubicBezTo>
                    <a:pt x="153" y="10"/>
                    <a:pt x="142" y="0"/>
                    <a:pt x="1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0" name="Freeform 25"/>
            <p:cNvSpPr>
              <a:spLocks noEditPoints="1"/>
            </p:cNvSpPr>
            <p:nvPr/>
          </p:nvSpPr>
          <p:spPr bwMode="auto">
            <a:xfrm>
              <a:off x="5867330" y="722493"/>
              <a:ext cx="419100" cy="423863"/>
            </a:xfrm>
            <a:custGeom>
              <a:avLst/>
              <a:gdLst>
                <a:gd name="T0" fmla="*/ 55 w 111"/>
                <a:gd name="T1" fmla="*/ 112 h 112"/>
                <a:gd name="T2" fmla="*/ 0 w 111"/>
                <a:gd name="T3" fmla="*/ 56 h 112"/>
                <a:gd name="T4" fmla="*/ 55 w 111"/>
                <a:gd name="T5" fmla="*/ 0 h 112"/>
                <a:gd name="T6" fmla="*/ 111 w 111"/>
                <a:gd name="T7" fmla="*/ 56 h 112"/>
                <a:gd name="T8" fmla="*/ 55 w 111"/>
                <a:gd name="T9" fmla="*/ 112 h 112"/>
                <a:gd name="T10" fmla="*/ 55 w 111"/>
                <a:gd name="T11" fmla="*/ 9 h 112"/>
                <a:gd name="T12" fmla="*/ 8 w 111"/>
                <a:gd name="T13" fmla="*/ 56 h 112"/>
                <a:gd name="T14" fmla="*/ 55 w 111"/>
                <a:gd name="T15" fmla="*/ 103 h 112"/>
                <a:gd name="T16" fmla="*/ 103 w 111"/>
                <a:gd name="T17" fmla="*/ 56 h 112"/>
                <a:gd name="T18" fmla="*/ 55 w 111"/>
                <a:gd name="T19" fmla="*/ 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2">
                  <a:moveTo>
                    <a:pt x="55" y="112"/>
                  </a:moveTo>
                  <a:cubicBezTo>
                    <a:pt x="25" y="112"/>
                    <a:pt x="0" y="86"/>
                    <a:pt x="0" y="56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86" y="0"/>
                    <a:pt x="111" y="25"/>
                    <a:pt x="111" y="56"/>
                  </a:cubicBezTo>
                  <a:cubicBezTo>
                    <a:pt x="111" y="86"/>
                    <a:pt x="86" y="112"/>
                    <a:pt x="55" y="112"/>
                  </a:cubicBezTo>
                  <a:close/>
                  <a:moveTo>
                    <a:pt x="55" y="9"/>
                  </a:moveTo>
                  <a:cubicBezTo>
                    <a:pt x="29" y="9"/>
                    <a:pt x="8" y="30"/>
                    <a:pt x="8" y="56"/>
                  </a:cubicBezTo>
                  <a:cubicBezTo>
                    <a:pt x="8" y="82"/>
                    <a:pt x="29" y="103"/>
                    <a:pt x="55" y="103"/>
                  </a:cubicBezTo>
                  <a:cubicBezTo>
                    <a:pt x="81" y="103"/>
                    <a:pt x="103" y="82"/>
                    <a:pt x="103" y="56"/>
                  </a:cubicBezTo>
                  <a:cubicBezTo>
                    <a:pt x="103" y="30"/>
                    <a:pt x="81" y="9"/>
                    <a:pt x="5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1" name="Freeform 26"/>
            <p:cNvSpPr>
              <a:spLocks noEditPoints="1"/>
            </p:cNvSpPr>
            <p:nvPr/>
          </p:nvSpPr>
          <p:spPr bwMode="auto">
            <a:xfrm>
              <a:off x="5960992" y="820918"/>
              <a:ext cx="227013" cy="227013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8 h 60"/>
                <a:gd name="T12" fmla="*/ 9 w 60"/>
                <a:gd name="T13" fmla="*/ 30 h 60"/>
                <a:gd name="T14" fmla="*/ 30 w 60"/>
                <a:gd name="T15" fmla="*/ 51 h 60"/>
                <a:gd name="T16" fmla="*/ 52 w 60"/>
                <a:gd name="T17" fmla="*/ 30 h 60"/>
                <a:gd name="T18" fmla="*/ 30 w 60"/>
                <a:gd name="T19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8"/>
                  </a:moveTo>
                  <a:cubicBezTo>
                    <a:pt x="19" y="8"/>
                    <a:pt x="9" y="18"/>
                    <a:pt x="9" y="30"/>
                  </a:cubicBezTo>
                  <a:cubicBezTo>
                    <a:pt x="9" y="42"/>
                    <a:pt x="19" y="51"/>
                    <a:pt x="30" y="51"/>
                  </a:cubicBezTo>
                  <a:cubicBezTo>
                    <a:pt x="42" y="51"/>
                    <a:pt x="52" y="42"/>
                    <a:pt x="52" y="30"/>
                  </a:cubicBezTo>
                  <a:cubicBezTo>
                    <a:pt x="52" y="18"/>
                    <a:pt x="42" y="8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grpSp>
        <p:nvGrpSpPr>
          <p:cNvPr id="42" name="Group 20"/>
          <p:cNvGrpSpPr/>
          <p:nvPr/>
        </p:nvGrpSpPr>
        <p:grpSpPr>
          <a:xfrm rot="2700000">
            <a:off x="5727656" y="4514760"/>
            <a:ext cx="251748" cy="441608"/>
            <a:chOff x="4732338" y="4783138"/>
            <a:chExt cx="703263" cy="1225550"/>
          </a:xfrm>
          <a:solidFill>
            <a:srgbClr val="878787"/>
          </a:solidFill>
        </p:grpSpPr>
        <p:sp>
          <p:nvSpPr>
            <p:cNvPr id="43" name="Freeform 30"/>
            <p:cNvSpPr>
              <a:spLocks noEditPoints="1"/>
            </p:cNvSpPr>
            <p:nvPr/>
          </p:nvSpPr>
          <p:spPr bwMode="auto">
            <a:xfrm>
              <a:off x="4732338" y="4783138"/>
              <a:ext cx="703263" cy="1173163"/>
            </a:xfrm>
            <a:custGeom>
              <a:avLst/>
              <a:gdLst>
                <a:gd name="T0" fmla="*/ 50 w 184"/>
                <a:gd name="T1" fmla="*/ 310 h 310"/>
                <a:gd name="T2" fmla="*/ 32 w 184"/>
                <a:gd name="T3" fmla="*/ 282 h 310"/>
                <a:gd name="T4" fmla="*/ 10 w 184"/>
                <a:gd name="T5" fmla="*/ 199 h 310"/>
                <a:gd name="T6" fmla="*/ 39 w 184"/>
                <a:gd name="T7" fmla="*/ 171 h 310"/>
                <a:gd name="T8" fmla="*/ 30 w 184"/>
                <a:gd name="T9" fmla="*/ 116 h 310"/>
                <a:gd name="T10" fmla="*/ 36 w 184"/>
                <a:gd name="T11" fmla="*/ 73 h 310"/>
                <a:gd name="T12" fmla="*/ 36 w 184"/>
                <a:gd name="T13" fmla="*/ 72 h 310"/>
                <a:gd name="T14" fmla="*/ 92 w 184"/>
                <a:gd name="T15" fmla="*/ 0 h 310"/>
                <a:gd name="T16" fmla="*/ 148 w 184"/>
                <a:gd name="T17" fmla="*/ 72 h 310"/>
                <a:gd name="T18" fmla="*/ 148 w 184"/>
                <a:gd name="T19" fmla="*/ 73 h 310"/>
                <a:gd name="T20" fmla="*/ 155 w 184"/>
                <a:gd name="T21" fmla="*/ 116 h 310"/>
                <a:gd name="T22" fmla="*/ 145 w 184"/>
                <a:gd name="T23" fmla="*/ 171 h 310"/>
                <a:gd name="T24" fmla="*/ 174 w 184"/>
                <a:gd name="T25" fmla="*/ 199 h 310"/>
                <a:gd name="T26" fmla="*/ 153 w 184"/>
                <a:gd name="T27" fmla="*/ 282 h 310"/>
                <a:gd name="T28" fmla="*/ 134 w 184"/>
                <a:gd name="T29" fmla="*/ 310 h 310"/>
                <a:gd name="T30" fmla="*/ 134 w 184"/>
                <a:gd name="T31" fmla="*/ 276 h 310"/>
                <a:gd name="T32" fmla="*/ 118 w 184"/>
                <a:gd name="T33" fmla="*/ 239 h 310"/>
                <a:gd name="T34" fmla="*/ 118 w 184"/>
                <a:gd name="T35" fmla="*/ 240 h 310"/>
                <a:gd name="T36" fmla="*/ 115 w 184"/>
                <a:gd name="T37" fmla="*/ 246 h 310"/>
                <a:gd name="T38" fmla="*/ 108 w 184"/>
                <a:gd name="T39" fmla="*/ 245 h 310"/>
                <a:gd name="T40" fmla="*/ 76 w 184"/>
                <a:gd name="T41" fmla="*/ 245 h 310"/>
                <a:gd name="T42" fmla="*/ 69 w 184"/>
                <a:gd name="T43" fmla="*/ 246 h 310"/>
                <a:gd name="T44" fmla="*/ 66 w 184"/>
                <a:gd name="T45" fmla="*/ 240 h 310"/>
                <a:gd name="T46" fmla="*/ 66 w 184"/>
                <a:gd name="T47" fmla="*/ 239 h 310"/>
                <a:gd name="T48" fmla="*/ 50 w 184"/>
                <a:gd name="T49" fmla="*/ 276 h 310"/>
                <a:gd name="T50" fmla="*/ 50 w 184"/>
                <a:gd name="T51" fmla="*/ 310 h 310"/>
                <a:gd name="T52" fmla="*/ 55 w 184"/>
                <a:gd name="T53" fmla="*/ 79 h 310"/>
                <a:gd name="T54" fmla="*/ 50 w 184"/>
                <a:gd name="T55" fmla="*/ 116 h 310"/>
                <a:gd name="T56" fmla="*/ 61 w 184"/>
                <a:gd name="T57" fmla="*/ 174 h 310"/>
                <a:gd name="T58" fmla="*/ 64 w 184"/>
                <a:gd name="T59" fmla="*/ 184 h 310"/>
                <a:gd name="T60" fmla="*/ 54 w 184"/>
                <a:gd name="T61" fmla="*/ 187 h 310"/>
                <a:gd name="T62" fmla="*/ 29 w 184"/>
                <a:gd name="T63" fmla="*/ 205 h 310"/>
                <a:gd name="T64" fmla="*/ 36 w 184"/>
                <a:gd name="T65" fmla="*/ 247 h 310"/>
                <a:gd name="T66" fmla="*/ 65 w 184"/>
                <a:gd name="T67" fmla="*/ 215 h 310"/>
                <a:gd name="T68" fmla="*/ 74 w 184"/>
                <a:gd name="T69" fmla="*/ 209 h 310"/>
                <a:gd name="T70" fmla="*/ 79 w 184"/>
                <a:gd name="T71" fmla="*/ 219 h 310"/>
                <a:gd name="T72" fmla="*/ 82 w 184"/>
                <a:gd name="T73" fmla="*/ 225 h 310"/>
                <a:gd name="T74" fmla="*/ 103 w 184"/>
                <a:gd name="T75" fmla="*/ 225 h 310"/>
                <a:gd name="T76" fmla="*/ 105 w 184"/>
                <a:gd name="T77" fmla="*/ 219 h 310"/>
                <a:gd name="T78" fmla="*/ 110 w 184"/>
                <a:gd name="T79" fmla="*/ 209 h 310"/>
                <a:gd name="T80" fmla="*/ 120 w 184"/>
                <a:gd name="T81" fmla="*/ 215 h 310"/>
                <a:gd name="T82" fmla="*/ 148 w 184"/>
                <a:gd name="T83" fmla="*/ 247 h 310"/>
                <a:gd name="T84" fmla="*/ 155 w 184"/>
                <a:gd name="T85" fmla="*/ 205 h 310"/>
                <a:gd name="T86" fmla="*/ 130 w 184"/>
                <a:gd name="T87" fmla="*/ 187 h 310"/>
                <a:gd name="T88" fmla="*/ 120 w 184"/>
                <a:gd name="T89" fmla="*/ 184 h 310"/>
                <a:gd name="T90" fmla="*/ 123 w 184"/>
                <a:gd name="T91" fmla="*/ 174 h 310"/>
                <a:gd name="T92" fmla="*/ 135 w 184"/>
                <a:gd name="T93" fmla="*/ 116 h 310"/>
                <a:gd name="T94" fmla="*/ 129 w 184"/>
                <a:gd name="T95" fmla="*/ 79 h 310"/>
                <a:gd name="T96" fmla="*/ 92 w 184"/>
                <a:gd name="T97" fmla="*/ 21 h 310"/>
                <a:gd name="T98" fmla="*/ 55 w 184"/>
                <a:gd name="T99" fmla="*/ 7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4" h="310">
                  <a:moveTo>
                    <a:pt x="50" y="310"/>
                  </a:moveTo>
                  <a:cubicBezTo>
                    <a:pt x="32" y="282"/>
                    <a:pt x="32" y="282"/>
                    <a:pt x="32" y="282"/>
                  </a:cubicBezTo>
                  <a:cubicBezTo>
                    <a:pt x="28" y="276"/>
                    <a:pt x="0" y="230"/>
                    <a:pt x="10" y="199"/>
                  </a:cubicBezTo>
                  <a:cubicBezTo>
                    <a:pt x="14" y="187"/>
                    <a:pt x="24" y="178"/>
                    <a:pt x="39" y="171"/>
                  </a:cubicBezTo>
                  <a:cubicBezTo>
                    <a:pt x="33" y="151"/>
                    <a:pt x="30" y="132"/>
                    <a:pt x="30" y="116"/>
                  </a:cubicBezTo>
                  <a:cubicBezTo>
                    <a:pt x="30" y="102"/>
                    <a:pt x="32" y="87"/>
                    <a:pt x="36" y="73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50" y="35"/>
                    <a:pt x="77" y="0"/>
                    <a:pt x="92" y="0"/>
                  </a:cubicBezTo>
                  <a:cubicBezTo>
                    <a:pt x="107" y="0"/>
                    <a:pt x="134" y="35"/>
                    <a:pt x="148" y="72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2" y="87"/>
                    <a:pt x="155" y="102"/>
                    <a:pt x="155" y="116"/>
                  </a:cubicBezTo>
                  <a:cubicBezTo>
                    <a:pt x="155" y="132"/>
                    <a:pt x="152" y="151"/>
                    <a:pt x="145" y="171"/>
                  </a:cubicBezTo>
                  <a:cubicBezTo>
                    <a:pt x="160" y="178"/>
                    <a:pt x="170" y="187"/>
                    <a:pt x="174" y="199"/>
                  </a:cubicBezTo>
                  <a:cubicBezTo>
                    <a:pt x="184" y="230"/>
                    <a:pt x="156" y="276"/>
                    <a:pt x="153" y="282"/>
                  </a:cubicBezTo>
                  <a:cubicBezTo>
                    <a:pt x="134" y="310"/>
                    <a:pt x="134" y="310"/>
                    <a:pt x="134" y="310"/>
                  </a:cubicBezTo>
                  <a:cubicBezTo>
                    <a:pt x="134" y="276"/>
                    <a:pt x="134" y="276"/>
                    <a:pt x="134" y="276"/>
                  </a:cubicBezTo>
                  <a:cubicBezTo>
                    <a:pt x="134" y="262"/>
                    <a:pt x="128" y="248"/>
                    <a:pt x="118" y="239"/>
                  </a:cubicBezTo>
                  <a:cubicBezTo>
                    <a:pt x="118" y="239"/>
                    <a:pt x="118" y="239"/>
                    <a:pt x="118" y="240"/>
                  </a:cubicBezTo>
                  <a:cubicBezTo>
                    <a:pt x="115" y="246"/>
                    <a:pt x="115" y="246"/>
                    <a:pt x="115" y="246"/>
                  </a:cubicBezTo>
                  <a:cubicBezTo>
                    <a:pt x="108" y="245"/>
                    <a:pt x="108" y="245"/>
                    <a:pt x="108" y="245"/>
                  </a:cubicBezTo>
                  <a:cubicBezTo>
                    <a:pt x="98" y="245"/>
                    <a:pt x="87" y="245"/>
                    <a:pt x="76" y="245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6" y="239"/>
                    <a:pt x="66" y="239"/>
                    <a:pt x="66" y="239"/>
                  </a:cubicBezTo>
                  <a:cubicBezTo>
                    <a:pt x="56" y="249"/>
                    <a:pt x="50" y="262"/>
                    <a:pt x="50" y="276"/>
                  </a:cubicBezTo>
                  <a:lnTo>
                    <a:pt x="50" y="310"/>
                  </a:lnTo>
                  <a:close/>
                  <a:moveTo>
                    <a:pt x="55" y="79"/>
                  </a:moveTo>
                  <a:cubicBezTo>
                    <a:pt x="52" y="91"/>
                    <a:pt x="50" y="104"/>
                    <a:pt x="50" y="116"/>
                  </a:cubicBezTo>
                  <a:cubicBezTo>
                    <a:pt x="50" y="132"/>
                    <a:pt x="53" y="152"/>
                    <a:pt x="61" y="174"/>
                  </a:cubicBezTo>
                  <a:cubicBezTo>
                    <a:pt x="64" y="184"/>
                    <a:pt x="64" y="184"/>
                    <a:pt x="64" y="184"/>
                  </a:cubicBezTo>
                  <a:cubicBezTo>
                    <a:pt x="54" y="187"/>
                    <a:pt x="54" y="187"/>
                    <a:pt x="54" y="187"/>
                  </a:cubicBezTo>
                  <a:cubicBezTo>
                    <a:pt x="45" y="190"/>
                    <a:pt x="33" y="196"/>
                    <a:pt x="29" y="205"/>
                  </a:cubicBezTo>
                  <a:cubicBezTo>
                    <a:pt x="26" y="216"/>
                    <a:pt x="30" y="233"/>
                    <a:pt x="36" y="247"/>
                  </a:cubicBezTo>
                  <a:cubicBezTo>
                    <a:pt x="42" y="234"/>
                    <a:pt x="52" y="223"/>
                    <a:pt x="65" y="215"/>
                  </a:cubicBezTo>
                  <a:cubicBezTo>
                    <a:pt x="74" y="209"/>
                    <a:pt x="74" y="209"/>
                    <a:pt x="74" y="209"/>
                  </a:cubicBezTo>
                  <a:cubicBezTo>
                    <a:pt x="79" y="219"/>
                    <a:pt x="79" y="219"/>
                    <a:pt x="79" y="219"/>
                  </a:cubicBezTo>
                  <a:cubicBezTo>
                    <a:pt x="80" y="221"/>
                    <a:pt x="81" y="223"/>
                    <a:pt x="82" y="225"/>
                  </a:cubicBezTo>
                  <a:cubicBezTo>
                    <a:pt x="89" y="225"/>
                    <a:pt x="96" y="225"/>
                    <a:pt x="103" y="225"/>
                  </a:cubicBezTo>
                  <a:cubicBezTo>
                    <a:pt x="104" y="223"/>
                    <a:pt x="105" y="221"/>
                    <a:pt x="105" y="219"/>
                  </a:cubicBezTo>
                  <a:cubicBezTo>
                    <a:pt x="110" y="209"/>
                    <a:pt x="110" y="209"/>
                    <a:pt x="110" y="209"/>
                  </a:cubicBezTo>
                  <a:cubicBezTo>
                    <a:pt x="120" y="215"/>
                    <a:pt x="120" y="215"/>
                    <a:pt x="120" y="215"/>
                  </a:cubicBezTo>
                  <a:cubicBezTo>
                    <a:pt x="133" y="223"/>
                    <a:pt x="142" y="234"/>
                    <a:pt x="148" y="247"/>
                  </a:cubicBezTo>
                  <a:cubicBezTo>
                    <a:pt x="154" y="233"/>
                    <a:pt x="159" y="216"/>
                    <a:pt x="155" y="205"/>
                  </a:cubicBezTo>
                  <a:cubicBezTo>
                    <a:pt x="152" y="196"/>
                    <a:pt x="140" y="190"/>
                    <a:pt x="130" y="187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31" y="152"/>
                    <a:pt x="135" y="132"/>
                    <a:pt x="135" y="116"/>
                  </a:cubicBezTo>
                  <a:cubicBezTo>
                    <a:pt x="135" y="104"/>
                    <a:pt x="133" y="91"/>
                    <a:pt x="129" y="79"/>
                  </a:cubicBezTo>
                  <a:cubicBezTo>
                    <a:pt x="117" y="47"/>
                    <a:pt x="99" y="26"/>
                    <a:pt x="92" y="21"/>
                  </a:cubicBezTo>
                  <a:cubicBezTo>
                    <a:pt x="85" y="26"/>
                    <a:pt x="67" y="47"/>
                    <a:pt x="55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4" name="Freeform 31"/>
            <p:cNvSpPr>
              <a:spLocks noEditPoints="1"/>
            </p:cNvSpPr>
            <p:nvPr/>
          </p:nvSpPr>
          <p:spPr bwMode="auto">
            <a:xfrm>
              <a:off x="4960938" y="5127626"/>
              <a:ext cx="244475" cy="241300"/>
            </a:xfrm>
            <a:custGeom>
              <a:avLst/>
              <a:gdLst>
                <a:gd name="T0" fmla="*/ 32 w 64"/>
                <a:gd name="T1" fmla="*/ 64 h 64"/>
                <a:gd name="T2" fmla="*/ 0 w 64"/>
                <a:gd name="T3" fmla="*/ 32 h 64"/>
                <a:gd name="T4" fmla="*/ 32 w 64"/>
                <a:gd name="T5" fmla="*/ 0 h 64"/>
                <a:gd name="T6" fmla="*/ 64 w 64"/>
                <a:gd name="T7" fmla="*/ 32 h 64"/>
                <a:gd name="T8" fmla="*/ 32 w 64"/>
                <a:gd name="T9" fmla="*/ 64 h 64"/>
                <a:gd name="T10" fmla="*/ 32 w 64"/>
                <a:gd name="T11" fmla="*/ 12 h 64"/>
                <a:gd name="T12" fmla="*/ 12 w 64"/>
                <a:gd name="T13" fmla="*/ 32 h 64"/>
                <a:gd name="T14" fmla="*/ 32 w 64"/>
                <a:gd name="T15" fmla="*/ 52 h 64"/>
                <a:gd name="T16" fmla="*/ 52 w 64"/>
                <a:gd name="T17" fmla="*/ 32 h 64"/>
                <a:gd name="T18" fmla="*/ 32 w 64"/>
                <a:gd name="T19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50" y="0"/>
                    <a:pt x="64" y="14"/>
                    <a:pt x="64" y="32"/>
                  </a:cubicBezTo>
                  <a:cubicBezTo>
                    <a:pt x="64" y="50"/>
                    <a:pt x="50" y="64"/>
                    <a:pt x="32" y="64"/>
                  </a:cubicBezTo>
                  <a:close/>
                  <a:moveTo>
                    <a:pt x="32" y="12"/>
                  </a:moveTo>
                  <a:cubicBezTo>
                    <a:pt x="21" y="12"/>
                    <a:pt x="12" y="21"/>
                    <a:pt x="12" y="32"/>
                  </a:cubicBezTo>
                  <a:cubicBezTo>
                    <a:pt x="12" y="43"/>
                    <a:pt x="21" y="52"/>
                    <a:pt x="32" y="52"/>
                  </a:cubicBezTo>
                  <a:cubicBezTo>
                    <a:pt x="43" y="52"/>
                    <a:pt x="52" y="43"/>
                    <a:pt x="52" y="32"/>
                  </a:cubicBezTo>
                  <a:cubicBezTo>
                    <a:pt x="52" y="21"/>
                    <a:pt x="43" y="12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sp>
          <p:nvSpPr>
            <p:cNvPr id="45" name="Freeform 32"/>
            <p:cNvSpPr>
              <a:spLocks noEditPoints="1"/>
            </p:cNvSpPr>
            <p:nvPr/>
          </p:nvSpPr>
          <p:spPr bwMode="auto">
            <a:xfrm>
              <a:off x="4973638" y="5649913"/>
              <a:ext cx="225425" cy="358775"/>
            </a:xfrm>
            <a:custGeom>
              <a:avLst/>
              <a:gdLst>
                <a:gd name="T0" fmla="*/ 29 w 59"/>
                <a:gd name="T1" fmla="*/ 95 h 95"/>
                <a:gd name="T2" fmla="*/ 24 w 59"/>
                <a:gd name="T3" fmla="*/ 85 h 95"/>
                <a:gd name="T4" fmla="*/ 0 w 59"/>
                <a:gd name="T5" fmla="*/ 26 h 95"/>
                <a:gd name="T6" fmla="*/ 29 w 59"/>
                <a:gd name="T7" fmla="*/ 0 h 95"/>
                <a:gd name="T8" fmla="*/ 59 w 59"/>
                <a:gd name="T9" fmla="*/ 26 h 95"/>
                <a:gd name="T10" fmla="*/ 34 w 59"/>
                <a:gd name="T11" fmla="*/ 85 h 95"/>
                <a:gd name="T12" fmla="*/ 29 w 59"/>
                <a:gd name="T13" fmla="*/ 95 h 95"/>
                <a:gd name="T14" fmla="*/ 29 w 59"/>
                <a:gd name="T15" fmla="*/ 12 h 95"/>
                <a:gd name="T16" fmla="*/ 12 w 59"/>
                <a:gd name="T17" fmla="*/ 26 h 95"/>
                <a:gd name="T18" fmla="*/ 29 w 59"/>
                <a:gd name="T19" fmla="*/ 69 h 95"/>
                <a:gd name="T20" fmla="*/ 47 w 59"/>
                <a:gd name="T21" fmla="*/ 26 h 95"/>
                <a:gd name="T22" fmla="*/ 29 w 59"/>
                <a:gd name="T23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95">
                  <a:moveTo>
                    <a:pt x="29" y="95"/>
                  </a:moveTo>
                  <a:cubicBezTo>
                    <a:pt x="24" y="85"/>
                    <a:pt x="24" y="85"/>
                    <a:pt x="24" y="85"/>
                  </a:cubicBezTo>
                  <a:cubicBezTo>
                    <a:pt x="20" y="77"/>
                    <a:pt x="0" y="38"/>
                    <a:pt x="0" y="26"/>
                  </a:cubicBezTo>
                  <a:cubicBezTo>
                    <a:pt x="0" y="12"/>
                    <a:pt x="13" y="0"/>
                    <a:pt x="29" y="0"/>
                  </a:cubicBezTo>
                  <a:cubicBezTo>
                    <a:pt x="45" y="0"/>
                    <a:pt x="59" y="12"/>
                    <a:pt x="59" y="26"/>
                  </a:cubicBezTo>
                  <a:cubicBezTo>
                    <a:pt x="59" y="38"/>
                    <a:pt x="39" y="77"/>
                    <a:pt x="34" y="85"/>
                  </a:cubicBezTo>
                  <a:lnTo>
                    <a:pt x="29" y="95"/>
                  </a:lnTo>
                  <a:close/>
                  <a:moveTo>
                    <a:pt x="29" y="12"/>
                  </a:moveTo>
                  <a:cubicBezTo>
                    <a:pt x="19" y="12"/>
                    <a:pt x="12" y="18"/>
                    <a:pt x="12" y="26"/>
                  </a:cubicBezTo>
                  <a:cubicBezTo>
                    <a:pt x="12" y="31"/>
                    <a:pt x="20" y="50"/>
                    <a:pt x="29" y="69"/>
                  </a:cubicBezTo>
                  <a:cubicBezTo>
                    <a:pt x="38" y="50"/>
                    <a:pt x="47" y="31"/>
                    <a:pt x="47" y="26"/>
                  </a:cubicBezTo>
                  <a:cubicBezTo>
                    <a:pt x="47" y="18"/>
                    <a:pt x="39" y="12"/>
                    <a:pt x="2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</p:grpSp>
      <p:sp>
        <p:nvSpPr>
          <p:cNvPr id="46" name="Content Placeholder 19"/>
          <p:cNvSpPr txBox="1">
            <a:spLocks/>
          </p:cNvSpPr>
          <p:nvPr/>
        </p:nvSpPr>
        <p:spPr>
          <a:xfrm>
            <a:off x="1855478" y="3616484"/>
            <a:ext cx="2341259" cy="937837"/>
          </a:xfrm>
          <a:prstGeom prst="rect">
            <a:avLst/>
          </a:prstGeom>
        </p:spPr>
        <p:txBody>
          <a:bodyPr vert="horz" lIns="91577" tIns="45788" rIns="91577" bIns="4578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buClr>
                <a:srgbClr val="878787"/>
              </a:buClr>
              <a:buSzPct val="115000"/>
              <a:defRPr/>
            </a:pPr>
            <a:r>
              <a:rPr lang="zh-TW" altLang="en-US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在資安領域找到理想的工作，提升專業能力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55477" y="3227458"/>
            <a:ext cx="1985949" cy="446413"/>
          </a:xfrm>
          <a:prstGeom prst="rect">
            <a:avLst/>
          </a:prstGeom>
          <a:noFill/>
        </p:spPr>
        <p:txBody>
          <a:bodyPr wrap="square" lIns="91577" tIns="45788" rIns="91577" bIns="45788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设计</a:t>
            </a:r>
            <a:endParaRPr lang="en-US" b="1" dirty="0">
              <a:latin typeface="+mn-ea"/>
            </a:endParaRPr>
          </a:p>
        </p:txBody>
      </p:sp>
      <p:sp>
        <p:nvSpPr>
          <p:cNvPr id="50" name="Content Placeholder 19"/>
          <p:cNvSpPr txBox="1">
            <a:spLocks/>
          </p:cNvSpPr>
          <p:nvPr/>
        </p:nvSpPr>
        <p:spPr>
          <a:xfrm>
            <a:off x="6997992" y="2373558"/>
            <a:ext cx="2401723" cy="1267936"/>
          </a:xfrm>
          <a:prstGeom prst="rect">
            <a:avLst/>
          </a:prstGeom>
        </p:spPr>
        <p:txBody>
          <a:bodyPr vert="horz" lIns="91577" tIns="45788" rIns="91577" bIns="4578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buClr>
                <a:srgbClr val="878787"/>
              </a:buClr>
              <a:buSzPct val="115000"/>
              <a:defRPr/>
            </a:pPr>
            <a:r>
              <a:rPr lang="zh-TW" altLang="en-US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持續學習並精研更多項資安技術能力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97992" y="1984533"/>
            <a:ext cx="1985949" cy="446413"/>
          </a:xfrm>
          <a:prstGeom prst="rect">
            <a:avLst/>
          </a:prstGeom>
          <a:noFill/>
        </p:spPr>
        <p:txBody>
          <a:bodyPr wrap="square" lIns="91577" tIns="45788" rIns="91577" bIns="45788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探索</a:t>
            </a:r>
            <a:endParaRPr lang="en-US" b="1" dirty="0">
              <a:latin typeface="+mn-ea"/>
            </a:endParaRPr>
          </a:p>
        </p:txBody>
      </p:sp>
      <p:cxnSp>
        <p:nvCxnSpPr>
          <p:cNvPr id="52" name="Straight Connector 41"/>
          <p:cNvCxnSpPr/>
          <p:nvPr/>
        </p:nvCxnSpPr>
        <p:spPr>
          <a:xfrm>
            <a:off x="6997992" y="2362143"/>
            <a:ext cx="1626538" cy="0"/>
          </a:xfrm>
          <a:prstGeom prst="line">
            <a:avLst/>
          </a:prstGeom>
          <a:noFill/>
          <a:ln w="190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sp>
        <p:nvSpPr>
          <p:cNvPr id="53" name="Content Placeholder 19"/>
          <p:cNvSpPr txBox="1">
            <a:spLocks/>
          </p:cNvSpPr>
          <p:nvPr/>
        </p:nvSpPr>
        <p:spPr>
          <a:xfrm>
            <a:off x="6997992" y="4792796"/>
            <a:ext cx="2617747" cy="1094593"/>
          </a:xfrm>
          <a:prstGeom prst="rect">
            <a:avLst/>
          </a:prstGeom>
        </p:spPr>
        <p:txBody>
          <a:bodyPr vert="horz" lIns="91577" tIns="45788" rIns="91577" bIns="4578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878787"/>
              </a:buClr>
              <a:buSzPct val="115000"/>
              <a:defRPr/>
            </a:pPr>
            <a:r>
              <a:rPr lang="zh-TW" altLang="en-US" sz="18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希望未來能夠在資安領域有所貢獻，成為台灣的資安人才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997992" y="4423598"/>
            <a:ext cx="1985949" cy="446413"/>
          </a:xfrm>
          <a:prstGeom prst="rect">
            <a:avLst/>
          </a:prstGeom>
          <a:noFill/>
        </p:spPr>
        <p:txBody>
          <a:bodyPr wrap="square" lIns="91577" tIns="45788" rIns="91577" bIns="45788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开发</a:t>
            </a:r>
            <a:endParaRPr lang="en-US" b="1" dirty="0">
              <a:latin typeface="+mn-ea"/>
            </a:endParaRPr>
          </a:p>
        </p:txBody>
      </p:sp>
      <p:cxnSp>
        <p:nvCxnSpPr>
          <p:cNvPr id="55" name="Straight Connector 44"/>
          <p:cNvCxnSpPr/>
          <p:nvPr/>
        </p:nvCxnSpPr>
        <p:spPr>
          <a:xfrm>
            <a:off x="6997992" y="4792794"/>
            <a:ext cx="1626538" cy="0"/>
          </a:xfrm>
          <a:prstGeom prst="line">
            <a:avLst/>
          </a:prstGeom>
          <a:noFill/>
          <a:ln w="190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56" name="Straight Connector 45"/>
          <p:cNvCxnSpPr/>
          <p:nvPr/>
        </p:nvCxnSpPr>
        <p:spPr>
          <a:xfrm>
            <a:off x="1855478" y="3606927"/>
            <a:ext cx="1626538" cy="0"/>
          </a:xfrm>
          <a:prstGeom prst="line">
            <a:avLst/>
          </a:prstGeom>
          <a:noFill/>
          <a:ln w="190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sp>
        <p:nvSpPr>
          <p:cNvPr id="58" name="Title 1"/>
          <p:cNvSpPr txBox="1">
            <a:spLocks/>
          </p:cNvSpPr>
          <p:nvPr/>
        </p:nvSpPr>
        <p:spPr>
          <a:xfrm>
            <a:off x="576104" y="471015"/>
            <a:ext cx="10369868" cy="465010"/>
          </a:xfrm>
          <a:prstGeom prst="rect">
            <a:avLst/>
          </a:prstGeom>
        </p:spPr>
        <p:txBody>
          <a:bodyPr vert="horz" lIns="115214" tIns="57607" rIns="115214" bIns="57607" rtlCol="0" anchor="ctr">
            <a:noAutofit/>
          </a:bodyPr>
          <a:lstStyle>
            <a:lvl1pPr algn="ctr" defTabSz="115214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TW" altLang="en-US" sz="35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長期自我期許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908385" y="3106378"/>
            <a:ext cx="1781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altLang="en-US" sz="2400" kern="0" dirty="0">
                <a:solidFill>
                  <a:srgbClr val="E7E6E6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就業階段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997992" y="1900478"/>
            <a:ext cx="1781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altLang="en-US" sz="2400" kern="0" dirty="0">
                <a:solidFill>
                  <a:srgbClr val="E7E6E6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大學階段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97992" y="4323488"/>
            <a:ext cx="1781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altLang="en-US" sz="2400" kern="0" dirty="0">
                <a:solidFill>
                  <a:srgbClr val="E7E6E6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未來目標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0" y="-1"/>
            <a:ext cx="6241123" cy="973115"/>
            <a:chOff x="0" y="-1"/>
            <a:chExt cx="7681384" cy="973115"/>
          </a:xfrm>
        </p:grpSpPr>
        <p:grpSp>
          <p:nvGrpSpPr>
            <p:cNvPr id="76" name="组合 75"/>
            <p:cNvGrpSpPr/>
            <p:nvPr/>
          </p:nvGrpSpPr>
          <p:grpSpPr>
            <a:xfrm>
              <a:off x="0" y="-1"/>
              <a:ext cx="7681384" cy="221354"/>
              <a:chOff x="0" y="-1"/>
              <a:chExt cx="9985800" cy="287760"/>
            </a:xfrm>
          </p:grpSpPr>
          <p:sp>
            <p:nvSpPr>
              <p:cNvPr id="82" name="Shape 5209"/>
              <p:cNvSpPr/>
              <p:nvPr/>
            </p:nvSpPr>
            <p:spPr>
              <a:xfrm>
                <a:off x="0" y="0"/>
                <a:ext cx="2496450" cy="287759"/>
              </a:xfrm>
              <a:prstGeom prst="rect">
                <a:avLst/>
              </a:pr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83" name="Shape 5209"/>
              <p:cNvSpPr/>
              <p:nvPr/>
            </p:nvSpPr>
            <p:spPr>
              <a:xfrm>
                <a:off x="2496450" y="0"/>
                <a:ext cx="2496450" cy="287759"/>
              </a:xfrm>
              <a:prstGeom prst="rect">
                <a:avLst/>
              </a:prstGeom>
              <a:solidFill>
                <a:srgbClr val="00B0F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84" name="Shape 5209"/>
              <p:cNvSpPr/>
              <p:nvPr/>
            </p:nvSpPr>
            <p:spPr>
              <a:xfrm>
                <a:off x="4992900" y="0"/>
                <a:ext cx="2496450" cy="287759"/>
              </a:xfrm>
              <a:prstGeom prst="rect">
                <a:avLst/>
              </a:prstGeom>
              <a:solidFill>
                <a:srgbClr val="66C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  <p:sp>
            <p:nvSpPr>
              <p:cNvPr id="85" name="Shape 5209"/>
              <p:cNvSpPr/>
              <p:nvPr/>
            </p:nvSpPr>
            <p:spPr>
              <a:xfrm>
                <a:off x="7489350" y="-1"/>
                <a:ext cx="2496450" cy="287759"/>
              </a:xfrm>
              <a:prstGeom prst="rect">
                <a:avLst/>
              </a:prstGeom>
              <a:solidFill>
                <a:srgbClr val="CCECF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>
                  <a:buClr>
                    <a:srgbClr val="FFFFFF"/>
                  </a:buClr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defRPr>
                </a:pPr>
                <a:endParaRPr>
                  <a:latin typeface="+mn-ea"/>
                </a:endParaRPr>
              </a:p>
            </p:txBody>
          </p:sp>
        </p:grpSp>
        <p:grpSp>
          <p:nvGrpSpPr>
            <p:cNvPr id="77" name="Group 2145"/>
            <p:cNvGrpSpPr/>
            <p:nvPr/>
          </p:nvGrpSpPr>
          <p:grpSpPr>
            <a:xfrm flipH="1">
              <a:off x="490829" y="557055"/>
              <a:ext cx="85275" cy="416059"/>
              <a:chOff x="0" y="0"/>
              <a:chExt cx="93144" cy="466123"/>
            </a:xfrm>
          </p:grpSpPr>
          <p:sp>
            <p:nvSpPr>
              <p:cNvPr id="78" name="Shape 2140"/>
              <p:cNvSpPr/>
              <p:nvPr/>
            </p:nvSpPr>
            <p:spPr>
              <a:xfrm>
                <a:off x="0" y="0"/>
                <a:ext cx="93144" cy="93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79" name="Shape 2141"/>
              <p:cNvSpPr/>
              <p:nvPr/>
            </p:nvSpPr>
            <p:spPr>
              <a:xfrm>
                <a:off x="0" y="124326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80" name="Shape 2142"/>
              <p:cNvSpPr/>
              <p:nvPr/>
            </p:nvSpPr>
            <p:spPr>
              <a:xfrm>
                <a:off x="0" y="248651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66C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  <p:sp>
            <p:nvSpPr>
              <p:cNvPr id="81" name="Shape 2143"/>
              <p:cNvSpPr/>
              <p:nvPr/>
            </p:nvSpPr>
            <p:spPr>
              <a:xfrm>
                <a:off x="0" y="372978"/>
                <a:ext cx="93144" cy="93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0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07"/>
                      <a:pt x="0" y="13507"/>
                      <a:pt x="0" y="13507"/>
                    </a:cubicBezTo>
                    <a:cubicBezTo>
                      <a:pt x="0" y="17978"/>
                      <a:pt x="3622" y="21600"/>
                      <a:pt x="8112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8112"/>
                      <a:pt x="21600" y="8112"/>
                      <a:pt x="21600" y="8112"/>
                    </a:cubicBezTo>
                    <a:cubicBezTo>
                      <a:pt x="21600" y="3622"/>
                      <a:pt x="17978" y="0"/>
                      <a:pt x="13507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 w="9525" cap="flat">
                <a:noFill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buClrTx/>
                </a:pPr>
                <a:endParaRPr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1984010"/>
      </p:ext>
    </p:extLst>
  </p:cSld>
  <p:clrMapOvr>
    <a:masterClrMapping/>
  </p:clrMapOvr>
  <p:transition spd="slow" advTm="4652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9AA9D525-BCD2-478E-ADBF-B69A6D1830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300"/>
                                        <p:tgtEl>
                                          <p:spTgt spid="30">
                                            <p:graphicEl>
                                              <a:dgm id="{9AA9D525-BCD2-478E-ADBF-B69A6D1830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D2E597FC-40AF-4999-8C9D-3B6C839A1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00"/>
                                        <p:tgtEl>
                                          <p:spTgt spid="30">
                                            <p:graphicEl>
                                              <a:dgm id="{D2E597FC-40AF-4999-8C9D-3B6C839A16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2A5AAD22-35E3-4CE5-923F-3C5896B894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"/>
                                        <p:tgtEl>
                                          <p:spTgt spid="30">
                                            <p:graphicEl>
                                              <a:dgm id="{2A5AAD22-35E3-4CE5-923F-3C5896B894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BD8EF5E2-9955-464E-80AD-53062C24C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30">
                                            <p:graphicEl>
                                              <a:dgm id="{BD8EF5E2-9955-464E-80AD-53062C24C3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FC92541E-3533-4C80-ADC9-51E2A26FF1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300"/>
                                        <p:tgtEl>
                                          <p:spTgt spid="30">
                                            <p:graphicEl>
                                              <a:dgm id="{FC92541E-3533-4C80-ADC9-51E2A26FF1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BFFADFB2-251B-4AB1-9AF7-157A1F5622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300"/>
                                        <p:tgtEl>
                                          <p:spTgt spid="30">
                                            <p:graphicEl>
                                              <a:dgm id="{BFFADFB2-251B-4AB1-9AF7-157A1F5622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0" grpId="0">
        <p:bldSub>
          <a:bldDgm bld="one"/>
        </p:bldSub>
      </p:bldGraphic>
      <p:bldP spid="46" grpId="0"/>
      <p:bldP spid="47" grpId="0"/>
      <p:bldP spid="50" grpId="0"/>
      <p:bldP spid="51" grpId="0"/>
      <p:bldP spid="53" grpId="0"/>
      <p:bldP spid="54" grpId="0"/>
      <p:bldP spid="58" grpId="0"/>
      <p:bldP spid="71" grpId="0"/>
      <p:bldP spid="73" grpId="0"/>
      <p:bldP spid="7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978b816863884bd65669a70ccfd60f5fbc9d037"/>
  <p:tag name="ISPRING_PRESENTATION_TITLE" val="fals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"/>
</p:tagLst>
</file>

<file path=ppt/theme/theme1.xml><?xml version="1.0" encoding="utf-8"?>
<a:theme xmlns:a="http://schemas.openxmlformats.org/drawingml/2006/main" name="Office 主题​​">
  <a:themeElements>
    <a:clrScheme name="03">
      <a:dk1>
        <a:srgbClr val="FFFFFF"/>
      </a:dk1>
      <a:lt1>
        <a:srgbClr val="FFFFFF"/>
      </a:lt1>
      <a:dk2>
        <a:srgbClr val="88B2CE"/>
      </a:dk2>
      <a:lt2>
        <a:srgbClr val="777777"/>
      </a:lt2>
      <a:accent1>
        <a:srgbClr val="2A3D58"/>
      </a:accent1>
      <a:accent2>
        <a:srgbClr val="3F769B"/>
      </a:accent2>
      <a:accent3>
        <a:srgbClr val="659BB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4171</TotalTime>
  <Words>650</Words>
  <Application>Microsoft Office PowerPoint</Application>
  <PresentationFormat>自訂</PresentationFormat>
  <Paragraphs>137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ArialUnicodeMS</vt:lpstr>
      <vt:lpstr>微软雅黑</vt:lpstr>
      <vt:lpstr>微軟正黑體</vt:lpstr>
      <vt:lpstr>Arial</vt:lpstr>
      <vt:lpstr>Calibri</vt:lpstr>
      <vt:lpstr>Wingdings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WORKGROUP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lastModifiedBy>Brian Lien</cp:lastModifiedBy>
  <cp:revision>733</cp:revision>
  <dcterms:created xsi:type="dcterms:W3CDTF">2014-09-24T13:57:47Z</dcterms:created>
  <dcterms:modified xsi:type="dcterms:W3CDTF">2024-11-30T15:10:15Z</dcterms:modified>
</cp:coreProperties>
</file>