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1EC75-D9FE-4092-9119-CB8AE0562938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052B-F4F6-4BE4-9BDB-0A9C641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4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A442F-2EF3-4197-8070-05046B12635D}" type="datetimeFigureOut">
              <a:rPr lang="en-US" smtClean="0"/>
              <a:t>7/1/2011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6619-FED4-4108-BD11-ACA89824F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Branching/Merging </a:t>
            </a:r>
            <a:r>
              <a:rPr lang="en-US" dirty="0" err="1" smtClean="0"/>
              <a:t>Stragegy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large projects in TFS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2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Branching/Merging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sz="1400" dirty="0"/>
          </a:p>
        </p:txBody>
      </p:sp>
      <p:sp>
        <p:nvSpPr>
          <p:cNvPr id="4" name="Right Arrow 3"/>
          <p:cNvSpPr/>
          <p:nvPr/>
        </p:nvSpPr>
        <p:spPr>
          <a:xfrm>
            <a:off x="457200" y="4114800"/>
            <a:ext cx="8229600" cy="762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Main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685799" y="3505200"/>
            <a:ext cx="1447801" cy="995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985420" y="3200400"/>
            <a:ext cx="4303190" cy="7997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V2 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98358" y="5401226"/>
            <a:ext cx="1595980" cy="11024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Hotfix 1 RTM (RO)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96112" y="5029200"/>
            <a:ext cx="1264825" cy="71241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Hotfix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44665" y="5029200"/>
            <a:ext cx="1524000" cy="762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Hotfix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133600" y="3530154"/>
            <a:ext cx="80421" cy="5846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2517937" y="5134920"/>
            <a:ext cx="80420" cy="361950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209800" y="4203282"/>
            <a:ext cx="83757" cy="155698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0800000">
            <a:off x="4048157" y="3322256"/>
            <a:ext cx="88858" cy="7925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231085" y="3276600"/>
            <a:ext cx="80420" cy="8382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289336" y="5715000"/>
            <a:ext cx="1599221" cy="9052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RTM (read only)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3825995" y="4618518"/>
            <a:ext cx="62563" cy="40690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446049" y="5401226"/>
            <a:ext cx="1649951" cy="110242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Hotfix 2 RTM (RO)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4343400" y="5100441"/>
            <a:ext cx="80420" cy="36195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0800000">
            <a:off x="5791200" y="3318478"/>
            <a:ext cx="82563" cy="754444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6248400" y="3276600"/>
            <a:ext cx="80420" cy="8382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500648" y="5029200"/>
            <a:ext cx="1043152" cy="762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V2 Hotfix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6288610" y="4211227"/>
            <a:ext cx="80419" cy="1540349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372523" y="5715000"/>
            <a:ext cx="1460872" cy="905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 V2 RTM (read only)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 rot="10800000">
            <a:off x="1905000" y="3240388"/>
            <a:ext cx="80420" cy="83253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480010" y="3604740"/>
            <a:ext cx="80420" cy="51006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2371173" y="4605456"/>
            <a:ext cx="70564" cy="426104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6445229" y="4605456"/>
            <a:ext cx="73152" cy="43975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88513" y="4744014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Production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3064" y="28310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 rot="10800000">
            <a:off x="3581903" y="4618518"/>
            <a:ext cx="88859" cy="396271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rot="10800000">
            <a:off x="5324235" y="4620078"/>
            <a:ext cx="88859" cy="409121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934200" y="5415824"/>
            <a:ext cx="1676400" cy="9564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V2 Hotfix 1</a:t>
            </a:r>
            <a:r>
              <a:rPr lang="en-US" sz="1200" dirty="0" smtClean="0">
                <a:solidFill>
                  <a:schemeClr val="tx1"/>
                </a:solidFill>
              </a:rPr>
              <a:t> RTM (RO)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6858000" y="5115039"/>
            <a:ext cx="80420" cy="36195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 rot="10800000">
            <a:off x="5105401" y="2895599"/>
            <a:ext cx="88859" cy="1215421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5181600" y="2831383"/>
            <a:ext cx="3079772" cy="76200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Vnext</a:t>
            </a:r>
            <a:r>
              <a:rPr lang="en-US" sz="1200" dirty="0" smtClean="0">
                <a:solidFill>
                  <a:schemeClr val="tx1"/>
                </a:solidFill>
              </a:rPr>
              <a:t> 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 rot="10800000">
            <a:off x="7543800" y="4605455"/>
            <a:ext cx="73152" cy="426103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7744536" y="2894654"/>
            <a:ext cx="88859" cy="1215421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/>
          <p:cNvSpPr/>
          <p:nvPr/>
        </p:nvSpPr>
        <p:spPr>
          <a:xfrm>
            <a:off x="2289338" y="4514928"/>
            <a:ext cx="3171052" cy="1035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V1 Service Pack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 rot="10800000">
            <a:off x="3737136" y="4222246"/>
            <a:ext cx="88860" cy="292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 rot="10800000">
            <a:off x="5413538" y="4208599"/>
            <a:ext cx="88860" cy="29268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6369313" y="4511936"/>
            <a:ext cx="1936488" cy="9052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 smtClean="0">
                <a:solidFill>
                  <a:schemeClr val="tx1"/>
                </a:solidFill>
              </a:rPr>
              <a:t>V2 Service Pack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 rot="10800000">
            <a:off x="7663028" y="4222247"/>
            <a:ext cx="88860" cy="292681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8001001" y="2895600"/>
            <a:ext cx="88859" cy="1215421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Branching/Merging Stragegy</vt:lpstr>
      <vt:lpstr>Branching/Merging Flow</vt:lpstr>
    </vt:vector>
  </TitlesOfParts>
  <Company>Sage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Branching/Merging Stragegy</dc:title>
  <dc:creator>Pope, Brian</dc:creator>
  <cp:lastModifiedBy>Pope, Brian</cp:lastModifiedBy>
  <cp:revision>32</cp:revision>
  <dcterms:created xsi:type="dcterms:W3CDTF">2011-06-14T17:33:26Z</dcterms:created>
  <dcterms:modified xsi:type="dcterms:W3CDTF">2011-07-01T22:21:21Z</dcterms:modified>
</cp:coreProperties>
</file>