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94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3460-4171-D340-1889-D91CC133C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3114C-39BC-CACC-A078-EF72FC316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E6707-E109-6997-DB6E-DB4DB123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2AC8-65E4-4BF1-87DD-9F818DA9CDA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A65F6-4E5F-DFEC-E60C-CBDD0BED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0CB5-A324-A2B1-9BFE-C9BD5C5C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BEA2-0E38-450F-9638-E2163D57C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491A-3D09-A7A9-F18F-6DCC7C98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E5D64-1D91-E2E4-9D9F-B61C62AEF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66C94-B4DE-0AC6-6761-F960BC77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2AC8-65E4-4BF1-87DD-9F818DA9CDA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7DEAD-391D-228F-B788-494ED24B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F56D0-9BCC-8A65-FABB-C66CF373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BEA2-0E38-450F-9638-E2163D57C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8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A9669-931C-1F8F-DE5F-861395042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C5A40-FD9B-2D5A-4350-42804DFB7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E133-7411-1EB4-F702-356EC9ED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2AC8-65E4-4BF1-87DD-9F818DA9CDA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501AD-AE24-D904-C039-3D125EF4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0ED75-F771-D166-4E17-E630431E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BEA2-0E38-450F-9638-E2163D57C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0446-AF7D-984F-54A5-3C06B5C5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8EF1A-8643-1D57-11E3-033FA5A46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F67F1-D050-09E0-C5C2-997D6E9E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2AC8-65E4-4BF1-87DD-9F818DA9CDA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DCB39-F271-FC51-85CA-87212A01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9F0AB-2CAC-86BB-BE30-22ED83EA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BEA2-0E38-450F-9638-E2163D57C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7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225C-B1EC-573C-96C7-B4447C92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BA868-9198-F290-28F7-5C4B30CBE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14A38-8EB3-C5EF-EA10-F3471CBE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2AC8-65E4-4BF1-87DD-9F818DA9CDA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0AEE6-CE32-ADE9-D38A-34B2E488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5F279-8AAA-F5DF-2F3C-BA98F2C1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BEA2-0E38-450F-9638-E2163D57C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6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457C-2FFA-E7E9-AA57-8A0EC11F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31FAC-6C61-080B-67D0-E25773285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2B604-71B5-E887-E669-CD56056D9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56F17-50D8-23FC-3947-639AE1A2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2AC8-65E4-4BF1-87DD-9F818DA9CDA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6BED6-45C3-F6F3-1028-A363F62F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F3F85-DE02-9C24-5B47-CC264976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BEA2-0E38-450F-9638-E2163D57C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1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542C-FCA6-C1B0-1F80-F525CC64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530EE-450B-A962-D71A-A79DA2ECA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8BC3D-80F2-A35C-CE55-C19D11364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7EA1C-D2DE-10D9-99D6-12E914B8B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62FF2-504A-9936-13B5-8557408A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306F6-C677-7308-B387-7794E855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2AC8-65E4-4BF1-87DD-9F818DA9CDA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720FE-A3B5-B1A7-7674-B0E68A9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9931C-7579-CBC9-1E06-4D77882E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BEA2-0E38-450F-9638-E2163D57C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3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3F3C-BBA0-058E-5058-C8EBDC42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4CD9B-1E51-E147-A839-0C201707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2AC8-65E4-4BF1-87DD-9F818DA9CDA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973FB-D5F9-21F8-DE3D-6F84DAEE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7A3CA-58CB-ACBB-4E60-335775FF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BEA2-0E38-450F-9638-E2163D57C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3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EEC9B-1A5E-B208-DE44-A34F5CD5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2AC8-65E4-4BF1-87DD-9F818DA9CDA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9590C-68FE-69F4-7FDB-F8860ED4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274B8-EC78-03AC-BEF0-39D72071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BEA2-0E38-450F-9638-E2163D57C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0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2B5A-103B-E0BA-CF2E-B7D14632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185E-C8B0-4AE2-777B-145748D5F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DB3CB-2ECA-A3A4-DA31-087A647E0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75D12-FC17-5DE0-FD2E-20DE3496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2AC8-65E4-4BF1-87DD-9F818DA9CDA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1ED49-CFEE-5497-C636-6082A224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D5122-4FD6-72E9-66B6-6B490C41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BEA2-0E38-450F-9638-E2163D57C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4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BD6C-94C5-37A6-59C8-38FFE37D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7F941-7F4D-80A2-A9D0-607B3E0EE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89E80-A785-2314-7791-C15A8F77C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14AC6-55F5-F7D9-EE5F-DC72FEBE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2AC8-65E4-4BF1-87DD-9F818DA9CDA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9EA97-C4FE-99C5-8E20-756174D9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3BA51-2E55-7060-DDB2-2FC4F432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BEA2-0E38-450F-9638-E2163D57C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5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5D29C-5CC9-6271-E9D6-0D7B67D8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69BC4-8770-2350-8A2E-76E9B1D17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438B-8A53-F130-431C-60BEC5354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192AC8-65E4-4BF1-87DD-9F818DA9CDA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18F4E-4D58-D2DE-5803-04584C8E6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92B52-7D28-43DB-15D1-F2B9C9A38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3CBEA2-0E38-450F-9638-E2163D57C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9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676430-CAE7-8C2B-00C6-1CC3FD3CA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15561"/>
            <a:ext cx="4185448" cy="3626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53417-BA08-C1A4-1ABF-6B59DCB5F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120" y="1963909"/>
            <a:ext cx="2905750" cy="2190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3B04D2-0A9F-722A-79C9-9CC0F9E55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6617" y="2938569"/>
            <a:ext cx="1045240" cy="184364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C3CFC50-0AF8-DCC8-8386-4BFAA90E1E8A}"/>
              </a:ext>
            </a:extLst>
          </p:cNvPr>
          <p:cNvSpPr/>
          <p:nvPr/>
        </p:nvSpPr>
        <p:spPr>
          <a:xfrm>
            <a:off x="5478660" y="2867131"/>
            <a:ext cx="1802798" cy="113541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1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Luft</dc:creator>
  <cp:lastModifiedBy>Brian Luft</cp:lastModifiedBy>
  <cp:revision>1</cp:revision>
  <dcterms:created xsi:type="dcterms:W3CDTF">2024-11-10T07:05:03Z</dcterms:created>
  <dcterms:modified xsi:type="dcterms:W3CDTF">2024-11-10T07:05:16Z</dcterms:modified>
</cp:coreProperties>
</file>