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34B9-5E4F-A468-3814-05F3BC1C2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1D1B6-8D7C-B480-6F98-D1F6D9368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41A4B-BC11-F08F-940A-38B78C06B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D193-53E3-4988-8B92-65773D8017A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CE96-9A89-7CC7-1613-AB4CC0B6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44E1-A067-B8D7-F10D-35CA089F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7C54-89A4-4EED-AC07-C7A07CF4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5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062E-40ED-2DD3-4DF5-8D4F0A89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18BB7-5E90-406A-B08F-14605F6AA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AB25C-96B1-6372-1743-7D5899D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D193-53E3-4988-8B92-65773D8017A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83919-4651-0082-F56F-A837F058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9D3C-6E48-34F4-B4D1-86BC28D4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7C54-89A4-4EED-AC07-C7A07CF4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3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6CCBE-448B-E2A5-C4C1-6D4965E3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10A16-5809-642F-A6ED-EBFECC9EC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B572C-8379-8FEB-E178-1E2A64E5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D193-53E3-4988-8B92-65773D8017A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93BB4-A315-9906-7735-E804D39F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F46FE-6DCC-B31D-CAB9-9DB2283B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7C54-89A4-4EED-AC07-C7A07CF4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3AC8-FB6C-F58B-78AC-3790229A4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269AF-C16E-066B-E1EB-29AD92A2B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076EA-0ADA-3F5E-BF80-B10BFBBF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D193-53E3-4988-8B92-65773D8017A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1B853-7569-E9EC-CB32-810C1806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054CE-4D76-0A46-1C50-B8B0411F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7C54-89A4-4EED-AC07-C7A07CF4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6BCB-676C-8401-DF88-26DBEE57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B7BA1-BCF9-0005-0F3E-1D15687A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66D01-EBF3-32FF-AEF3-8A4EC16E6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D193-53E3-4988-8B92-65773D8017A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6BC4-D46B-6EEA-1E11-BF78AD286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3C791-D127-6565-071C-E143769D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7C54-89A4-4EED-AC07-C7A07CF4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2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B87A-5F30-6EC7-94AB-4815FDF19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7DB48-7F19-7A35-BF9B-A125D6EBB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1FE5E-33D1-563A-E385-EB713B191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8A0B7-C73B-44F1-B666-AD6C50A8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D193-53E3-4988-8B92-65773D8017A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02E90-7E44-924F-9D73-24819DF5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6D79C-D872-0108-B357-203F64CF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7C54-89A4-4EED-AC07-C7A07CF4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9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4E1A-C956-65E3-704B-C25338C8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7F99-95A4-91C7-7EAE-F3FC25F93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1D925-EBFB-8C28-0A42-1BE7AA99E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BE406-3EFA-D155-4D7D-ACCBFAEA1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AB60F-F29F-FC60-4A57-32DB04963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05024-EC05-611C-CAA6-FC9DCBF6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D193-53E3-4988-8B92-65773D8017A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F4473-5558-D275-910D-1E4402B2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63F66-9048-6CF6-0B7F-F392EAFE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7C54-89A4-4EED-AC07-C7A07CF4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1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19CE-3B99-68CA-365F-1CAC5908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D5C15-0964-3378-4AC4-E415ABD2A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D193-53E3-4988-8B92-65773D8017A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1A118-0E17-5603-3323-B64A5CA3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87117-2528-EACE-E96E-0F0C2E64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7C54-89A4-4EED-AC07-C7A07CF4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5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FA096-2CB5-67C0-24A7-CFA65BEF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D193-53E3-4988-8B92-65773D8017A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CB1C3-95B5-66AF-766C-E3C18892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973E0-C1AA-934A-0A5E-360379BF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7C54-89A4-4EED-AC07-C7A07CF4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3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3F615-AA24-FDB7-0DCE-8F9ADC45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FF6B-54F0-1A2C-EDDF-D73C5463A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AD507-D0CE-C021-B284-555072529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535EA-2A3B-8657-8FEC-5C16320F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D193-53E3-4988-8B92-65773D8017A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AA2C8-31DB-3CA8-47E1-E451DCBC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DB27A-2850-DCE3-F335-F6A7E87C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7C54-89A4-4EED-AC07-C7A07CF4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8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D449-3FD4-C7BB-1E0C-A7E46178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33DFA-30C8-08C6-D44C-E86889E67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6A81F-5B44-D47D-9433-2B91103B0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06CB6-6DBC-C3FA-7D07-3E30F6BC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CD193-53E3-4988-8B92-65773D8017A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BE647-709B-E418-3FCF-81BEB961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09F23-B919-AF6E-991A-0CB3F2CF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57C54-89A4-4EED-AC07-C7A07CF4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1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99D21-E202-CF25-6714-79E19FF44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78080-7E6E-22E8-F0B8-1D6D04D94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2FC12-1764-22C9-23B8-6ECD89356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6CD193-53E3-4988-8B92-65773D8017A8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82638-9F9E-6B64-C14E-2493F4387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A879-957F-02F8-78BB-5E3E3D779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57C54-89A4-4EED-AC07-C7A07CF42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3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426B8B-3489-FD8B-BBA8-C4132BBA73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183"/>
            <a:ext cx="12192000" cy="3629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EA11E6-C8EE-6F61-82D3-23A8A331A97C}"/>
              </a:ext>
            </a:extLst>
          </p:cNvPr>
          <p:cNvSpPr txBox="1"/>
          <p:nvPr/>
        </p:nvSpPr>
        <p:spPr>
          <a:xfrm>
            <a:off x="289931" y="2859172"/>
            <a:ext cx="17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Previous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AE4AE-0F1D-9F1B-B480-52717806868C}"/>
              </a:ext>
            </a:extLst>
          </p:cNvPr>
          <p:cNvSpPr txBox="1"/>
          <p:nvPr/>
        </p:nvSpPr>
        <p:spPr>
          <a:xfrm>
            <a:off x="289931" y="4554404"/>
            <a:ext cx="12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52398-1F9E-B018-8FCF-1BF51E7F769E}"/>
              </a:ext>
            </a:extLst>
          </p:cNvPr>
          <p:cNvSpPr txBox="1"/>
          <p:nvPr/>
        </p:nvSpPr>
        <p:spPr>
          <a:xfrm>
            <a:off x="10595942" y="2859172"/>
            <a:ext cx="130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Next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72871-4103-9A15-CB58-3116BB90BA21}"/>
              </a:ext>
            </a:extLst>
          </p:cNvPr>
          <p:cNvSpPr txBox="1"/>
          <p:nvPr/>
        </p:nvSpPr>
        <p:spPr>
          <a:xfrm>
            <a:off x="10688916" y="4554404"/>
            <a:ext cx="121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Last 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7DB05-9A31-23E7-0E08-6B2E50DE6EF6}"/>
              </a:ext>
            </a:extLst>
          </p:cNvPr>
          <p:cNvSpPr txBox="1"/>
          <p:nvPr/>
        </p:nvSpPr>
        <p:spPr>
          <a:xfrm>
            <a:off x="2007223" y="1627079"/>
            <a:ext cx="200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Browser controls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66CDEF-A8F4-40C5-A11B-ED66AECBC4A9}"/>
              </a:ext>
            </a:extLst>
          </p:cNvPr>
          <p:cNvCxnSpPr>
            <a:cxnSpLocks/>
          </p:cNvCxnSpPr>
          <p:nvPr/>
        </p:nvCxnSpPr>
        <p:spPr>
          <a:xfrm flipH="1">
            <a:off x="990239" y="1810958"/>
            <a:ext cx="1008878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070AC5-AA00-0FF8-EE86-013B3838A351}"/>
              </a:ext>
            </a:extLst>
          </p:cNvPr>
          <p:cNvSpPr txBox="1"/>
          <p:nvPr/>
        </p:nvSpPr>
        <p:spPr>
          <a:xfrm>
            <a:off x="438138" y="211778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menu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F5BFD4-9987-9E61-0EDF-AF9290678562}"/>
              </a:ext>
            </a:extLst>
          </p:cNvPr>
          <p:cNvCxnSpPr>
            <a:cxnSpLocks/>
          </p:cNvCxnSpPr>
          <p:nvPr/>
        </p:nvCxnSpPr>
        <p:spPr>
          <a:xfrm flipH="1" flipV="1">
            <a:off x="434427" y="1627079"/>
            <a:ext cx="328316" cy="520594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B2778F-25B4-7603-0184-BB2F756E75E6}"/>
              </a:ext>
            </a:extLst>
          </p:cNvPr>
          <p:cNvSpPr txBox="1"/>
          <p:nvPr/>
        </p:nvSpPr>
        <p:spPr>
          <a:xfrm>
            <a:off x="6706212" y="1626292"/>
            <a:ext cx="240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Filtering and sorting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7C8CC9-BC74-2907-9707-9E052631AB42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5531005" y="1810958"/>
            <a:ext cx="11752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D07C5EA-227E-7C6C-362E-3CF0A60B45CE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9108088" y="1810958"/>
            <a:ext cx="1186718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8503EEE-A20D-FEF0-0C74-BE7A58F04522}"/>
              </a:ext>
            </a:extLst>
          </p:cNvPr>
          <p:cNvSpPr txBox="1"/>
          <p:nvPr/>
        </p:nvSpPr>
        <p:spPr>
          <a:xfrm>
            <a:off x="5012947" y="3112671"/>
            <a:ext cx="216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Wall of video clips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83F27F-24D4-3B39-AD26-78BB2E92534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4015914" y="1810958"/>
            <a:ext cx="1016984" cy="787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4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Luft</dc:creator>
  <cp:lastModifiedBy>Brian Luft</cp:lastModifiedBy>
  <cp:revision>4</cp:revision>
  <dcterms:created xsi:type="dcterms:W3CDTF">2024-11-09T19:42:22Z</dcterms:created>
  <dcterms:modified xsi:type="dcterms:W3CDTF">2024-11-09T20:01:57Z</dcterms:modified>
</cp:coreProperties>
</file>