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3460-4171-D340-1889-D91CC133C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3114C-39BC-CACC-A078-EF72FC316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6707-E109-6997-DB6E-DB4DB123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65F6-4E5F-DFEC-E60C-CBDD0BED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0CB5-A324-A2B1-9BFE-C9BD5C5C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3491A-3D09-A7A9-F18F-6DCC7C98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E5D64-1D91-E2E4-9D9F-B61C62AE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6C94-B4DE-0AC6-6761-F960BC77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DEAD-391D-228F-B788-494ED24B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56D0-9BCC-8A65-FABB-C66CF37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8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A9669-931C-1F8F-DE5F-861395042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C5A40-FD9B-2D5A-4350-42804DFB7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E133-7411-1EB4-F702-356EC9ED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01AD-AE24-D904-C039-3D125EF4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0ED75-F771-D166-4E17-E630431E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0446-AF7D-984F-54A5-3C06B5C5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EF1A-8643-1D57-11E3-033FA5A4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67F1-D050-09E0-C5C2-997D6E9E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CB39-F271-FC51-85CA-87212A01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9F0AB-2CAC-86BB-BE30-22ED83EA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225C-B1EC-573C-96C7-B4447C92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BA868-9198-F290-28F7-5C4B30CB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4A38-8EB3-C5EF-EA10-F3471CBE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AEE6-CE32-ADE9-D38A-34B2E488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F279-8AAA-F5DF-2F3C-BA98F2C1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457C-2FFA-E7E9-AA57-8A0EC11F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1FAC-6C61-080B-67D0-E25773285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2B604-71B5-E887-E669-CD56056D9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56F17-50D8-23FC-3947-639AE1A2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6BED6-45C3-F6F3-1028-A363F62F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F3F85-DE02-9C24-5B47-CC264976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42C-FCA6-C1B0-1F80-F525CC64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530EE-450B-A962-D71A-A79DA2ECA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8BC3D-80F2-A35C-CE55-C19D11364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7EA1C-D2DE-10D9-99D6-12E914B8B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62FF2-504A-9936-13B5-8557408A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306F6-C677-7308-B387-7794E855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720FE-A3B5-B1A7-7674-B0E68A9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9931C-7579-CBC9-1E06-4D77882E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3F3C-BBA0-058E-5058-C8EBDC42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4CD9B-1E51-E147-A839-0C201707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973FB-D5F9-21F8-DE3D-6F84DAEE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7A3CA-58CB-ACBB-4E60-335775FF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EEC9B-1A5E-B208-DE44-A34F5CD5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590C-68FE-69F4-7FDB-F8860ED4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274B8-EC78-03AC-BEF0-39D72071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2B5A-103B-E0BA-CF2E-B7D14632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185E-C8B0-4AE2-777B-145748D5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B3CB-2ECA-A3A4-DA31-087A647E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75D12-FC17-5DE0-FD2E-20DE3496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1ED49-CFEE-5497-C636-6082A224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D5122-4FD6-72E9-66B6-6B490C41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4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BD6C-94C5-37A6-59C8-38FFE37D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7F941-7F4D-80A2-A9D0-607B3E0EE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89E80-A785-2314-7791-C15A8F77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14AC6-55F5-F7D9-EE5F-DC72FEBE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9EA97-C4FE-99C5-8E20-756174D9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3BA51-2E55-7060-DDB2-2FC4F432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D29C-5CC9-6271-E9D6-0D7B67D8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69BC4-8770-2350-8A2E-76E9B1D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38B-8A53-F130-431C-60BEC535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92AC8-65E4-4BF1-87DD-9F818DA9CDA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8F4E-4D58-D2DE-5803-04584C8E6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2B52-7D28-43DB-15D1-F2B9C9A38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CBEA2-0E38-450F-9638-E2163D57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76430-CAE7-8C2B-00C6-1CC3FD3C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15561"/>
            <a:ext cx="4185448" cy="3626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53417-BA08-C1A4-1ABF-6B59DCB5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120" y="1963909"/>
            <a:ext cx="2905750" cy="219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B04D2-0A9F-722A-79C9-9CC0F9E55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617" y="2938569"/>
            <a:ext cx="1045240" cy="184364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C3CFC50-0AF8-DCC8-8386-4BFAA90E1E8A}"/>
              </a:ext>
            </a:extLst>
          </p:cNvPr>
          <p:cNvSpPr/>
          <p:nvPr/>
        </p:nvSpPr>
        <p:spPr>
          <a:xfrm>
            <a:off x="5478660" y="2867131"/>
            <a:ext cx="1802798" cy="11354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air of cherries with green stems&#10;&#10;Description automatically generated">
            <a:extLst>
              <a:ext uri="{FF2B5EF4-FFF2-40B4-BE49-F238E27FC236}">
                <a16:creationId xmlns:a16="http://schemas.microsoft.com/office/drawing/2014/main" id="{F1E987BC-0311-779C-2699-9E40BEAD5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210" y="2152655"/>
            <a:ext cx="1571828" cy="1571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6AB343-6A63-C15B-2A04-8F16D8843B0A}"/>
              </a:ext>
            </a:extLst>
          </p:cNvPr>
          <p:cNvSpPr txBox="1"/>
          <p:nvPr/>
        </p:nvSpPr>
        <p:spPr>
          <a:xfrm>
            <a:off x="8339807" y="2261704"/>
            <a:ext cx="1416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VLC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32D43-7025-B120-D077-33DCDCA46748}"/>
              </a:ext>
            </a:extLst>
          </p:cNvPr>
          <p:cNvSpPr txBox="1"/>
          <p:nvPr/>
        </p:nvSpPr>
        <p:spPr>
          <a:xfrm>
            <a:off x="9711707" y="3482829"/>
            <a:ext cx="915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VLC</a:t>
            </a:r>
          </a:p>
        </p:txBody>
      </p:sp>
    </p:spTree>
    <p:extLst>
      <p:ext uri="{BB962C8B-B14F-4D97-AF65-F5344CB8AC3E}">
        <p14:creationId xmlns:p14="http://schemas.microsoft.com/office/powerpoint/2010/main" val="77811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Luft</dc:creator>
  <cp:lastModifiedBy>Brian Luft</cp:lastModifiedBy>
  <cp:revision>2</cp:revision>
  <dcterms:created xsi:type="dcterms:W3CDTF">2024-11-10T07:05:03Z</dcterms:created>
  <dcterms:modified xsi:type="dcterms:W3CDTF">2024-11-10T10:17:02Z</dcterms:modified>
</cp:coreProperties>
</file>