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94DD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6000" y="994447"/>
            <a:ext cx="16256000" cy="817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63700" y="2094869"/>
            <a:ext cx="16650335" cy="63284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A4A8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7277734" cy="10287000"/>
            <a:chOff x="0" y="0"/>
            <a:chExt cx="7277734" cy="10287000"/>
          </a:xfrm>
        </p:grpSpPr>
        <p:sp>
          <p:nvSpPr>
            <p:cNvPr id="4" name="object 4"/>
            <p:cNvSpPr/>
            <p:nvPr/>
          </p:nvSpPr>
          <p:spPr>
            <a:xfrm>
              <a:off x="1210524" y="0"/>
              <a:ext cx="6012815" cy="2171700"/>
            </a:xfrm>
            <a:custGeom>
              <a:avLst/>
              <a:gdLst/>
              <a:ahLst/>
              <a:cxnLst/>
              <a:rect l="l" t="t" r="r" b="b"/>
              <a:pathLst>
                <a:path w="6012814" h="2171700">
                  <a:moveTo>
                    <a:pt x="2596627" y="2171476"/>
                  </a:moveTo>
                  <a:lnTo>
                    <a:pt x="0" y="678495"/>
                  </a:lnTo>
                  <a:lnTo>
                    <a:pt x="359374" y="0"/>
                  </a:lnTo>
                  <a:lnTo>
                    <a:pt x="6012304" y="0"/>
                  </a:lnTo>
                  <a:lnTo>
                    <a:pt x="5326726" y="203763"/>
                  </a:lnTo>
                  <a:lnTo>
                    <a:pt x="4637797" y="987341"/>
                  </a:lnTo>
                  <a:lnTo>
                    <a:pt x="3075237" y="1267865"/>
                  </a:lnTo>
                  <a:lnTo>
                    <a:pt x="2596627" y="2171476"/>
                  </a:lnTo>
                  <a:close/>
                </a:path>
              </a:pathLst>
            </a:custGeom>
            <a:solidFill>
              <a:srgbClr val="94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65100" y="0"/>
              <a:ext cx="5038725" cy="1857375"/>
            </a:xfrm>
            <a:custGeom>
              <a:avLst/>
              <a:gdLst/>
              <a:ahLst/>
              <a:cxnLst/>
              <a:rect l="l" t="t" r="r" b="b"/>
              <a:pathLst>
                <a:path w="5038725" h="1857375">
                  <a:moveTo>
                    <a:pt x="1603006" y="1600987"/>
                  </a:moveTo>
                  <a:lnTo>
                    <a:pt x="1603006" y="1579409"/>
                  </a:lnTo>
                  <a:lnTo>
                    <a:pt x="1608398" y="1579409"/>
                  </a:lnTo>
                  <a:lnTo>
                    <a:pt x="1608398" y="1599639"/>
                  </a:lnTo>
                  <a:lnTo>
                    <a:pt x="1603006" y="1600987"/>
                  </a:lnTo>
                  <a:close/>
                </a:path>
                <a:path w="5038725" h="1857375">
                  <a:moveTo>
                    <a:pt x="1629970" y="1605033"/>
                  </a:moveTo>
                  <a:lnTo>
                    <a:pt x="1608398" y="1605033"/>
                  </a:lnTo>
                  <a:lnTo>
                    <a:pt x="1608398" y="1599639"/>
                  </a:lnTo>
                  <a:lnTo>
                    <a:pt x="1629970" y="1599639"/>
                  </a:lnTo>
                  <a:lnTo>
                    <a:pt x="1629970" y="1605033"/>
                  </a:lnTo>
                  <a:close/>
                </a:path>
                <a:path w="5038725" h="1857375">
                  <a:moveTo>
                    <a:pt x="5038212" y="1462"/>
                  </a:moveTo>
                  <a:lnTo>
                    <a:pt x="5016640" y="1462"/>
                  </a:lnTo>
                  <a:lnTo>
                    <a:pt x="5016640" y="0"/>
                  </a:lnTo>
                  <a:lnTo>
                    <a:pt x="5038212" y="0"/>
                  </a:lnTo>
                  <a:lnTo>
                    <a:pt x="5038212" y="1462"/>
                  </a:lnTo>
                  <a:close/>
                </a:path>
                <a:path w="5038725" h="1857375">
                  <a:moveTo>
                    <a:pt x="4835982" y="2810"/>
                  </a:moveTo>
                  <a:lnTo>
                    <a:pt x="4787447" y="2810"/>
                  </a:lnTo>
                  <a:lnTo>
                    <a:pt x="4787447" y="0"/>
                  </a:lnTo>
                  <a:lnTo>
                    <a:pt x="4835982" y="0"/>
                  </a:lnTo>
                  <a:lnTo>
                    <a:pt x="4835982" y="2810"/>
                  </a:lnTo>
                  <a:close/>
                </a:path>
                <a:path w="5038725" h="1857375">
                  <a:moveTo>
                    <a:pt x="4814411" y="24389"/>
                  </a:moveTo>
                  <a:lnTo>
                    <a:pt x="4809018" y="24389"/>
                  </a:lnTo>
                  <a:lnTo>
                    <a:pt x="4809018" y="2810"/>
                  </a:lnTo>
                  <a:lnTo>
                    <a:pt x="4814411" y="2810"/>
                  </a:lnTo>
                  <a:lnTo>
                    <a:pt x="4814411" y="24389"/>
                  </a:lnTo>
                  <a:close/>
                </a:path>
                <a:path w="5038725" h="1857375">
                  <a:moveTo>
                    <a:pt x="4699814" y="139026"/>
                  </a:moveTo>
                  <a:lnTo>
                    <a:pt x="4694422" y="139026"/>
                  </a:lnTo>
                  <a:lnTo>
                    <a:pt x="4694422" y="117447"/>
                  </a:lnTo>
                  <a:lnTo>
                    <a:pt x="4672850" y="117447"/>
                  </a:lnTo>
                  <a:lnTo>
                    <a:pt x="4672850" y="112053"/>
                  </a:lnTo>
                  <a:lnTo>
                    <a:pt x="4694422" y="112053"/>
                  </a:lnTo>
                  <a:lnTo>
                    <a:pt x="4694422" y="90474"/>
                  </a:lnTo>
                  <a:lnTo>
                    <a:pt x="4699814" y="90474"/>
                  </a:lnTo>
                  <a:lnTo>
                    <a:pt x="4699814" y="112053"/>
                  </a:lnTo>
                  <a:lnTo>
                    <a:pt x="4721385" y="112053"/>
                  </a:lnTo>
                  <a:lnTo>
                    <a:pt x="4721385" y="117448"/>
                  </a:lnTo>
                  <a:lnTo>
                    <a:pt x="4701163" y="117448"/>
                  </a:lnTo>
                  <a:lnTo>
                    <a:pt x="4699814" y="120145"/>
                  </a:lnTo>
                  <a:lnTo>
                    <a:pt x="4699814" y="139026"/>
                  </a:lnTo>
                  <a:close/>
                </a:path>
                <a:path w="5038725" h="1857375">
                  <a:moveTo>
                    <a:pt x="4585217" y="226690"/>
                  </a:moveTo>
                  <a:lnTo>
                    <a:pt x="4579825" y="226690"/>
                  </a:lnTo>
                  <a:lnTo>
                    <a:pt x="4579825" y="205111"/>
                  </a:lnTo>
                  <a:lnTo>
                    <a:pt x="4585217" y="205111"/>
                  </a:lnTo>
                  <a:lnTo>
                    <a:pt x="4585217" y="226690"/>
                  </a:lnTo>
                  <a:close/>
                </a:path>
                <a:path w="5038725" h="1857375">
                  <a:moveTo>
                    <a:pt x="4606789" y="232085"/>
                  </a:moveTo>
                  <a:lnTo>
                    <a:pt x="4558254" y="232085"/>
                  </a:lnTo>
                  <a:lnTo>
                    <a:pt x="4558254" y="226690"/>
                  </a:lnTo>
                  <a:lnTo>
                    <a:pt x="4606789" y="226690"/>
                  </a:lnTo>
                  <a:lnTo>
                    <a:pt x="4606789" y="232085"/>
                  </a:lnTo>
                  <a:close/>
                </a:path>
                <a:path w="5038725" h="1857375">
                  <a:moveTo>
                    <a:pt x="4585217" y="253663"/>
                  </a:moveTo>
                  <a:lnTo>
                    <a:pt x="4579825" y="253663"/>
                  </a:lnTo>
                  <a:lnTo>
                    <a:pt x="4579825" y="232085"/>
                  </a:lnTo>
                  <a:lnTo>
                    <a:pt x="4601396" y="232085"/>
                  </a:lnTo>
                  <a:lnTo>
                    <a:pt x="4585217" y="249617"/>
                  </a:lnTo>
                  <a:lnTo>
                    <a:pt x="4585217" y="253663"/>
                  </a:lnTo>
                  <a:close/>
                </a:path>
                <a:path w="5038725" h="1857375">
                  <a:moveTo>
                    <a:pt x="4606789" y="2810"/>
                  </a:moveTo>
                  <a:lnTo>
                    <a:pt x="4558254" y="2810"/>
                  </a:lnTo>
                  <a:lnTo>
                    <a:pt x="4558254" y="0"/>
                  </a:lnTo>
                  <a:lnTo>
                    <a:pt x="4606789" y="0"/>
                  </a:lnTo>
                  <a:lnTo>
                    <a:pt x="4606789" y="2810"/>
                  </a:lnTo>
                  <a:close/>
                </a:path>
                <a:path w="5038725" h="1857375">
                  <a:moveTo>
                    <a:pt x="4585217" y="24389"/>
                  </a:moveTo>
                  <a:lnTo>
                    <a:pt x="4579825" y="24389"/>
                  </a:lnTo>
                  <a:lnTo>
                    <a:pt x="4579825" y="2810"/>
                  </a:lnTo>
                  <a:lnTo>
                    <a:pt x="4585217" y="2810"/>
                  </a:lnTo>
                  <a:lnTo>
                    <a:pt x="4585217" y="24389"/>
                  </a:lnTo>
                  <a:close/>
                </a:path>
                <a:path w="5038725" h="1857375">
                  <a:moveTo>
                    <a:pt x="4377595" y="2810"/>
                  </a:moveTo>
                  <a:lnTo>
                    <a:pt x="4329060" y="2810"/>
                  </a:lnTo>
                  <a:lnTo>
                    <a:pt x="4329060" y="0"/>
                  </a:lnTo>
                  <a:lnTo>
                    <a:pt x="4377595" y="0"/>
                  </a:lnTo>
                  <a:lnTo>
                    <a:pt x="4377595" y="2810"/>
                  </a:lnTo>
                  <a:close/>
                </a:path>
                <a:path w="5038725" h="1857375">
                  <a:moveTo>
                    <a:pt x="4356024" y="24389"/>
                  </a:moveTo>
                  <a:lnTo>
                    <a:pt x="4350631" y="24389"/>
                  </a:lnTo>
                  <a:lnTo>
                    <a:pt x="4350631" y="2810"/>
                  </a:lnTo>
                  <a:lnTo>
                    <a:pt x="4356024" y="2810"/>
                  </a:lnTo>
                  <a:lnTo>
                    <a:pt x="4356024" y="24389"/>
                  </a:lnTo>
                  <a:close/>
                </a:path>
                <a:path w="5038725" h="1857375">
                  <a:moveTo>
                    <a:pt x="4148402" y="2810"/>
                  </a:moveTo>
                  <a:lnTo>
                    <a:pt x="4099867" y="2810"/>
                  </a:lnTo>
                  <a:lnTo>
                    <a:pt x="4099867" y="0"/>
                  </a:lnTo>
                  <a:lnTo>
                    <a:pt x="4148402" y="0"/>
                  </a:lnTo>
                  <a:lnTo>
                    <a:pt x="4148402" y="2810"/>
                  </a:lnTo>
                  <a:close/>
                </a:path>
                <a:path w="5038725" h="1857375">
                  <a:moveTo>
                    <a:pt x="4126830" y="24389"/>
                  </a:moveTo>
                  <a:lnTo>
                    <a:pt x="4121438" y="24389"/>
                  </a:lnTo>
                  <a:lnTo>
                    <a:pt x="4121438" y="2810"/>
                  </a:lnTo>
                  <a:lnTo>
                    <a:pt x="4126830" y="2810"/>
                  </a:lnTo>
                  <a:lnTo>
                    <a:pt x="4126830" y="24389"/>
                  </a:lnTo>
                  <a:close/>
                </a:path>
                <a:path w="5038725" h="1857375">
                  <a:moveTo>
                    <a:pt x="3919208" y="2810"/>
                  </a:moveTo>
                  <a:lnTo>
                    <a:pt x="3870673" y="2810"/>
                  </a:lnTo>
                  <a:lnTo>
                    <a:pt x="3870673" y="0"/>
                  </a:lnTo>
                  <a:lnTo>
                    <a:pt x="3919208" y="0"/>
                  </a:lnTo>
                  <a:lnTo>
                    <a:pt x="3919208" y="2810"/>
                  </a:lnTo>
                  <a:close/>
                </a:path>
                <a:path w="5038725" h="1857375">
                  <a:moveTo>
                    <a:pt x="3897637" y="24389"/>
                  </a:moveTo>
                  <a:lnTo>
                    <a:pt x="3892244" y="24389"/>
                  </a:lnTo>
                  <a:lnTo>
                    <a:pt x="3892244" y="2810"/>
                  </a:lnTo>
                  <a:lnTo>
                    <a:pt x="3897637" y="2810"/>
                  </a:lnTo>
                  <a:lnTo>
                    <a:pt x="3897637" y="24389"/>
                  </a:lnTo>
                  <a:close/>
                </a:path>
                <a:path w="5038725" h="1857375">
                  <a:moveTo>
                    <a:pt x="4470621" y="112053"/>
                  </a:moveTo>
                  <a:lnTo>
                    <a:pt x="4465228" y="112053"/>
                  </a:lnTo>
                  <a:lnTo>
                    <a:pt x="4465228" y="90474"/>
                  </a:lnTo>
                  <a:lnTo>
                    <a:pt x="4470621" y="90474"/>
                  </a:lnTo>
                  <a:lnTo>
                    <a:pt x="4470621" y="112053"/>
                  </a:lnTo>
                  <a:close/>
                </a:path>
                <a:path w="5038725" h="1857375">
                  <a:moveTo>
                    <a:pt x="4492192" y="117447"/>
                  </a:moveTo>
                  <a:lnTo>
                    <a:pt x="4443657" y="117447"/>
                  </a:lnTo>
                  <a:lnTo>
                    <a:pt x="4443657" y="112053"/>
                  </a:lnTo>
                  <a:lnTo>
                    <a:pt x="4492192" y="112053"/>
                  </a:lnTo>
                  <a:lnTo>
                    <a:pt x="4492192" y="117447"/>
                  </a:lnTo>
                  <a:close/>
                </a:path>
                <a:path w="5038725" h="1857375">
                  <a:moveTo>
                    <a:pt x="4470621" y="139026"/>
                  </a:moveTo>
                  <a:lnTo>
                    <a:pt x="4465228" y="139026"/>
                  </a:lnTo>
                  <a:lnTo>
                    <a:pt x="4465228" y="117447"/>
                  </a:lnTo>
                  <a:lnTo>
                    <a:pt x="4470621" y="117447"/>
                  </a:lnTo>
                  <a:lnTo>
                    <a:pt x="4470621" y="139026"/>
                  </a:lnTo>
                  <a:close/>
                </a:path>
                <a:path w="5038725" h="1857375">
                  <a:moveTo>
                    <a:pt x="4241427" y="112053"/>
                  </a:moveTo>
                  <a:lnTo>
                    <a:pt x="4236035" y="112053"/>
                  </a:lnTo>
                  <a:lnTo>
                    <a:pt x="4236035" y="90474"/>
                  </a:lnTo>
                  <a:lnTo>
                    <a:pt x="4241427" y="90474"/>
                  </a:lnTo>
                  <a:lnTo>
                    <a:pt x="4241427" y="112053"/>
                  </a:lnTo>
                  <a:close/>
                </a:path>
                <a:path w="5038725" h="1857375">
                  <a:moveTo>
                    <a:pt x="4262999" y="117447"/>
                  </a:moveTo>
                  <a:lnTo>
                    <a:pt x="4214463" y="117447"/>
                  </a:lnTo>
                  <a:lnTo>
                    <a:pt x="4214463" y="112053"/>
                  </a:lnTo>
                  <a:lnTo>
                    <a:pt x="4262999" y="112053"/>
                  </a:lnTo>
                  <a:lnTo>
                    <a:pt x="4262999" y="117447"/>
                  </a:lnTo>
                  <a:close/>
                </a:path>
                <a:path w="5038725" h="1857375">
                  <a:moveTo>
                    <a:pt x="4241427" y="139026"/>
                  </a:moveTo>
                  <a:lnTo>
                    <a:pt x="4236035" y="139026"/>
                  </a:lnTo>
                  <a:lnTo>
                    <a:pt x="4236035" y="117447"/>
                  </a:lnTo>
                  <a:lnTo>
                    <a:pt x="4241427" y="117447"/>
                  </a:lnTo>
                  <a:lnTo>
                    <a:pt x="4241427" y="139026"/>
                  </a:lnTo>
                  <a:close/>
                </a:path>
                <a:path w="5038725" h="1857375">
                  <a:moveTo>
                    <a:pt x="4012234" y="112053"/>
                  </a:moveTo>
                  <a:lnTo>
                    <a:pt x="4006841" y="112053"/>
                  </a:lnTo>
                  <a:lnTo>
                    <a:pt x="4006841" y="90474"/>
                  </a:lnTo>
                  <a:lnTo>
                    <a:pt x="4012234" y="90474"/>
                  </a:lnTo>
                  <a:lnTo>
                    <a:pt x="4012234" y="112053"/>
                  </a:lnTo>
                  <a:close/>
                </a:path>
                <a:path w="5038725" h="1857375">
                  <a:moveTo>
                    <a:pt x="4033805" y="117447"/>
                  </a:moveTo>
                  <a:lnTo>
                    <a:pt x="3985270" y="117447"/>
                  </a:lnTo>
                  <a:lnTo>
                    <a:pt x="3985270" y="112053"/>
                  </a:lnTo>
                  <a:lnTo>
                    <a:pt x="4033805" y="112053"/>
                  </a:lnTo>
                  <a:lnTo>
                    <a:pt x="4033805" y="117447"/>
                  </a:lnTo>
                  <a:close/>
                </a:path>
                <a:path w="5038725" h="1857375">
                  <a:moveTo>
                    <a:pt x="4012234" y="139026"/>
                  </a:moveTo>
                  <a:lnTo>
                    <a:pt x="4006841" y="139026"/>
                  </a:lnTo>
                  <a:lnTo>
                    <a:pt x="4006841" y="117447"/>
                  </a:lnTo>
                  <a:lnTo>
                    <a:pt x="4012234" y="117447"/>
                  </a:lnTo>
                  <a:lnTo>
                    <a:pt x="4012234" y="139026"/>
                  </a:lnTo>
                  <a:close/>
                </a:path>
                <a:path w="5038725" h="1857375">
                  <a:moveTo>
                    <a:pt x="4356024" y="226690"/>
                  </a:moveTo>
                  <a:lnTo>
                    <a:pt x="4350631" y="226690"/>
                  </a:lnTo>
                  <a:lnTo>
                    <a:pt x="4350631" y="205111"/>
                  </a:lnTo>
                  <a:lnTo>
                    <a:pt x="4356024" y="205111"/>
                  </a:lnTo>
                  <a:lnTo>
                    <a:pt x="4356024" y="226690"/>
                  </a:lnTo>
                  <a:close/>
                </a:path>
                <a:path w="5038725" h="1857375">
                  <a:moveTo>
                    <a:pt x="4377595" y="232085"/>
                  </a:moveTo>
                  <a:lnTo>
                    <a:pt x="4329060" y="232085"/>
                  </a:lnTo>
                  <a:lnTo>
                    <a:pt x="4329060" y="226690"/>
                  </a:lnTo>
                  <a:lnTo>
                    <a:pt x="4377595" y="226690"/>
                  </a:lnTo>
                  <a:lnTo>
                    <a:pt x="4377595" y="232085"/>
                  </a:lnTo>
                  <a:close/>
                </a:path>
                <a:path w="5038725" h="1857375">
                  <a:moveTo>
                    <a:pt x="4356024" y="253663"/>
                  </a:moveTo>
                  <a:lnTo>
                    <a:pt x="4350631" y="253663"/>
                  </a:lnTo>
                  <a:lnTo>
                    <a:pt x="4350631" y="232085"/>
                  </a:lnTo>
                  <a:lnTo>
                    <a:pt x="4356024" y="232085"/>
                  </a:lnTo>
                  <a:lnTo>
                    <a:pt x="4356024" y="253663"/>
                  </a:lnTo>
                  <a:close/>
                </a:path>
                <a:path w="5038725" h="1857375">
                  <a:moveTo>
                    <a:pt x="4126830" y="226690"/>
                  </a:moveTo>
                  <a:lnTo>
                    <a:pt x="4121438" y="226690"/>
                  </a:lnTo>
                  <a:lnTo>
                    <a:pt x="4121438" y="205111"/>
                  </a:lnTo>
                  <a:lnTo>
                    <a:pt x="4126830" y="205111"/>
                  </a:lnTo>
                  <a:lnTo>
                    <a:pt x="4126830" y="226690"/>
                  </a:lnTo>
                  <a:close/>
                </a:path>
                <a:path w="5038725" h="1857375">
                  <a:moveTo>
                    <a:pt x="4148402" y="232085"/>
                  </a:moveTo>
                  <a:lnTo>
                    <a:pt x="4099867" y="232085"/>
                  </a:lnTo>
                  <a:lnTo>
                    <a:pt x="4099867" y="226690"/>
                  </a:lnTo>
                  <a:lnTo>
                    <a:pt x="4148402" y="226690"/>
                  </a:lnTo>
                  <a:lnTo>
                    <a:pt x="4148402" y="232085"/>
                  </a:lnTo>
                  <a:close/>
                </a:path>
                <a:path w="5038725" h="1857375">
                  <a:moveTo>
                    <a:pt x="4126830" y="253663"/>
                  </a:moveTo>
                  <a:lnTo>
                    <a:pt x="4121438" y="253663"/>
                  </a:lnTo>
                  <a:lnTo>
                    <a:pt x="4121438" y="232085"/>
                  </a:lnTo>
                  <a:lnTo>
                    <a:pt x="4126830" y="232085"/>
                  </a:lnTo>
                  <a:lnTo>
                    <a:pt x="4126830" y="253663"/>
                  </a:lnTo>
                  <a:close/>
                </a:path>
                <a:path w="5038725" h="1857375">
                  <a:moveTo>
                    <a:pt x="3897637" y="226690"/>
                  </a:moveTo>
                  <a:lnTo>
                    <a:pt x="3892244" y="226690"/>
                  </a:lnTo>
                  <a:lnTo>
                    <a:pt x="3892244" y="205111"/>
                  </a:lnTo>
                  <a:lnTo>
                    <a:pt x="3897637" y="205111"/>
                  </a:lnTo>
                  <a:lnTo>
                    <a:pt x="3897637" y="226690"/>
                  </a:lnTo>
                  <a:close/>
                </a:path>
                <a:path w="5038725" h="1857375">
                  <a:moveTo>
                    <a:pt x="3919208" y="232085"/>
                  </a:moveTo>
                  <a:lnTo>
                    <a:pt x="3870673" y="232085"/>
                  </a:lnTo>
                  <a:lnTo>
                    <a:pt x="3870673" y="226690"/>
                  </a:lnTo>
                  <a:lnTo>
                    <a:pt x="3919208" y="226690"/>
                  </a:lnTo>
                  <a:lnTo>
                    <a:pt x="3919208" y="232085"/>
                  </a:lnTo>
                  <a:close/>
                </a:path>
                <a:path w="5038725" h="1857375">
                  <a:moveTo>
                    <a:pt x="3897637" y="253663"/>
                  </a:moveTo>
                  <a:lnTo>
                    <a:pt x="3892244" y="253663"/>
                  </a:lnTo>
                  <a:lnTo>
                    <a:pt x="3892244" y="232085"/>
                  </a:lnTo>
                  <a:lnTo>
                    <a:pt x="3897637" y="232085"/>
                  </a:lnTo>
                  <a:lnTo>
                    <a:pt x="3897637" y="253663"/>
                  </a:lnTo>
                  <a:close/>
                </a:path>
                <a:path w="5038725" h="1857375">
                  <a:moveTo>
                    <a:pt x="4470621" y="341327"/>
                  </a:moveTo>
                  <a:lnTo>
                    <a:pt x="4465228" y="341327"/>
                  </a:lnTo>
                  <a:lnTo>
                    <a:pt x="4465228" y="319748"/>
                  </a:lnTo>
                  <a:lnTo>
                    <a:pt x="4470621" y="319748"/>
                  </a:lnTo>
                  <a:lnTo>
                    <a:pt x="4470621" y="341327"/>
                  </a:lnTo>
                  <a:close/>
                </a:path>
                <a:path w="5038725" h="1857375">
                  <a:moveTo>
                    <a:pt x="4492192" y="346722"/>
                  </a:moveTo>
                  <a:lnTo>
                    <a:pt x="4443657" y="346722"/>
                  </a:lnTo>
                  <a:lnTo>
                    <a:pt x="4443657" y="341327"/>
                  </a:lnTo>
                  <a:lnTo>
                    <a:pt x="4492192" y="341327"/>
                  </a:lnTo>
                  <a:lnTo>
                    <a:pt x="4492192" y="346722"/>
                  </a:lnTo>
                  <a:close/>
                </a:path>
                <a:path w="5038725" h="1857375">
                  <a:moveTo>
                    <a:pt x="4470621" y="368301"/>
                  </a:moveTo>
                  <a:lnTo>
                    <a:pt x="4465228" y="368301"/>
                  </a:lnTo>
                  <a:lnTo>
                    <a:pt x="4465228" y="346722"/>
                  </a:lnTo>
                  <a:lnTo>
                    <a:pt x="4470621" y="346722"/>
                  </a:lnTo>
                  <a:lnTo>
                    <a:pt x="4470621" y="368301"/>
                  </a:lnTo>
                  <a:close/>
                </a:path>
                <a:path w="5038725" h="1857375">
                  <a:moveTo>
                    <a:pt x="4241427" y="341327"/>
                  </a:moveTo>
                  <a:lnTo>
                    <a:pt x="4236035" y="341327"/>
                  </a:lnTo>
                  <a:lnTo>
                    <a:pt x="4236035" y="319748"/>
                  </a:lnTo>
                  <a:lnTo>
                    <a:pt x="4241427" y="319748"/>
                  </a:lnTo>
                  <a:lnTo>
                    <a:pt x="4241427" y="341327"/>
                  </a:lnTo>
                  <a:close/>
                </a:path>
                <a:path w="5038725" h="1857375">
                  <a:moveTo>
                    <a:pt x="4262999" y="346722"/>
                  </a:moveTo>
                  <a:lnTo>
                    <a:pt x="4214463" y="346722"/>
                  </a:lnTo>
                  <a:lnTo>
                    <a:pt x="4214463" y="341327"/>
                  </a:lnTo>
                  <a:lnTo>
                    <a:pt x="4262999" y="341327"/>
                  </a:lnTo>
                  <a:lnTo>
                    <a:pt x="4262999" y="346722"/>
                  </a:lnTo>
                  <a:close/>
                </a:path>
                <a:path w="5038725" h="1857375">
                  <a:moveTo>
                    <a:pt x="4241427" y="368301"/>
                  </a:moveTo>
                  <a:lnTo>
                    <a:pt x="4236035" y="368301"/>
                  </a:lnTo>
                  <a:lnTo>
                    <a:pt x="4236035" y="346722"/>
                  </a:lnTo>
                  <a:lnTo>
                    <a:pt x="4241427" y="346722"/>
                  </a:lnTo>
                  <a:lnTo>
                    <a:pt x="4241427" y="368301"/>
                  </a:lnTo>
                  <a:close/>
                </a:path>
                <a:path w="5038725" h="1857375">
                  <a:moveTo>
                    <a:pt x="4012234" y="341327"/>
                  </a:moveTo>
                  <a:lnTo>
                    <a:pt x="4006841" y="341327"/>
                  </a:lnTo>
                  <a:lnTo>
                    <a:pt x="4006841" y="319748"/>
                  </a:lnTo>
                  <a:lnTo>
                    <a:pt x="4012234" y="319748"/>
                  </a:lnTo>
                  <a:lnTo>
                    <a:pt x="4012234" y="341327"/>
                  </a:lnTo>
                  <a:close/>
                </a:path>
                <a:path w="5038725" h="1857375">
                  <a:moveTo>
                    <a:pt x="4033805" y="346722"/>
                  </a:moveTo>
                  <a:lnTo>
                    <a:pt x="3985270" y="346722"/>
                  </a:lnTo>
                  <a:lnTo>
                    <a:pt x="3985270" y="341327"/>
                  </a:lnTo>
                  <a:lnTo>
                    <a:pt x="4033805" y="341327"/>
                  </a:lnTo>
                  <a:lnTo>
                    <a:pt x="4033805" y="346722"/>
                  </a:lnTo>
                  <a:close/>
                </a:path>
                <a:path w="5038725" h="1857375">
                  <a:moveTo>
                    <a:pt x="4012234" y="368301"/>
                  </a:moveTo>
                  <a:lnTo>
                    <a:pt x="4006841" y="368301"/>
                  </a:lnTo>
                  <a:lnTo>
                    <a:pt x="4006841" y="346722"/>
                  </a:lnTo>
                  <a:lnTo>
                    <a:pt x="4012234" y="346722"/>
                  </a:lnTo>
                  <a:lnTo>
                    <a:pt x="4012234" y="368301"/>
                  </a:lnTo>
                  <a:close/>
                </a:path>
                <a:path w="5038725" h="1857375">
                  <a:moveTo>
                    <a:pt x="4356024" y="455964"/>
                  </a:moveTo>
                  <a:lnTo>
                    <a:pt x="4350631" y="455964"/>
                  </a:lnTo>
                  <a:lnTo>
                    <a:pt x="4350631" y="434386"/>
                  </a:lnTo>
                  <a:lnTo>
                    <a:pt x="4356024" y="434386"/>
                  </a:lnTo>
                  <a:lnTo>
                    <a:pt x="4356024" y="455964"/>
                  </a:lnTo>
                  <a:close/>
                </a:path>
                <a:path w="5038725" h="1857375">
                  <a:moveTo>
                    <a:pt x="4377595" y="461359"/>
                  </a:moveTo>
                  <a:lnTo>
                    <a:pt x="4329060" y="461359"/>
                  </a:lnTo>
                  <a:lnTo>
                    <a:pt x="4329060" y="455964"/>
                  </a:lnTo>
                  <a:lnTo>
                    <a:pt x="4377595" y="455964"/>
                  </a:lnTo>
                  <a:lnTo>
                    <a:pt x="4377595" y="461359"/>
                  </a:lnTo>
                  <a:close/>
                </a:path>
                <a:path w="5038725" h="1857375">
                  <a:moveTo>
                    <a:pt x="4356024" y="482938"/>
                  </a:moveTo>
                  <a:lnTo>
                    <a:pt x="4350631" y="482938"/>
                  </a:lnTo>
                  <a:lnTo>
                    <a:pt x="4350631" y="461359"/>
                  </a:lnTo>
                  <a:lnTo>
                    <a:pt x="4356024" y="461359"/>
                  </a:lnTo>
                  <a:lnTo>
                    <a:pt x="4356024" y="482938"/>
                  </a:lnTo>
                  <a:close/>
                </a:path>
                <a:path w="5038725" h="1857375">
                  <a:moveTo>
                    <a:pt x="4126830" y="455964"/>
                  </a:moveTo>
                  <a:lnTo>
                    <a:pt x="4121438" y="455964"/>
                  </a:lnTo>
                  <a:lnTo>
                    <a:pt x="4121438" y="434386"/>
                  </a:lnTo>
                  <a:lnTo>
                    <a:pt x="4126830" y="434386"/>
                  </a:lnTo>
                  <a:lnTo>
                    <a:pt x="4126830" y="455964"/>
                  </a:lnTo>
                  <a:close/>
                </a:path>
                <a:path w="5038725" h="1857375">
                  <a:moveTo>
                    <a:pt x="4148402" y="461359"/>
                  </a:moveTo>
                  <a:lnTo>
                    <a:pt x="4099867" y="461359"/>
                  </a:lnTo>
                  <a:lnTo>
                    <a:pt x="4099867" y="455964"/>
                  </a:lnTo>
                  <a:lnTo>
                    <a:pt x="4148402" y="455964"/>
                  </a:lnTo>
                  <a:lnTo>
                    <a:pt x="4148402" y="461359"/>
                  </a:lnTo>
                  <a:close/>
                </a:path>
                <a:path w="5038725" h="1857375">
                  <a:moveTo>
                    <a:pt x="4126830" y="482938"/>
                  </a:moveTo>
                  <a:lnTo>
                    <a:pt x="4121438" y="482938"/>
                  </a:lnTo>
                  <a:lnTo>
                    <a:pt x="4121438" y="461359"/>
                  </a:lnTo>
                  <a:lnTo>
                    <a:pt x="4126830" y="461359"/>
                  </a:lnTo>
                  <a:lnTo>
                    <a:pt x="4126830" y="482938"/>
                  </a:lnTo>
                  <a:close/>
                </a:path>
                <a:path w="5038725" h="1857375">
                  <a:moveTo>
                    <a:pt x="3897637" y="455964"/>
                  </a:moveTo>
                  <a:lnTo>
                    <a:pt x="3892244" y="455964"/>
                  </a:lnTo>
                  <a:lnTo>
                    <a:pt x="3892244" y="434386"/>
                  </a:lnTo>
                  <a:lnTo>
                    <a:pt x="3897637" y="434386"/>
                  </a:lnTo>
                  <a:lnTo>
                    <a:pt x="3897637" y="455964"/>
                  </a:lnTo>
                  <a:close/>
                </a:path>
                <a:path w="5038725" h="1857375">
                  <a:moveTo>
                    <a:pt x="3919208" y="461359"/>
                  </a:moveTo>
                  <a:lnTo>
                    <a:pt x="3870673" y="461359"/>
                  </a:lnTo>
                  <a:lnTo>
                    <a:pt x="3870673" y="455964"/>
                  </a:lnTo>
                  <a:lnTo>
                    <a:pt x="3919208" y="455964"/>
                  </a:lnTo>
                  <a:lnTo>
                    <a:pt x="3919208" y="461359"/>
                  </a:lnTo>
                  <a:close/>
                </a:path>
                <a:path w="5038725" h="1857375">
                  <a:moveTo>
                    <a:pt x="3897637" y="482938"/>
                  </a:moveTo>
                  <a:lnTo>
                    <a:pt x="3892244" y="482938"/>
                  </a:lnTo>
                  <a:lnTo>
                    <a:pt x="3892244" y="461359"/>
                  </a:lnTo>
                  <a:lnTo>
                    <a:pt x="3897637" y="461359"/>
                  </a:lnTo>
                  <a:lnTo>
                    <a:pt x="3897637" y="482938"/>
                  </a:lnTo>
                  <a:close/>
                </a:path>
                <a:path w="5038725" h="1857375">
                  <a:moveTo>
                    <a:pt x="4241427" y="570601"/>
                  </a:moveTo>
                  <a:lnTo>
                    <a:pt x="4236035" y="570601"/>
                  </a:lnTo>
                  <a:lnTo>
                    <a:pt x="4236035" y="549023"/>
                  </a:lnTo>
                  <a:lnTo>
                    <a:pt x="4241427" y="549023"/>
                  </a:lnTo>
                  <a:lnTo>
                    <a:pt x="4241427" y="570601"/>
                  </a:lnTo>
                  <a:close/>
                </a:path>
                <a:path w="5038725" h="1857375">
                  <a:moveTo>
                    <a:pt x="4262999" y="575996"/>
                  </a:moveTo>
                  <a:lnTo>
                    <a:pt x="4214463" y="575996"/>
                  </a:lnTo>
                  <a:lnTo>
                    <a:pt x="4214463" y="570601"/>
                  </a:lnTo>
                  <a:lnTo>
                    <a:pt x="4262999" y="570601"/>
                  </a:lnTo>
                  <a:lnTo>
                    <a:pt x="4262999" y="575996"/>
                  </a:lnTo>
                  <a:close/>
                </a:path>
                <a:path w="5038725" h="1857375">
                  <a:moveTo>
                    <a:pt x="4241427" y="597575"/>
                  </a:moveTo>
                  <a:lnTo>
                    <a:pt x="4236035" y="597575"/>
                  </a:lnTo>
                  <a:lnTo>
                    <a:pt x="4236035" y="575996"/>
                  </a:lnTo>
                  <a:lnTo>
                    <a:pt x="4241427" y="575996"/>
                  </a:lnTo>
                  <a:lnTo>
                    <a:pt x="4241427" y="597575"/>
                  </a:lnTo>
                  <a:close/>
                </a:path>
                <a:path w="5038725" h="1857375">
                  <a:moveTo>
                    <a:pt x="4012234" y="570601"/>
                  </a:moveTo>
                  <a:lnTo>
                    <a:pt x="4006841" y="570601"/>
                  </a:lnTo>
                  <a:lnTo>
                    <a:pt x="4006841" y="549023"/>
                  </a:lnTo>
                  <a:lnTo>
                    <a:pt x="4012234" y="549023"/>
                  </a:lnTo>
                  <a:lnTo>
                    <a:pt x="4012234" y="570601"/>
                  </a:lnTo>
                  <a:close/>
                </a:path>
                <a:path w="5038725" h="1857375">
                  <a:moveTo>
                    <a:pt x="4033805" y="575996"/>
                  </a:moveTo>
                  <a:lnTo>
                    <a:pt x="3985270" y="575996"/>
                  </a:lnTo>
                  <a:lnTo>
                    <a:pt x="3985270" y="570601"/>
                  </a:lnTo>
                  <a:lnTo>
                    <a:pt x="4033805" y="570601"/>
                  </a:lnTo>
                  <a:lnTo>
                    <a:pt x="4033805" y="575996"/>
                  </a:lnTo>
                  <a:close/>
                </a:path>
                <a:path w="5038725" h="1857375">
                  <a:moveTo>
                    <a:pt x="4012234" y="597575"/>
                  </a:moveTo>
                  <a:lnTo>
                    <a:pt x="4006841" y="597575"/>
                  </a:lnTo>
                  <a:lnTo>
                    <a:pt x="4006841" y="575996"/>
                  </a:lnTo>
                  <a:lnTo>
                    <a:pt x="4012234" y="575996"/>
                  </a:lnTo>
                  <a:lnTo>
                    <a:pt x="4012234" y="597575"/>
                  </a:lnTo>
                  <a:close/>
                </a:path>
                <a:path w="5038725" h="1857375">
                  <a:moveTo>
                    <a:pt x="4126830" y="685239"/>
                  </a:moveTo>
                  <a:lnTo>
                    <a:pt x="4121438" y="685239"/>
                  </a:lnTo>
                  <a:lnTo>
                    <a:pt x="4121438" y="663660"/>
                  </a:lnTo>
                  <a:lnTo>
                    <a:pt x="4126830" y="663660"/>
                  </a:lnTo>
                  <a:lnTo>
                    <a:pt x="4126830" y="685239"/>
                  </a:lnTo>
                  <a:close/>
                </a:path>
                <a:path w="5038725" h="1857375">
                  <a:moveTo>
                    <a:pt x="4148402" y="690633"/>
                  </a:moveTo>
                  <a:lnTo>
                    <a:pt x="4099867" y="690633"/>
                  </a:lnTo>
                  <a:lnTo>
                    <a:pt x="4099867" y="685239"/>
                  </a:lnTo>
                  <a:lnTo>
                    <a:pt x="4148402" y="685239"/>
                  </a:lnTo>
                  <a:lnTo>
                    <a:pt x="4148402" y="690633"/>
                  </a:lnTo>
                  <a:close/>
                </a:path>
                <a:path w="5038725" h="1857375">
                  <a:moveTo>
                    <a:pt x="4126830" y="712212"/>
                  </a:moveTo>
                  <a:lnTo>
                    <a:pt x="4121438" y="712212"/>
                  </a:lnTo>
                  <a:lnTo>
                    <a:pt x="4121438" y="690633"/>
                  </a:lnTo>
                  <a:lnTo>
                    <a:pt x="4126830" y="690633"/>
                  </a:lnTo>
                  <a:lnTo>
                    <a:pt x="4126830" y="712212"/>
                  </a:lnTo>
                  <a:close/>
                </a:path>
                <a:path w="5038725" h="1857375">
                  <a:moveTo>
                    <a:pt x="3897637" y="685239"/>
                  </a:moveTo>
                  <a:lnTo>
                    <a:pt x="3892244" y="685239"/>
                  </a:lnTo>
                  <a:lnTo>
                    <a:pt x="3892244" y="663660"/>
                  </a:lnTo>
                  <a:lnTo>
                    <a:pt x="3897637" y="663660"/>
                  </a:lnTo>
                  <a:lnTo>
                    <a:pt x="3897637" y="685239"/>
                  </a:lnTo>
                  <a:close/>
                </a:path>
                <a:path w="5038725" h="1857375">
                  <a:moveTo>
                    <a:pt x="3919208" y="690633"/>
                  </a:moveTo>
                  <a:lnTo>
                    <a:pt x="3870673" y="690633"/>
                  </a:lnTo>
                  <a:lnTo>
                    <a:pt x="3870673" y="685239"/>
                  </a:lnTo>
                  <a:lnTo>
                    <a:pt x="3919208" y="685239"/>
                  </a:lnTo>
                  <a:lnTo>
                    <a:pt x="3919208" y="690633"/>
                  </a:lnTo>
                  <a:close/>
                </a:path>
                <a:path w="5038725" h="1857375">
                  <a:moveTo>
                    <a:pt x="3897637" y="712212"/>
                  </a:moveTo>
                  <a:lnTo>
                    <a:pt x="3892244" y="712212"/>
                  </a:lnTo>
                  <a:lnTo>
                    <a:pt x="3892244" y="690633"/>
                  </a:lnTo>
                  <a:lnTo>
                    <a:pt x="3897637" y="690633"/>
                  </a:lnTo>
                  <a:lnTo>
                    <a:pt x="3897637" y="712212"/>
                  </a:lnTo>
                  <a:close/>
                </a:path>
                <a:path w="5038725" h="1857375">
                  <a:moveTo>
                    <a:pt x="4012234" y="799876"/>
                  </a:moveTo>
                  <a:lnTo>
                    <a:pt x="4006841" y="799876"/>
                  </a:lnTo>
                  <a:lnTo>
                    <a:pt x="4006841" y="778297"/>
                  </a:lnTo>
                  <a:lnTo>
                    <a:pt x="4012234" y="778297"/>
                  </a:lnTo>
                  <a:lnTo>
                    <a:pt x="4012234" y="799876"/>
                  </a:lnTo>
                  <a:close/>
                </a:path>
                <a:path w="5038725" h="1857375">
                  <a:moveTo>
                    <a:pt x="4033805" y="805270"/>
                  </a:moveTo>
                  <a:lnTo>
                    <a:pt x="3985270" y="805270"/>
                  </a:lnTo>
                  <a:lnTo>
                    <a:pt x="3985270" y="799876"/>
                  </a:lnTo>
                  <a:lnTo>
                    <a:pt x="4033805" y="799876"/>
                  </a:lnTo>
                  <a:lnTo>
                    <a:pt x="4033805" y="805270"/>
                  </a:lnTo>
                  <a:close/>
                </a:path>
                <a:path w="5038725" h="1857375">
                  <a:moveTo>
                    <a:pt x="4012234" y="826849"/>
                  </a:moveTo>
                  <a:lnTo>
                    <a:pt x="4006841" y="826849"/>
                  </a:lnTo>
                  <a:lnTo>
                    <a:pt x="4006841" y="805270"/>
                  </a:lnTo>
                  <a:lnTo>
                    <a:pt x="4012234" y="805270"/>
                  </a:lnTo>
                  <a:lnTo>
                    <a:pt x="4012234" y="826849"/>
                  </a:lnTo>
                  <a:close/>
                </a:path>
                <a:path w="5038725" h="1857375">
                  <a:moveTo>
                    <a:pt x="3691363" y="2810"/>
                  </a:moveTo>
                  <a:lnTo>
                    <a:pt x="3642828" y="2810"/>
                  </a:lnTo>
                  <a:lnTo>
                    <a:pt x="3642828" y="0"/>
                  </a:lnTo>
                  <a:lnTo>
                    <a:pt x="3691363" y="0"/>
                  </a:lnTo>
                  <a:lnTo>
                    <a:pt x="3691363" y="2810"/>
                  </a:lnTo>
                  <a:close/>
                </a:path>
                <a:path w="5038725" h="1857375">
                  <a:moveTo>
                    <a:pt x="3669792" y="24389"/>
                  </a:moveTo>
                  <a:lnTo>
                    <a:pt x="3664399" y="24389"/>
                  </a:lnTo>
                  <a:lnTo>
                    <a:pt x="3664399" y="2810"/>
                  </a:lnTo>
                  <a:lnTo>
                    <a:pt x="3669792" y="2810"/>
                  </a:lnTo>
                  <a:lnTo>
                    <a:pt x="3669792" y="24389"/>
                  </a:lnTo>
                  <a:close/>
                </a:path>
                <a:path w="5038725" h="1857375">
                  <a:moveTo>
                    <a:pt x="3462170" y="2810"/>
                  </a:moveTo>
                  <a:lnTo>
                    <a:pt x="3413634" y="2810"/>
                  </a:lnTo>
                  <a:lnTo>
                    <a:pt x="3413634" y="0"/>
                  </a:lnTo>
                  <a:lnTo>
                    <a:pt x="3462170" y="0"/>
                  </a:lnTo>
                  <a:lnTo>
                    <a:pt x="3462170" y="2810"/>
                  </a:lnTo>
                  <a:close/>
                </a:path>
                <a:path w="5038725" h="1857375">
                  <a:moveTo>
                    <a:pt x="3440598" y="24389"/>
                  </a:moveTo>
                  <a:lnTo>
                    <a:pt x="3435206" y="24389"/>
                  </a:lnTo>
                  <a:lnTo>
                    <a:pt x="3435206" y="2810"/>
                  </a:lnTo>
                  <a:lnTo>
                    <a:pt x="3440598" y="2810"/>
                  </a:lnTo>
                  <a:lnTo>
                    <a:pt x="3440598" y="24389"/>
                  </a:lnTo>
                  <a:close/>
                </a:path>
                <a:path w="5038725" h="1857375">
                  <a:moveTo>
                    <a:pt x="3232976" y="2810"/>
                  </a:moveTo>
                  <a:lnTo>
                    <a:pt x="3184441" y="2810"/>
                  </a:lnTo>
                  <a:lnTo>
                    <a:pt x="3184441" y="0"/>
                  </a:lnTo>
                  <a:lnTo>
                    <a:pt x="3232976" y="0"/>
                  </a:lnTo>
                  <a:lnTo>
                    <a:pt x="3232976" y="2810"/>
                  </a:lnTo>
                  <a:close/>
                </a:path>
                <a:path w="5038725" h="1857375">
                  <a:moveTo>
                    <a:pt x="3211405" y="24389"/>
                  </a:moveTo>
                  <a:lnTo>
                    <a:pt x="3206012" y="24389"/>
                  </a:lnTo>
                  <a:lnTo>
                    <a:pt x="3206012" y="2810"/>
                  </a:lnTo>
                  <a:lnTo>
                    <a:pt x="3211405" y="2810"/>
                  </a:lnTo>
                  <a:lnTo>
                    <a:pt x="3211405" y="24389"/>
                  </a:lnTo>
                  <a:close/>
                </a:path>
                <a:path w="5038725" h="1857375">
                  <a:moveTo>
                    <a:pt x="3003783" y="2810"/>
                  </a:moveTo>
                  <a:lnTo>
                    <a:pt x="2955247" y="2810"/>
                  </a:lnTo>
                  <a:lnTo>
                    <a:pt x="2955247" y="0"/>
                  </a:lnTo>
                  <a:lnTo>
                    <a:pt x="3003783" y="0"/>
                  </a:lnTo>
                  <a:lnTo>
                    <a:pt x="3003783" y="2810"/>
                  </a:lnTo>
                  <a:close/>
                </a:path>
                <a:path w="5038725" h="1857375">
                  <a:moveTo>
                    <a:pt x="2982211" y="24389"/>
                  </a:moveTo>
                  <a:lnTo>
                    <a:pt x="2976819" y="24389"/>
                  </a:lnTo>
                  <a:lnTo>
                    <a:pt x="2976819" y="2810"/>
                  </a:lnTo>
                  <a:lnTo>
                    <a:pt x="2982211" y="2810"/>
                  </a:lnTo>
                  <a:lnTo>
                    <a:pt x="2982211" y="24389"/>
                  </a:lnTo>
                  <a:close/>
                </a:path>
                <a:path w="5038725" h="1857375">
                  <a:moveTo>
                    <a:pt x="3784389" y="112053"/>
                  </a:moveTo>
                  <a:lnTo>
                    <a:pt x="3778996" y="112053"/>
                  </a:lnTo>
                  <a:lnTo>
                    <a:pt x="3778996" y="90474"/>
                  </a:lnTo>
                  <a:lnTo>
                    <a:pt x="3784389" y="90474"/>
                  </a:lnTo>
                  <a:lnTo>
                    <a:pt x="3784389" y="112053"/>
                  </a:lnTo>
                  <a:close/>
                </a:path>
                <a:path w="5038725" h="1857375">
                  <a:moveTo>
                    <a:pt x="3805960" y="117447"/>
                  </a:moveTo>
                  <a:lnTo>
                    <a:pt x="3757425" y="117447"/>
                  </a:lnTo>
                  <a:lnTo>
                    <a:pt x="3757425" y="112053"/>
                  </a:lnTo>
                  <a:lnTo>
                    <a:pt x="3805960" y="112053"/>
                  </a:lnTo>
                  <a:lnTo>
                    <a:pt x="3805960" y="117447"/>
                  </a:lnTo>
                  <a:close/>
                </a:path>
                <a:path w="5038725" h="1857375">
                  <a:moveTo>
                    <a:pt x="3784389" y="139026"/>
                  </a:moveTo>
                  <a:lnTo>
                    <a:pt x="3778996" y="139026"/>
                  </a:lnTo>
                  <a:lnTo>
                    <a:pt x="3778996" y="117447"/>
                  </a:lnTo>
                  <a:lnTo>
                    <a:pt x="3784389" y="117447"/>
                  </a:lnTo>
                  <a:lnTo>
                    <a:pt x="3784389" y="139026"/>
                  </a:lnTo>
                  <a:close/>
                </a:path>
                <a:path w="5038725" h="1857375">
                  <a:moveTo>
                    <a:pt x="3555195" y="112053"/>
                  </a:moveTo>
                  <a:lnTo>
                    <a:pt x="3549802" y="112053"/>
                  </a:lnTo>
                  <a:lnTo>
                    <a:pt x="3549802" y="90474"/>
                  </a:lnTo>
                  <a:lnTo>
                    <a:pt x="3555195" y="90474"/>
                  </a:lnTo>
                  <a:lnTo>
                    <a:pt x="3555195" y="112053"/>
                  </a:lnTo>
                  <a:close/>
                </a:path>
                <a:path w="5038725" h="1857375">
                  <a:moveTo>
                    <a:pt x="3576766" y="117447"/>
                  </a:moveTo>
                  <a:lnTo>
                    <a:pt x="3528231" y="117447"/>
                  </a:lnTo>
                  <a:lnTo>
                    <a:pt x="3528231" y="112053"/>
                  </a:lnTo>
                  <a:lnTo>
                    <a:pt x="3576766" y="112053"/>
                  </a:lnTo>
                  <a:lnTo>
                    <a:pt x="3576766" y="117447"/>
                  </a:lnTo>
                  <a:close/>
                </a:path>
                <a:path w="5038725" h="1857375">
                  <a:moveTo>
                    <a:pt x="3555195" y="139026"/>
                  </a:moveTo>
                  <a:lnTo>
                    <a:pt x="3549802" y="139026"/>
                  </a:lnTo>
                  <a:lnTo>
                    <a:pt x="3549802" y="117447"/>
                  </a:lnTo>
                  <a:lnTo>
                    <a:pt x="3555195" y="117447"/>
                  </a:lnTo>
                  <a:lnTo>
                    <a:pt x="3555195" y="139026"/>
                  </a:lnTo>
                  <a:close/>
                </a:path>
                <a:path w="5038725" h="1857375">
                  <a:moveTo>
                    <a:pt x="3326002" y="112053"/>
                  </a:moveTo>
                  <a:lnTo>
                    <a:pt x="3320609" y="112053"/>
                  </a:lnTo>
                  <a:lnTo>
                    <a:pt x="3320609" y="90474"/>
                  </a:lnTo>
                  <a:lnTo>
                    <a:pt x="3326002" y="90474"/>
                  </a:lnTo>
                  <a:lnTo>
                    <a:pt x="3326002" y="112053"/>
                  </a:lnTo>
                  <a:close/>
                </a:path>
                <a:path w="5038725" h="1857375">
                  <a:moveTo>
                    <a:pt x="3347573" y="117447"/>
                  </a:moveTo>
                  <a:lnTo>
                    <a:pt x="3299038" y="117447"/>
                  </a:lnTo>
                  <a:lnTo>
                    <a:pt x="3299038" y="112053"/>
                  </a:lnTo>
                  <a:lnTo>
                    <a:pt x="3347573" y="112053"/>
                  </a:lnTo>
                  <a:lnTo>
                    <a:pt x="3347573" y="117447"/>
                  </a:lnTo>
                  <a:close/>
                </a:path>
                <a:path w="5038725" h="1857375">
                  <a:moveTo>
                    <a:pt x="3326002" y="139026"/>
                  </a:moveTo>
                  <a:lnTo>
                    <a:pt x="3320609" y="139026"/>
                  </a:lnTo>
                  <a:lnTo>
                    <a:pt x="3320609" y="117447"/>
                  </a:lnTo>
                  <a:lnTo>
                    <a:pt x="3326002" y="117447"/>
                  </a:lnTo>
                  <a:lnTo>
                    <a:pt x="3326002" y="139026"/>
                  </a:lnTo>
                  <a:close/>
                </a:path>
                <a:path w="5038725" h="1857375">
                  <a:moveTo>
                    <a:pt x="3096808" y="112053"/>
                  </a:moveTo>
                  <a:lnTo>
                    <a:pt x="3091415" y="112053"/>
                  </a:lnTo>
                  <a:lnTo>
                    <a:pt x="3091415" y="90474"/>
                  </a:lnTo>
                  <a:lnTo>
                    <a:pt x="3096808" y="90474"/>
                  </a:lnTo>
                  <a:lnTo>
                    <a:pt x="3096808" y="112053"/>
                  </a:lnTo>
                  <a:close/>
                </a:path>
                <a:path w="5038725" h="1857375">
                  <a:moveTo>
                    <a:pt x="3118379" y="117447"/>
                  </a:moveTo>
                  <a:lnTo>
                    <a:pt x="3069844" y="117447"/>
                  </a:lnTo>
                  <a:lnTo>
                    <a:pt x="3069844" y="112053"/>
                  </a:lnTo>
                  <a:lnTo>
                    <a:pt x="3118379" y="112053"/>
                  </a:lnTo>
                  <a:lnTo>
                    <a:pt x="3118379" y="117447"/>
                  </a:lnTo>
                  <a:close/>
                </a:path>
                <a:path w="5038725" h="1857375">
                  <a:moveTo>
                    <a:pt x="3096808" y="139026"/>
                  </a:moveTo>
                  <a:lnTo>
                    <a:pt x="3091415" y="139026"/>
                  </a:lnTo>
                  <a:lnTo>
                    <a:pt x="3091415" y="117447"/>
                  </a:lnTo>
                  <a:lnTo>
                    <a:pt x="3096808" y="117447"/>
                  </a:lnTo>
                  <a:lnTo>
                    <a:pt x="3096808" y="139026"/>
                  </a:lnTo>
                  <a:close/>
                </a:path>
                <a:path w="5038725" h="1857375">
                  <a:moveTo>
                    <a:pt x="3669792" y="226690"/>
                  </a:moveTo>
                  <a:lnTo>
                    <a:pt x="3664399" y="226690"/>
                  </a:lnTo>
                  <a:lnTo>
                    <a:pt x="3664399" y="205111"/>
                  </a:lnTo>
                  <a:lnTo>
                    <a:pt x="3669792" y="205111"/>
                  </a:lnTo>
                  <a:lnTo>
                    <a:pt x="3669792" y="226690"/>
                  </a:lnTo>
                  <a:close/>
                </a:path>
                <a:path w="5038725" h="1857375">
                  <a:moveTo>
                    <a:pt x="3691363" y="232085"/>
                  </a:moveTo>
                  <a:lnTo>
                    <a:pt x="3642828" y="232085"/>
                  </a:lnTo>
                  <a:lnTo>
                    <a:pt x="3642828" y="226690"/>
                  </a:lnTo>
                  <a:lnTo>
                    <a:pt x="3691363" y="226690"/>
                  </a:lnTo>
                  <a:lnTo>
                    <a:pt x="3691363" y="232085"/>
                  </a:lnTo>
                  <a:close/>
                </a:path>
                <a:path w="5038725" h="1857375">
                  <a:moveTo>
                    <a:pt x="3669792" y="253663"/>
                  </a:moveTo>
                  <a:lnTo>
                    <a:pt x="3664399" y="253663"/>
                  </a:lnTo>
                  <a:lnTo>
                    <a:pt x="3664399" y="232085"/>
                  </a:lnTo>
                  <a:lnTo>
                    <a:pt x="3669792" y="232085"/>
                  </a:lnTo>
                  <a:lnTo>
                    <a:pt x="3669792" y="253663"/>
                  </a:lnTo>
                  <a:close/>
                </a:path>
                <a:path w="5038725" h="1857375">
                  <a:moveTo>
                    <a:pt x="3440598" y="226690"/>
                  </a:moveTo>
                  <a:lnTo>
                    <a:pt x="3435206" y="226690"/>
                  </a:lnTo>
                  <a:lnTo>
                    <a:pt x="3435206" y="205111"/>
                  </a:lnTo>
                  <a:lnTo>
                    <a:pt x="3440598" y="205111"/>
                  </a:lnTo>
                  <a:lnTo>
                    <a:pt x="3440598" y="226690"/>
                  </a:lnTo>
                  <a:close/>
                </a:path>
                <a:path w="5038725" h="1857375">
                  <a:moveTo>
                    <a:pt x="3462170" y="232085"/>
                  </a:moveTo>
                  <a:lnTo>
                    <a:pt x="3413634" y="232085"/>
                  </a:lnTo>
                  <a:lnTo>
                    <a:pt x="3413634" y="226690"/>
                  </a:lnTo>
                  <a:lnTo>
                    <a:pt x="3462170" y="226690"/>
                  </a:lnTo>
                  <a:lnTo>
                    <a:pt x="3462170" y="232085"/>
                  </a:lnTo>
                  <a:close/>
                </a:path>
                <a:path w="5038725" h="1857375">
                  <a:moveTo>
                    <a:pt x="3440598" y="253663"/>
                  </a:moveTo>
                  <a:lnTo>
                    <a:pt x="3435206" y="253663"/>
                  </a:lnTo>
                  <a:lnTo>
                    <a:pt x="3435206" y="232085"/>
                  </a:lnTo>
                  <a:lnTo>
                    <a:pt x="3440598" y="232085"/>
                  </a:lnTo>
                  <a:lnTo>
                    <a:pt x="3440598" y="253663"/>
                  </a:lnTo>
                  <a:close/>
                </a:path>
                <a:path w="5038725" h="1857375">
                  <a:moveTo>
                    <a:pt x="3211405" y="226690"/>
                  </a:moveTo>
                  <a:lnTo>
                    <a:pt x="3206012" y="226690"/>
                  </a:lnTo>
                  <a:lnTo>
                    <a:pt x="3206012" y="205111"/>
                  </a:lnTo>
                  <a:lnTo>
                    <a:pt x="3211405" y="205111"/>
                  </a:lnTo>
                  <a:lnTo>
                    <a:pt x="3211405" y="226690"/>
                  </a:lnTo>
                  <a:close/>
                </a:path>
                <a:path w="5038725" h="1857375">
                  <a:moveTo>
                    <a:pt x="3232976" y="232085"/>
                  </a:moveTo>
                  <a:lnTo>
                    <a:pt x="3184441" y="232085"/>
                  </a:lnTo>
                  <a:lnTo>
                    <a:pt x="3184441" y="226690"/>
                  </a:lnTo>
                  <a:lnTo>
                    <a:pt x="3232976" y="226690"/>
                  </a:lnTo>
                  <a:lnTo>
                    <a:pt x="3232976" y="232085"/>
                  </a:lnTo>
                  <a:close/>
                </a:path>
                <a:path w="5038725" h="1857375">
                  <a:moveTo>
                    <a:pt x="3211405" y="253663"/>
                  </a:moveTo>
                  <a:lnTo>
                    <a:pt x="3206012" y="253663"/>
                  </a:lnTo>
                  <a:lnTo>
                    <a:pt x="3206012" y="232085"/>
                  </a:lnTo>
                  <a:lnTo>
                    <a:pt x="3211405" y="232085"/>
                  </a:lnTo>
                  <a:lnTo>
                    <a:pt x="3211405" y="253663"/>
                  </a:lnTo>
                  <a:close/>
                </a:path>
                <a:path w="5038725" h="1857375">
                  <a:moveTo>
                    <a:pt x="2982211" y="226690"/>
                  </a:moveTo>
                  <a:lnTo>
                    <a:pt x="2976819" y="226690"/>
                  </a:lnTo>
                  <a:lnTo>
                    <a:pt x="2976819" y="205111"/>
                  </a:lnTo>
                  <a:lnTo>
                    <a:pt x="2982211" y="205111"/>
                  </a:lnTo>
                  <a:lnTo>
                    <a:pt x="2982211" y="226690"/>
                  </a:lnTo>
                  <a:close/>
                </a:path>
                <a:path w="5038725" h="1857375">
                  <a:moveTo>
                    <a:pt x="3003783" y="232085"/>
                  </a:moveTo>
                  <a:lnTo>
                    <a:pt x="2955247" y="232085"/>
                  </a:lnTo>
                  <a:lnTo>
                    <a:pt x="2955247" y="226690"/>
                  </a:lnTo>
                  <a:lnTo>
                    <a:pt x="3003783" y="226690"/>
                  </a:lnTo>
                  <a:lnTo>
                    <a:pt x="3003783" y="232085"/>
                  </a:lnTo>
                  <a:close/>
                </a:path>
                <a:path w="5038725" h="1857375">
                  <a:moveTo>
                    <a:pt x="2982211" y="253663"/>
                  </a:moveTo>
                  <a:lnTo>
                    <a:pt x="2976819" y="253663"/>
                  </a:lnTo>
                  <a:lnTo>
                    <a:pt x="2976819" y="232085"/>
                  </a:lnTo>
                  <a:lnTo>
                    <a:pt x="2982211" y="232085"/>
                  </a:lnTo>
                  <a:lnTo>
                    <a:pt x="2982211" y="253663"/>
                  </a:lnTo>
                  <a:close/>
                </a:path>
                <a:path w="5038725" h="1857375">
                  <a:moveTo>
                    <a:pt x="3784389" y="341327"/>
                  </a:moveTo>
                  <a:lnTo>
                    <a:pt x="3778996" y="341327"/>
                  </a:lnTo>
                  <a:lnTo>
                    <a:pt x="3778996" y="319748"/>
                  </a:lnTo>
                  <a:lnTo>
                    <a:pt x="3784389" y="319748"/>
                  </a:lnTo>
                  <a:lnTo>
                    <a:pt x="3784389" y="341327"/>
                  </a:lnTo>
                  <a:close/>
                </a:path>
                <a:path w="5038725" h="1857375">
                  <a:moveTo>
                    <a:pt x="3805960" y="346722"/>
                  </a:moveTo>
                  <a:lnTo>
                    <a:pt x="3757425" y="346722"/>
                  </a:lnTo>
                  <a:lnTo>
                    <a:pt x="3757425" y="341327"/>
                  </a:lnTo>
                  <a:lnTo>
                    <a:pt x="3805960" y="341327"/>
                  </a:lnTo>
                  <a:lnTo>
                    <a:pt x="3805960" y="346722"/>
                  </a:lnTo>
                  <a:close/>
                </a:path>
                <a:path w="5038725" h="1857375">
                  <a:moveTo>
                    <a:pt x="3784389" y="368301"/>
                  </a:moveTo>
                  <a:lnTo>
                    <a:pt x="3778996" y="368301"/>
                  </a:lnTo>
                  <a:lnTo>
                    <a:pt x="3778996" y="346722"/>
                  </a:lnTo>
                  <a:lnTo>
                    <a:pt x="3784389" y="346722"/>
                  </a:lnTo>
                  <a:lnTo>
                    <a:pt x="3784389" y="368301"/>
                  </a:lnTo>
                  <a:close/>
                </a:path>
                <a:path w="5038725" h="1857375">
                  <a:moveTo>
                    <a:pt x="3555195" y="341327"/>
                  </a:moveTo>
                  <a:lnTo>
                    <a:pt x="3549802" y="341327"/>
                  </a:lnTo>
                  <a:lnTo>
                    <a:pt x="3549802" y="319748"/>
                  </a:lnTo>
                  <a:lnTo>
                    <a:pt x="3555195" y="319748"/>
                  </a:lnTo>
                  <a:lnTo>
                    <a:pt x="3555195" y="341327"/>
                  </a:lnTo>
                  <a:close/>
                </a:path>
                <a:path w="5038725" h="1857375">
                  <a:moveTo>
                    <a:pt x="3576766" y="346722"/>
                  </a:moveTo>
                  <a:lnTo>
                    <a:pt x="3528231" y="346722"/>
                  </a:lnTo>
                  <a:lnTo>
                    <a:pt x="3528231" y="341327"/>
                  </a:lnTo>
                  <a:lnTo>
                    <a:pt x="3576766" y="341327"/>
                  </a:lnTo>
                  <a:lnTo>
                    <a:pt x="3576766" y="346722"/>
                  </a:lnTo>
                  <a:close/>
                </a:path>
                <a:path w="5038725" h="1857375">
                  <a:moveTo>
                    <a:pt x="3555195" y="368301"/>
                  </a:moveTo>
                  <a:lnTo>
                    <a:pt x="3549802" y="368301"/>
                  </a:lnTo>
                  <a:lnTo>
                    <a:pt x="3549802" y="346722"/>
                  </a:lnTo>
                  <a:lnTo>
                    <a:pt x="3555195" y="346722"/>
                  </a:lnTo>
                  <a:lnTo>
                    <a:pt x="3555195" y="368301"/>
                  </a:lnTo>
                  <a:close/>
                </a:path>
                <a:path w="5038725" h="1857375">
                  <a:moveTo>
                    <a:pt x="3326002" y="341327"/>
                  </a:moveTo>
                  <a:lnTo>
                    <a:pt x="3320609" y="341327"/>
                  </a:lnTo>
                  <a:lnTo>
                    <a:pt x="3320609" y="319748"/>
                  </a:lnTo>
                  <a:lnTo>
                    <a:pt x="3326002" y="319748"/>
                  </a:lnTo>
                  <a:lnTo>
                    <a:pt x="3326002" y="341327"/>
                  </a:lnTo>
                  <a:close/>
                </a:path>
                <a:path w="5038725" h="1857375">
                  <a:moveTo>
                    <a:pt x="3347573" y="346722"/>
                  </a:moveTo>
                  <a:lnTo>
                    <a:pt x="3299038" y="346722"/>
                  </a:lnTo>
                  <a:lnTo>
                    <a:pt x="3299038" y="341327"/>
                  </a:lnTo>
                  <a:lnTo>
                    <a:pt x="3347573" y="341327"/>
                  </a:lnTo>
                  <a:lnTo>
                    <a:pt x="3347573" y="346722"/>
                  </a:lnTo>
                  <a:close/>
                </a:path>
                <a:path w="5038725" h="1857375">
                  <a:moveTo>
                    <a:pt x="3326002" y="368301"/>
                  </a:moveTo>
                  <a:lnTo>
                    <a:pt x="3320609" y="368301"/>
                  </a:lnTo>
                  <a:lnTo>
                    <a:pt x="3320609" y="346722"/>
                  </a:lnTo>
                  <a:lnTo>
                    <a:pt x="3326002" y="346722"/>
                  </a:lnTo>
                  <a:lnTo>
                    <a:pt x="3326002" y="368301"/>
                  </a:lnTo>
                  <a:close/>
                </a:path>
                <a:path w="5038725" h="1857375">
                  <a:moveTo>
                    <a:pt x="3096808" y="341327"/>
                  </a:moveTo>
                  <a:lnTo>
                    <a:pt x="3091415" y="341327"/>
                  </a:lnTo>
                  <a:lnTo>
                    <a:pt x="3091415" y="319748"/>
                  </a:lnTo>
                  <a:lnTo>
                    <a:pt x="3096808" y="319748"/>
                  </a:lnTo>
                  <a:lnTo>
                    <a:pt x="3096808" y="341327"/>
                  </a:lnTo>
                  <a:close/>
                </a:path>
                <a:path w="5038725" h="1857375">
                  <a:moveTo>
                    <a:pt x="3118379" y="346722"/>
                  </a:moveTo>
                  <a:lnTo>
                    <a:pt x="3069844" y="346722"/>
                  </a:lnTo>
                  <a:lnTo>
                    <a:pt x="3069844" y="341327"/>
                  </a:lnTo>
                  <a:lnTo>
                    <a:pt x="3118379" y="341327"/>
                  </a:lnTo>
                  <a:lnTo>
                    <a:pt x="3118379" y="346722"/>
                  </a:lnTo>
                  <a:close/>
                </a:path>
                <a:path w="5038725" h="1857375">
                  <a:moveTo>
                    <a:pt x="3096808" y="368301"/>
                  </a:moveTo>
                  <a:lnTo>
                    <a:pt x="3091415" y="368301"/>
                  </a:lnTo>
                  <a:lnTo>
                    <a:pt x="3091415" y="346722"/>
                  </a:lnTo>
                  <a:lnTo>
                    <a:pt x="3096808" y="346722"/>
                  </a:lnTo>
                  <a:lnTo>
                    <a:pt x="3096808" y="368301"/>
                  </a:lnTo>
                  <a:close/>
                </a:path>
                <a:path w="5038725" h="1857375">
                  <a:moveTo>
                    <a:pt x="3669792" y="455964"/>
                  </a:moveTo>
                  <a:lnTo>
                    <a:pt x="3664399" y="455964"/>
                  </a:lnTo>
                  <a:lnTo>
                    <a:pt x="3664399" y="434386"/>
                  </a:lnTo>
                  <a:lnTo>
                    <a:pt x="3669792" y="434386"/>
                  </a:lnTo>
                  <a:lnTo>
                    <a:pt x="3669792" y="455964"/>
                  </a:lnTo>
                  <a:close/>
                </a:path>
                <a:path w="5038725" h="1857375">
                  <a:moveTo>
                    <a:pt x="3691363" y="461359"/>
                  </a:moveTo>
                  <a:lnTo>
                    <a:pt x="3642828" y="461359"/>
                  </a:lnTo>
                  <a:lnTo>
                    <a:pt x="3642828" y="455964"/>
                  </a:lnTo>
                  <a:lnTo>
                    <a:pt x="3691363" y="455964"/>
                  </a:lnTo>
                  <a:lnTo>
                    <a:pt x="3691363" y="461359"/>
                  </a:lnTo>
                  <a:close/>
                </a:path>
                <a:path w="5038725" h="1857375">
                  <a:moveTo>
                    <a:pt x="3669792" y="482938"/>
                  </a:moveTo>
                  <a:lnTo>
                    <a:pt x="3664399" y="482938"/>
                  </a:lnTo>
                  <a:lnTo>
                    <a:pt x="3664399" y="461359"/>
                  </a:lnTo>
                  <a:lnTo>
                    <a:pt x="3669792" y="461359"/>
                  </a:lnTo>
                  <a:lnTo>
                    <a:pt x="3669792" y="482938"/>
                  </a:lnTo>
                  <a:close/>
                </a:path>
                <a:path w="5038725" h="1857375">
                  <a:moveTo>
                    <a:pt x="3440598" y="455964"/>
                  </a:moveTo>
                  <a:lnTo>
                    <a:pt x="3435206" y="455964"/>
                  </a:lnTo>
                  <a:lnTo>
                    <a:pt x="3435206" y="434386"/>
                  </a:lnTo>
                  <a:lnTo>
                    <a:pt x="3440598" y="434386"/>
                  </a:lnTo>
                  <a:lnTo>
                    <a:pt x="3440598" y="455964"/>
                  </a:lnTo>
                  <a:close/>
                </a:path>
                <a:path w="5038725" h="1857375">
                  <a:moveTo>
                    <a:pt x="3462170" y="461359"/>
                  </a:moveTo>
                  <a:lnTo>
                    <a:pt x="3413634" y="461359"/>
                  </a:lnTo>
                  <a:lnTo>
                    <a:pt x="3413634" y="455964"/>
                  </a:lnTo>
                  <a:lnTo>
                    <a:pt x="3462170" y="455964"/>
                  </a:lnTo>
                  <a:lnTo>
                    <a:pt x="3462170" y="461359"/>
                  </a:lnTo>
                  <a:close/>
                </a:path>
                <a:path w="5038725" h="1857375">
                  <a:moveTo>
                    <a:pt x="3440598" y="482938"/>
                  </a:moveTo>
                  <a:lnTo>
                    <a:pt x="3435206" y="482938"/>
                  </a:lnTo>
                  <a:lnTo>
                    <a:pt x="3435206" y="461359"/>
                  </a:lnTo>
                  <a:lnTo>
                    <a:pt x="3440598" y="461359"/>
                  </a:lnTo>
                  <a:lnTo>
                    <a:pt x="3440598" y="482938"/>
                  </a:lnTo>
                  <a:close/>
                </a:path>
                <a:path w="5038725" h="1857375">
                  <a:moveTo>
                    <a:pt x="3211405" y="455964"/>
                  </a:moveTo>
                  <a:lnTo>
                    <a:pt x="3206012" y="455964"/>
                  </a:lnTo>
                  <a:lnTo>
                    <a:pt x="3206012" y="434386"/>
                  </a:lnTo>
                  <a:lnTo>
                    <a:pt x="3211405" y="434386"/>
                  </a:lnTo>
                  <a:lnTo>
                    <a:pt x="3211405" y="455964"/>
                  </a:lnTo>
                  <a:close/>
                </a:path>
                <a:path w="5038725" h="1857375">
                  <a:moveTo>
                    <a:pt x="3232976" y="461359"/>
                  </a:moveTo>
                  <a:lnTo>
                    <a:pt x="3184441" y="461359"/>
                  </a:lnTo>
                  <a:lnTo>
                    <a:pt x="3184441" y="455964"/>
                  </a:lnTo>
                  <a:lnTo>
                    <a:pt x="3232976" y="455964"/>
                  </a:lnTo>
                  <a:lnTo>
                    <a:pt x="3232976" y="461359"/>
                  </a:lnTo>
                  <a:close/>
                </a:path>
                <a:path w="5038725" h="1857375">
                  <a:moveTo>
                    <a:pt x="3211405" y="482938"/>
                  </a:moveTo>
                  <a:lnTo>
                    <a:pt x="3206012" y="482938"/>
                  </a:lnTo>
                  <a:lnTo>
                    <a:pt x="3206012" y="461359"/>
                  </a:lnTo>
                  <a:lnTo>
                    <a:pt x="3211405" y="461359"/>
                  </a:lnTo>
                  <a:lnTo>
                    <a:pt x="3211405" y="482938"/>
                  </a:lnTo>
                  <a:close/>
                </a:path>
                <a:path w="5038725" h="1857375">
                  <a:moveTo>
                    <a:pt x="2982211" y="455964"/>
                  </a:moveTo>
                  <a:lnTo>
                    <a:pt x="2976819" y="455964"/>
                  </a:lnTo>
                  <a:lnTo>
                    <a:pt x="2976819" y="434386"/>
                  </a:lnTo>
                  <a:lnTo>
                    <a:pt x="2982211" y="434386"/>
                  </a:lnTo>
                  <a:lnTo>
                    <a:pt x="2982211" y="455964"/>
                  </a:lnTo>
                  <a:close/>
                </a:path>
                <a:path w="5038725" h="1857375">
                  <a:moveTo>
                    <a:pt x="3003783" y="461359"/>
                  </a:moveTo>
                  <a:lnTo>
                    <a:pt x="2955247" y="461359"/>
                  </a:lnTo>
                  <a:lnTo>
                    <a:pt x="2955247" y="455964"/>
                  </a:lnTo>
                  <a:lnTo>
                    <a:pt x="3003783" y="455964"/>
                  </a:lnTo>
                  <a:lnTo>
                    <a:pt x="3003783" y="461359"/>
                  </a:lnTo>
                  <a:close/>
                </a:path>
                <a:path w="5038725" h="1857375">
                  <a:moveTo>
                    <a:pt x="2982211" y="482938"/>
                  </a:moveTo>
                  <a:lnTo>
                    <a:pt x="2976819" y="482938"/>
                  </a:lnTo>
                  <a:lnTo>
                    <a:pt x="2976819" y="461359"/>
                  </a:lnTo>
                  <a:lnTo>
                    <a:pt x="2982211" y="461359"/>
                  </a:lnTo>
                  <a:lnTo>
                    <a:pt x="2982211" y="482938"/>
                  </a:lnTo>
                  <a:close/>
                </a:path>
                <a:path w="5038725" h="1857375">
                  <a:moveTo>
                    <a:pt x="3784389" y="570601"/>
                  </a:moveTo>
                  <a:lnTo>
                    <a:pt x="3778996" y="570601"/>
                  </a:lnTo>
                  <a:lnTo>
                    <a:pt x="3778996" y="549023"/>
                  </a:lnTo>
                  <a:lnTo>
                    <a:pt x="3784389" y="549023"/>
                  </a:lnTo>
                  <a:lnTo>
                    <a:pt x="3784389" y="570601"/>
                  </a:lnTo>
                  <a:close/>
                </a:path>
                <a:path w="5038725" h="1857375">
                  <a:moveTo>
                    <a:pt x="3805960" y="575996"/>
                  </a:moveTo>
                  <a:lnTo>
                    <a:pt x="3757425" y="575996"/>
                  </a:lnTo>
                  <a:lnTo>
                    <a:pt x="3757425" y="570601"/>
                  </a:lnTo>
                  <a:lnTo>
                    <a:pt x="3805960" y="570601"/>
                  </a:lnTo>
                  <a:lnTo>
                    <a:pt x="3805960" y="575996"/>
                  </a:lnTo>
                  <a:close/>
                </a:path>
                <a:path w="5038725" h="1857375">
                  <a:moveTo>
                    <a:pt x="3784389" y="597575"/>
                  </a:moveTo>
                  <a:lnTo>
                    <a:pt x="3778996" y="597575"/>
                  </a:lnTo>
                  <a:lnTo>
                    <a:pt x="3778996" y="575996"/>
                  </a:lnTo>
                  <a:lnTo>
                    <a:pt x="3784389" y="575996"/>
                  </a:lnTo>
                  <a:lnTo>
                    <a:pt x="3784389" y="597575"/>
                  </a:lnTo>
                  <a:close/>
                </a:path>
                <a:path w="5038725" h="1857375">
                  <a:moveTo>
                    <a:pt x="3555195" y="570601"/>
                  </a:moveTo>
                  <a:lnTo>
                    <a:pt x="3549802" y="570601"/>
                  </a:lnTo>
                  <a:lnTo>
                    <a:pt x="3549802" y="549023"/>
                  </a:lnTo>
                  <a:lnTo>
                    <a:pt x="3555195" y="549023"/>
                  </a:lnTo>
                  <a:lnTo>
                    <a:pt x="3555195" y="570601"/>
                  </a:lnTo>
                  <a:close/>
                </a:path>
                <a:path w="5038725" h="1857375">
                  <a:moveTo>
                    <a:pt x="3576766" y="575996"/>
                  </a:moveTo>
                  <a:lnTo>
                    <a:pt x="3528231" y="575996"/>
                  </a:lnTo>
                  <a:lnTo>
                    <a:pt x="3528231" y="570601"/>
                  </a:lnTo>
                  <a:lnTo>
                    <a:pt x="3576766" y="570601"/>
                  </a:lnTo>
                  <a:lnTo>
                    <a:pt x="3576766" y="575996"/>
                  </a:lnTo>
                  <a:close/>
                </a:path>
                <a:path w="5038725" h="1857375">
                  <a:moveTo>
                    <a:pt x="3555195" y="597575"/>
                  </a:moveTo>
                  <a:lnTo>
                    <a:pt x="3549802" y="597575"/>
                  </a:lnTo>
                  <a:lnTo>
                    <a:pt x="3549802" y="575996"/>
                  </a:lnTo>
                  <a:lnTo>
                    <a:pt x="3555195" y="575996"/>
                  </a:lnTo>
                  <a:lnTo>
                    <a:pt x="3555195" y="597575"/>
                  </a:lnTo>
                  <a:close/>
                </a:path>
                <a:path w="5038725" h="1857375">
                  <a:moveTo>
                    <a:pt x="3326002" y="570601"/>
                  </a:moveTo>
                  <a:lnTo>
                    <a:pt x="3320609" y="570601"/>
                  </a:lnTo>
                  <a:lnTo>
                    <a:pt x="3320609" y="549023"/>
                  </a:lnTo>
                  <a:lnTo>
                    <a:pt x="3326002" y="549023"/>
                  </a:lnTo>
                  <a:lnTo>
                    <a:pt x="3326002" y="570601"/>
                  </a:lnTo>
                  <a:close/>
                </a:path>
                <a:path w="5038725" h="1857375">
                  <a:moveTo>
                    <a:pt x="3347573" y="575996"/>
                  </a:moveTo>
                  <a:lnTo>
                    <a:pt x="3299038" y="575996"/>
                  </a:lnTo>
                  <a:lnTo>
                    <a:pt x="3299038" y="570601"/>
                  </a:lnTo>
                  <a:lnTo>
                    <a:pt x="3347573" y="570601"/>
                  </a:lnTo>
                  <a:lnTo>
                    <a:pt x="3347573" y="575996"/>
                  </a:lnTo>
                  <a:close/>
                </a:path>
                <a:path w="5038725" h="1857375">
                  <a:moveTo>
                    <a:pt x="3326002" y="597575"/>
                  </a:moveTo>
                  <a:lnTo>
                    <a:pt x="3320609" y="597575"/>
                  </a:lnTo>
                  <a:lnTo>
                    <a:pt x="3320609" y="575996"/>
                  </a:lnTo>
                  <a:lnTo>
                    <a:pt x="3326002" y="575996"/>
                  </a:lnTo>
                  <a:lnTo>
                    <a:pt x="3326002" y="597575"/>
                  </a:lnTo>
                  <a:close/>
                </a:path>
                <a:path w="5038725" h="1857375">
                  <a:moveTo>
                    <a:pt x="3096808" y="570601"/>
                  </a:moveTo>
                  <a:lnTo>
                    <a:pt x="3091415" y="570601"/>
                  </a:lnTo>
                  <a:lnTo>
                    <a:pt x="3091415" y="549023"/>
                  </a:lnTo>
                  <a:lnTo>
                    <a:pt x="3096808" y="549023"/>
                  </a:lnTo>
                  <a:lnTo>
                    <a:pt x="3096808" y="570601"/>
                  </a:lnTo>
                  <a:close/>
                </a:path>
                <a:path w="5038725" h="1857375">
                  <a:moveTo>
                    <a:pt x="3118379" y="575996"/>
                  </a:moveTo>
                  <a:lnTo>
                    <a:pt x="3069844" y="575996"/>
                  </a:lnTo>
                  <a:lnTo>
                    <a:pt x="3069844" y="570601"/>
                  </a:lnTo>
                  <a:lnTo>
                    <a:pt x="3118379" y="570601"/>
                  </a:lnTo>
                  <a:lnTo>
                    <a:pt x="3118379" y="575996"/>
                  </a:lnTo>
                  <a:close/>
                </a:path>
                <a:path w="5038725" h="1857375">
                  <a:moveTo>
                    <a:pt x="3096808" y="597575"/>
                  </a:moveTo>
                  <a:lnTo>
                    <a:pt x="3091415" y="597575"/>
                  </a:lnTo>
                  <a:lnTo>
                    <a:pt x="3091415" y="575996"/>
                  </a:lnTo>
                  <a:lnTo>
                    <a:pt x="3096808" y="575996"/>
                  </a:lnTo>
                  <a:lnTo>
                    <a:pt x="3096808" y="597575"/>
                  </a:lnTo>
                  <a:close/>
                </a:path>
                <a:path w="5038725" h="1857375">
                  <a:moveTo>
                    <a:pt x="3669792" y="685239"/>
                  </a:moveTo>
                  <a:lnTo>
                    <a:pt x="3664399" y="685239"/>
                  </a:lnTo>
                  <a:lnTo>
                    <a:pt x="3664399" y="663660"/>
                  </a:lnTo>
                  <a:lnTo>
                    <a:pt x="3669792" y="663660"/>
                  </a:lnTo>
                  <a:lnTo>
                    <a:pt x="3669792" y="685239"/>
                  </a:lnTo>
                  <a:close/>
                </a:path>
                <a:path w="5038725" h="1857375">
                  <a:moveTo>
                    <a:pt x="3691363" y="690633"/>
                  </a:moveTo>
                  <a:lnTo>
                    <a:pt x="3642828" y="690633"/>
                  </a:lnTo>
                  <a:lnTo>
                    <a:pt x="3642828" y="685239"/>
                  </a:lnTo>
                  <a:lnTo>
                    <a:pt x="3691363" y="685239"/>
                  </a:lnTo>
                  <a:lnTo>
                    <a:pt x="3691363" y="690633"/>
                  </a:lnTo>
                  <a:close/>
                </a:path>
                <a:path w="5038725" h="1857375">
                  <a:moveTo>
                    <a:pt x="3669792" y="712212"/>
                  </a:moveTo>
                  <a:lnTo>
                    <a:pt x="3664399" y="712212"/>
                  </a:lnTo>
                  <a:lnTo>
                    <a:pt x="3664399" y="690633"/>
                  </a:lnTo>
                  <a:lnTo>
                    <a:pt x="3669792" y="690633"/>
                  </a:lnTo>
                  <a:lnTo>
                    <a:pt x="3669792" y="712212"/>
                  </a:lnTo>
                  <a:close/>
                </a:path>
                <a:path w="5038725" h="1857375">
                  <a:moveTo>
                    <a:pt x="3440598" y="685239"/>
                  </a:moveTo>
                  <a:lnTo>
                    <a:pt x="3435206" y="685239"/>
                  </a:lnTo>
                  <a:lnTo>
                    <a:pt x="3435206" y="663660"/>
                  </a:lnTo>
                  <a:lnTo>
                    <a:pt x="3440598" y="663660"/>
                  </a:lnTo>
                  <a:lnTo>
                    <a:pt x="3440598" y="685239"/>
                  </a:lnTo>
                  <a:close/>
                </a:path>
                <a:path w="5038725" h="1857375">
                  <a:moveTo>
                    <a:pt x="3462170" y="690633"/>
                  </a:moveTo>
                  <a:lnTo>
                    <a:pt x="3413634" y="690633"/>
                  </a:lnTo>
                  <a:lnTo>
                    <a:pt x="3413634" y="685239"/>
                  </a:lnTo>
                  <a:lnTo>
                    <a:pt x="3462170" y="685239"/>
                  </a:lnTo>
                  <a:lnTo>
                    <a:pt x="3462170" y="690633"/>
                  </a:lnTo>
                  <a:close/>
                </a:path>
                <a:path w="5038725" h="1857375">
                  <a:moveTo>
                    <a:pt x="3440598" y="712212"/>
                  </a:moveTo>
                  <a:lnTo>
                    <a:pt x="3435206" y="712212"/>
                  </a:lnTo>
                  <a:lnTo>
                    <a:pt x="3435206" y="690633"/>
                  </a:lnTo>
                  <a:lnTo>
                    <a:pt x="3440598" y="690633"/>
                  </a:lnTo>
                  <a:lnTo>
                    <a:pt x="3440598" y="712212"/>
                  </a:lnTo>
                  <a:close/>
                </a:path>
                <a:path w="5038725" h="1857375">
                  <a:moveTo>
                    <a:pt x="3211405" y="685239"/>
                  </a:moveTo>
                  <a:lnTo>
                    <a:pt x="3206012" y="685239"/>
                  </a:lnTo>
                  <a:lnTo>
                    <a:pt x="3206012" y="663660"/>
                  </a:lnTo>
                  <a:lnTo>
                    <a:pt x="3211405" y="663660"/>
                  </a:lnTo>
                  <a:lnTo>
                    <a:pt x="3211405" y="685239"/>
                  </a:lnTo>
                  <a:close/>
                </a:path>
                <a:path w="5038725" h="1857375">
                  <a:moveTo>
                    <a:pt x="3232976" y="690633"/>
                  </a:moveTo>
                  <a:lnTo>
                    <a:pt x="3184441" y="690633"/>
                  </a:lnTo>
                  <a:lnTo>
                    <a:pt x="3184441" y="685239"/>
                  </a:lnTo>
                  <a:lnTo>
                    <a:pt x="3232976" y="685239"/>
                  </a:lnTo>
                  <a:lnTo>
                    <a:pt x="3232976" y="690633"/>
                  </a:lnTo>
                  <a:close/>
                </a:path>
                <a:path w="5038725" h="1857375">
                  <a:moveTo>
                    <a:pt x="3211405" y="712212"/>
                  </a:moveTo>
                  <a:lnTo>
                    <a:pt x="3206012" y="712212"/>
                  </a:lnTo>
                  <a:lnTo>
                    <a:pt x="3206012" y="690633"/>
                  </a:lnTo>
                  <a:lnTo>
                    <a:pt x="3211405" y="690633"/>
                  </a:lnTo>
                  <a:lnTo>
                    <a:pt x="3211405" y="712212"/>
                  </a:lnTo>
                  <a:close/>
                </a:path>
                <a:path w="5038725" h="1857375">
                  <a:moveTo>
                    <a:pt x="2982211" y="685239"/>
                  </a:moveTo>
                  <a:lnTo>
                    <a:pt x="2976819" y="685239"/>
                  </a:lnTo>
                  <a:lnTo>
                    <a:pt x="2976819" y="663660"/>
                  </a:lnTo>
                  <a:lnTo>
                    <a:pt x="2982211" y="663660"/>
                  </a:lnTo>
                  <a:lnTo>
                    <a:pt x="2982211" y="685239"/>
                  </a:lnTo>
                  <a:close/>
                </a:path>
                <a:path w="5038725" h="1857375">
                  <a:moveTo>
                    <a:pt x="3003783" y="690633"/>
                  </a:moveTo>
                  <a:lnTo>
                    <a:pt x="2955247" y="690633"/>
                  </a:lnTo>
                  <a:lnTo>
                    <a:pt x="2955247" y="685239"/>
                  </a:lnTo>
                  <a:lnTo>
                    <a:pt x="3003783" y="685239"/>
                  </a:lnTo>
                  <a:lnTo>
                    <a:pt x="3003783" y="690633"/>
                  </a:lnTo>
                  <a:close/>
                </a:path>
                <a:path w="5038725" h="1857375">
                  <a:moveTo>
                    <a:pt x="2982211" y="712212"/>
                  </a:moveTo>
                  <a:lnTo>
                    <a:pt x="2976819" y="712212"/>
                  </a:lnTo>
                  <a:lnTo>
                    <a:pt x="2976819" y="690633"/>
                  </a:lnTo>
                  <a:lnTo>
                    <a:pt x="2982211" y="690633"/>
                  </a:lnTo>
                  <a:lnTo>
                    <a:pt x="2982211" y="712212"/>
                  </a:lnTo>
                  <a:close/>
                </a:path>
                <a:path w="5038725" h="1857375">
                  <a:moveTo>
                    <a:pt x="3669792" y="913164"/>
                  </a:moveTo>
                  <a:lnTo>
                    <a:pt x="3664399" y="913164"/>
                  </a:lnTo>
                  <a:lnTo>
                    <a:pt x="3664399" y="891585"/>
                  </a:lnTo>
                  <a:lnTo>
                    <a:pt x="3669792" y="891585"/>
                  </a:lnTo>
                  <a:lnTo>
                    <a:pt x="3669792" y="913164"/>
                  </a:lnTo>
                  <a:close/>
                </a:path>
                <a:path w="5038725" h="1857375">
                  <a:moveTo>
                    <a:pt x="3691363" y="918559"/>
                  </a:moveTo>
                  <a:lnTo>
                    <a:pt x="3642828" y="918559"/>
                  </a:lnTo>
                  <a:lnTo>
                    <a:pt x="3642828" y="913164"/>
                  </a:lnTo>
                  <a:lnTo>
                    <a:pt x="3691363" y="913164"/>
                  </a:lnTo>
                  <a:lnTo>
                    <a:pt x="3691363" y="918559"/>
                  </a:lnTo>
                  <a:close/>
                </a:path>
                <a:path w="5038725" h="1857375">
                  <a:moveTo>
                    <a:pt x="3784389" y="799876"/>
                  </a:moveTo>
                  <a:lnTo>
                    <a:pt x="3778996" y="799876"/>
                  </a:lnTo>
                  <a:lnTo>
                    <a:pt x="3778996" y="778297"/>
                  </a:lnTo>
                  <a:lnTo>
                    <a:pt x="3784389" y="778297"/>
                  </a:lnTo>
                  <a:lnTo>
                    <a:pt x="3784389" y="799876"/>
                  </a:lnTo>
                  <a:close/>
                </a:path>
                <a:path w="5038725" h="1857375">
                  <a:moveTo>
                    <a:pt x="3805960" y="805270"/>
                  </a:moveTo>
                  <a:lnTo>
                    <a:pt x="3757425" y="805270"/>
                  </a:lnTo>
                  <a:lnTo>
                    <a:pt x="3757425" y="799876"/>
                  </a:lnTo>
                  <a:lnTo>
                    <a:pt x="3805960" y="799876"/>
                  </a:lnTo>
                  <a:lnTo>
                    <a:pt x="3805960" y="805270"/>
                  </a:lnTo>
                  <a:close/>
                </a:path>
                <a:path w="5038725" h="1857375">
                  <a:moveTo>
                    <a:pt x="3784389" y="826849"/>
                  </a:moveTo>
                  <a:lnTo>
                    <a:pt x="3778996" y="826849"/>
                  </a:lnTo>
                  <a:lnTo>
                    <a:pt x="3778996" y="805270"/>
                  </a:lnTo>
                  <a:lnTo>
                    <a:pt x="3784389" y="805270"/>
                  </a:lnTo>
                  <a:lnTo>
                    <a:pt x="3784389" y="826849"/>
                  </a:lnTo>
                  <a:close/>
                </a:path>
                <a:path w="5038725" h="1857375">
                  <a:moveTo>
                    <a:pt x="3555195" y="799876"/>
                  </a:moveTo>
                  <a:lnTo>
                    <a:pt x="3549802" y="799876"/>
                  </a:lnTo>
                  <a:lnTo>
                    <a:pt x="3549802" y="778297"/>
                  </a:lnTo>
                  <a:lnTo>
                    <a:pt x="3555195" y="778297"/>
                  </a:lnTo>
                  <a:lnTo>
                    <a:pt x="3555195" y="799876"/>
                  </a:lnTo>
                  <a:close/>
                </a:path>
                <a:path w="5038725" h="1857375">
                  <a:moveTo>
                    <a:pt x="3576766" y="805270"/>
                  </a:moveTo>
                  <a:lnTo>
                    <a:pt x="3528231" y="805270"/>
                  </a:lnTo>
                  <a:lnTo>
                    <a:pt x="3528231" y="799876"/>
                  </a:lnTo>
                  <a:lnTo>
                    <a:pt x="3576766" y="799876"/>
                  </a:lnTo>
                  <a:lnTo>
                    <a:pt x="3576766" y="805270"/>
                  </a:lnTo>
                  <a:close/>
                </a:path>
                <a:path w="5038725" h="1857375">
                  <a:moveTo>
                    <a:pt x="3555195" y="826849"/>
                  </a:moveTo>
                  <a:lnTo>
                    <a:pt x="3549802" y="826849"/>
                  </a:lnTo>
                  <a:lnTo>
                    <a:pt x="3549802" y="805270"/>
                  </a:lnTo>
                  <a:lnTo>
                    <a:pt x="3555195" y="805270"/>
                  </a:lnTo>
                  <a:lnTo>
                    <a:pt x="3555195" y="826849"/>
                  </a:lnTo>
                  <a:close/>
                </a:path>
                <a:path w="5038725" h="1857375">
                  <a:moveTo>
                    <a:pt x="3326002" y="799876"/>
                  </a:moveTo>
                  <a:lnTo>
                    <a:pt x="3320609" y="799876"/>
                  </a:lnTo>
                  <a:lnTo>
                    <a:pt x="3320609" y="778297"/>
                  </a:lnTo>
                  <a:lnTo>
                    <a:pt x="3326002" y="778297"/>
                  </a:lnTo>
                  <a:lnTo>
                    <a:pt x="3326002" y="799876"/>
                  </a:lnTo>
                  <a:close/>
                </a:path>
                <a:path w="5038725" h="1857375">
                  <a:moveTo>
                    <a:pt x="3347573" y="805270"/>
                  </a:moveTo>
                  <a:lnTo>
                    <a:pt x="3299038" y="805270"/>
                  </a:lnTo>
                  <a:lnTo>
                    <a:pt x="3299038" y="799876"/>
                  </a:lnTo>
                  <a:lnTo>
                    <a:pt x="3347573" y="799876"/>
                  </a:lnTo>
                  <a:lnTo>
                    <a:pt x="3347573" y="805270"/>
                  </a:lnTo>
                  <a:close/>
                </a:path>
                <a:path w="5038725" h="1857375">
                  <a:moveTo>
                    <a:pt x="3326002" y="826849"/>
                  </a:moveTo>
                  <a:lnTo>
                    <a:pt x="3320609" y="826849"/>
                  </a:lnTo>
                  <a:lnTo>
                    <a:pt x="3320609" y="805270"/>
                  </a:lnTo>
                  <a:lnTo>
                    <a:pt x="3326002" y="805270"/>
                  </a:lnTo>
                  <a:lnTo>
                    <a:pt x="3326002" y="826849"/>
                  </a:lnTo>
                  <a:close/>
                </a:path>
                <a:path w="5038725" h="1857375">
                  <a:moveTo>
                    <a:pt x="3096808" y="799876"/>
                  </a:moveTo>
                  <a:lnTo>
                    <a:pt x="3091415" y="799876"/>
                  </a:lnTo>
                  <a:lnTo>
                    <a:pt x="3091415" y="778297"/>
                  </a:lnTo>
                  <a:lnTo>
                    <a:pt x="3096808" y="778297"/>
                  </a:lnTo>
                  <a:lnTo>
                    <a:pt x="3096808" y="799876"/>
                  </a:lnTo>
                  <a:close/>
                </a:path>
                <a:path w="5038725" h="1857375">
                  <a:moveTo>
                    <a:pt x="3118379" y="805270"/>
                  </a:moveTo>
                  <a:lnTo>
                    <a:pt x="3069844" y="805270"/>
                  </a:lnTo>
                  <a:lnTo>
                    <a:pt x="3069844" y="799876"/>
                  </a:lnTo>
                  <a:lnTo>
                    <a:pt x="3118379" y="799876"/>
                  </a:lnTo>
                  <a:lnTo>
                    <a:pt x="3118379" y="805270"/>
                  </a:lnTo>
                  <a:close/>
                </a:path>
                <a:path w="5038725" h="1857375">
                  <a:moveTo>
                    <a:pt x="3096808" y="826849"/>
                  </a:moveTo>
                  <a:lnTo>
                    <a:pt x="3091415" y="826849"/>
                  </a:lnTo>
                  <a:lnTo>
                    <a:pt x="3091415" y="805270"/>
                  </a:lnTo>
                  <a:lnTo>
                    <a:pt x="3096808" y="805270"/>
                  </a:lnTo>
                  <a:lnTo>
                    <a:pt x="3096808" y="826849"/>
                  </a:lnTo>
                  <a:close/>
                </a:path>
                <a:path w="5038725" h="1857375">
                  <a:moveTo>
                    <a:pt x="3440598" y="914513"/>
                  </a:moveTo>
                  <a:lnTo>
                    <a:pt x="3435206" y="914513"/>
                  </a:lnTo>
                  <a:lnTo>
                    <a:pt x="3435206" y="892934"/>
                  </a:lnTo>
                  <a:lnTo>
                    <a:pt x="3440598" y="892934"/>
                  </a:lnTo>
                  <a:lnTo>
                    <a:pt x="3440598" y="914513"/>
                  </a:lnTo>
                  <a:close/>
                </a:path>
                <a:path w="5038725" h="1857375">
                  <a:moveTo>
                    <a:pt x="3462170" y="919908"/>
                  </a:moveTo>
                  <a:lnTo>
                    <a:pt x="3413634" y="919908"/>
                  </a:lnTo>
                  <a:lnTo>
                    <a:pt x="3413634" y="914513"/>
                  </a:lnTo>
                  <a:lnTo>
                    <a:pt x="3462170" y="914513"/>
                  </a:lnTo>
                  <a:lnTo>
                    <a:pt x="3462170" y="919908"/>
                  </a:lnTo>
                  <a:close/>
                </a:path>
                <a:path w="5038725" h="1857375">
                  <a:moveTo>
                    <a:pt x="3440598" y="941486"/>
                  </a:moveTo>
                  <a:lnTo>
                    <a:pt x="3435206" y="941486"/>
                  </a:lnTo>
                  <a:lnTo>
                    <a:pt x="3435206" y="919908"/>
                  </a:lnTo>
                  <a:lnTo>
                    <a:pt x="3440598" y="919908"/>
                  </a:lnTo>
                  <a:lnTo>
                    <a:pt x="3440598" y="941486"/>
                  </a:lnTo>
                  <a:close/>
                </a:path>
                <a:path w="5038725" h="1857375">
                  <a:moveTo>
                    <a:pt x="3211405" y="914513"/>
                  </a:moveTo>
                  <a:lnTo>
                    <a:pt x="3206012" y="914513"/>
                  </a:lnTo>
                  <a:lnTo>
                    <a:pt x="3206012" y="892934"/>
                  </a:lnTo>
                  <a:lnTo>
                    <a:pt x="3211405" y="892934"/>
                  </a:lnTo>
                  <a:lnTo>
                    <a:pt x="3211405" y="914513"/>
                  </a:lnTo>
                  <a:close/>
                </a:path>
                <a:path w="5038725" h="1857375">
                  <a:moveTo>
                    <a:pt x="3232976" y="919908"/>
                  </a:moveTo>
                  <a:lnTo>
                    <a:pt x="3184441" y="919908"/>
                  </a:lnTo>
                  <a:lnTo>
                    <a:pt x="3184441" y="914513"/>
                  </a:lnTo>
                  <a:lnTo>
                    <a:pt x="3232976" y="914513"/>
                  </a:lnTo>
                  <a:lnTo>
                    <a:pt x="3232976" y="919908"/>
                  </a:lnTo>
                  <a:close/>
                </a:path>
                <a:path w="5038725" h="1857375">
                  <a:moveTo>
                    <a:pt x="3211405" y="941486"/>
                  </a:moveTo>
                  <a:lnTo>
                    <a:pt x="3206012" y="941486"/>
                  </a:lnTo>
                  <a:lnTo>
                    <a:pt x="3206012" y="919908"/>
                  </a:lnTo>
                  <a:lnTo>
                    <a:pt x="3211405" y="919908"/>
                  </a:lnTo>
                  <a:lnTo>
                    <a:pt x="3211405" y="941486"/>
                  </a:lnTo>
                  <a:close/>
                </a:path>
                <a:path w="5038725" h="1857375">
                  <a:moveTo>
                    <a:pt x="2982211" y="914513"/>
                  </a:moveTo>
                  <a:lnTo>
                    <a:pt x="2976819" y="914513"/>
                  </a:lnTo>
                  <a:lnTo>
                    <a:pt x="2976819" y="892934"/>
                  </a:lnTo>
                  <a:lnTo>
                    <a:pt x="2982211" y="892934"/>
                  </a:lnTo>
                  <a:lnTo>
                    <a:pt x="2982211" y="914513"/>
                  </a:lnTo>
                  <a:close/>
                </a:path>
                <a:path w="5038725" h="1857375">
                  <a:moveTo>
                    <a:pt x="3003783" y="919908"/>
                  </a:moveTo>
                  <a:lnTo>
                    <a:pt x="2955247" y="919908"/>
                  </a:lnTo>
                  <a:lnTo>
                    <a:pt x="2955247" y="914513"/>
                  </a:lnTo>
                  <a:lnTo>
                    <a:pt x="3003783" y="914513"/>
                  </a:lnTo>
                  <a:lnTo>
                    <a:pt x="3003783" y="919908"/>
                  </a:lnTo>
                  <a:close/>
                </a:path>
                <a:path w="5038725" h="1857375">
                  <a:moveTo>
                    <a:pt x="2982211" y="941486"/>
                  </a:moveTo>
                  <a:lnTo>
                    <a:pt x="2976819" y="941486"/>
                  </a:lnTo>
                  <a:lnTo>
                    <a:pt x="2976819" y="919908"/>
                  </a:lnTo>
                  <a:lnTo>
                    <a:pt x="2982211" y="919908"/>
                  </a:lnTo>
                  <a:lnTo>
                    <a:pt x="2982211" y="941486"/>
                  </a:lnTo>
                  <a:close/>
                </a:path>
                <a:path w="5038725" h="1857375">
                  <a:moveTo>
                    <a:pt x="3096808" y="1034545"/>
                  </a:moveTo>
                  <a:lnTo>
                    <a:pt x="3069844" y="1034545"/>
                  </a:lnTo>
                  <a:lnTo>
                    <a:pt x="3069844" y="1029150"/>
                  </a:lnTo>
                  <a:lnTo>
                    <a:pt x="3091415" y="1029150"/>
                  </a:lnTo>
                  <a:lnTo>
                    <a:pt x="3091415" y="1007571"/>
                  </a:lnTo>
                  <a:lnTo>
                    <a:pt x="3096808" y="1007571"/>
                  </a:lnTo>
                  <a:lnTo>
                    <a:pt x="3096808" y="1034545"/>
                  </a:lnTo>
                  <a:close/>
                </a:path>
                <a:path w="5038725" h="1857375">
                  <a:moveTo>
                    <a:pt x="2774589" y="2810"/>
                  </a:moveTo>
                  <a:lnTo>
                    <a:pt x="2726054" y="2810"/>
                  </a:lnTo>
                  <a:lnTo>
                    <a:pt x="2726054" y="0"/>
                  </a:lnTo>
                  <a:lnTo>
                    <a:pt x="2774589" y="0"/>
                  </a:lnTo>
                  <a:lnTo>
                    <a:pt x="2774589" y="2810"/>
                  </a:lnTo>
                  <a:close/>
                </a:path>
                <a:path w="5038725" h="1857375">
                  <a:moveTo>
                    <a:pt x="2753018" y="24389"/>
                  </a:moveTo>
                  <a:lnTo>
                    <a:pt x="2747625" y="24389"/>
                  </a:lnTo>
                  <a:lnTo>
                    <a:pt x="2747625" y="2810"/>
                  </a:lnTo>
                  <a:lnTo>
                    <a:pt x="2753018" y="2810"/>
                  </a:lnTo>
                  <a:lnTo>
                    <a:pt x="2753018" y="24389"/>
                  </a:lnTo>
                  <a:close/>
                </a:path>
                <a:path w="5038725" h="1857375">
                  <a:moveTo>
                    <a:pt x="2545396" y="2810"/>
                  </a:moveTo>
                  <a:lnTo>
                    <a:pt x="2496860" y="2810"/>
                  </a:lnTo>
                  <a:lnTo>
                    <a:pt x="2496860" y="0"/>
                  </a:lnTo>
                  <a:lnTo>
                    <a:pt x="2545396" y="0"/>
                  </a:lnTo>
                  <a:lnTo>
                    <a:pt x="2545396" y="2810"/>
                  </a:lnTo>
                  <a:close/>
                </a:path>
                <a:path w="5038725" h="1857375">
                  <a:moveTo>
                    <a:pt x="2523824" y="24389"/>
                  </a:moveTo>
                  <a:lnTo>
                    <a:pt x="2518432" y="24389"/>
                  </a:lnTo>
                  <a:lnTo>
                    <a:pt x="2518432" y="2810"/>
                  </a:lnTo>
                  <a:lnTo>
                    <a:pt x="2523824" y="2810"/>
                  </a:lnTo>
                  <a:lnTo>
                    <a:pt x="2523824" y="24389"/>
                  </a:lnTo>
                  <a:close/>
                </a:path>
                <a:path w="5038725" h="1857375">
                  <a:moveTo>
                    <a:pt x="2316202" y="2810"/>
                  </a:moveTo>
                  <a:lnTo>
                    <a:pt x="2267667" y="2810"/>
                  </a:lnTo>
                  <a:lnTo>
                    <a:pt x="2267667" y="0"/>
                  </a:lnTo>
                  <a:lnTo>
                    <a:pt x="2316202" y="0"/>
                  </a:lnTo>
                  <a:lnTo>
                    <a:pt x="2316202" y="2810"/>
                  </a:lnTo>
                  <a:close/>
                </a:path>
                <a:path w="5038725" h="1857375">
                  <a:moveTo>
                    <a:pt x="2294631" y="24389"/>
                  </a:moveTo>
                  <a:lnTo>
                    <a:pt x="2289238" y="24389"/>
                  </a:lnTo>
                  <a:lnTo>
                    <a:pt x="2289238" y="2810"/>
                  </a:lnTo>
                  <a:lnTo>
                    <a:pt x="2294631" y="2810"/>
                  </a:lnTo>
                  <a:lnTo>
                    <a:pt x="2294631" y="24389"/>
                  </a:lnTo>
                  <a:close/>
                </a:path>
                <a:path w="5038725" h="1857375">
                  <a:moveTo>
                    <a:pt x="2087009" y="2810"/>
                  </a:moveTo>
                  <a:lnTo>
                    <a:pt x="2038473" y="2810"/>
                  </a:lnTo>
                  <a:lnTo>
                    <a:pt x="2038473" y="0"/>
                  </a:lnTo>
                  <a:lnTo>
                    <a:pt x="2087009" y="0"/>
                  </a:lnTo>
                  <a:lnTo>
                    <a:pt x="2087009" y="2810"/>
                  </a:lnTo>
                  <a:close/>
                </a:path>
                <a:path w="5038725" h="1857375">
                  <a:moveTo>
                    <a:pt x="2065437" y="24389"/>
                  </a:moveTo>
                  <a:lnTo>
                    <a:pt x="2060045" y="24389"/>
                  </a:lnTo>
                  <a:lnTo>
                    <a:pt x="2060045" y="2810"/>
                  </a:lnTo>
                  <a:lnTo>
                    <a:pt x="2065437" y="2810"/>
                  </a:lnTo>
                  <a:lnTo>
                    <a:pt x="2065437" y="24389"/>
                  </a:lnTo>
                  <a:close/>
                </a:path>
                <a:path w="5038725" h="1857375">
                  <a:moveTo>
                    <a:pt x="2867615" y="112053"/>
                  </a:moveTo>
                  <a:lnTo>
                    <a:pt x="2862222" y="112053"/>
                  </a:lnTo>
                  <a:lnTo>
                    <a:pt x="2862222" y="90474"/>
                  </a:lnTo>
                  <a:lnTo>
                    <a:pt x="2867615" y="90474"/>
                  </a:lnTo>
                  <a:lnTo>
                    <a:pt x="2867615" y="112053"/>
                  </a:lnTo>
                  <a:close/>
                </a:path>
                <a:path w="5038725" h="1857375">
                  <a:moveTo>
                    <a:pt x="2889186" y="117447"/>
                  </a:moveTo>
                  <a:lnTo>
                    <a:pt x="2840651" y="117447"/>
                  </a:lnTo>
                  <a:lnTo>
                    <a:pt x="2840651" y="112053"/>
                  </a:lnTo>
                  <a:lnTo>
                    <a:pt x="2889186" y="112053"/>
                  </a:lnTo>
                  <a:lnTo>
                    <a:pt x="2889186" y="117447"/>
                  </a:lnTo>
                  <a:close/>
                </a:path>
                <a:path w="5038725" h="1857375">
                  <a:moveTo>
                    <a:pt x="2867615" y="139026"/>
                  </a:moveTo>
                  <a:lnTo>
                    <a:pt x="2862222" y="139026"/>
                  </a:lnTo>
                  <a:lnTo>
                    <a:pt x="2862222" y="117447"/>
                  </a:lnTo>
                  <a:lnTo>
                    <a:pt x="2867615" y="117447"/>
                  </a:lnTo>
                  <a:lnTo>
                    <a:pt x="2867615" y="139026"/>
                  </a:lnTo>
                  <a:close/>
                </a:path>
                <a:path w="5038725" h="1857375">
                  <a:moveTo>
                    <a:pt x="2638421" y="112053"/>
                  </a:moveTo>
                  <a:lnTo>
                    <a:pt x="2633028" y="112053"/>
                  </a:lnTo>
                  <a:lnTo>
                    <a:pt x="2633028" y="90474"/>
                  </a:lnTo>
                  <a:lnTo>
                    <a:pt x="2638421" y="90474"/>
                  </a:lnTo>
                  <a:lnTo>
                    <a:pt x="2638421" y="112053"/>
                  </a:lnTo>
                  <a:close/>
                </a:path>
                <a:path w="5038725" h="1857375">
                  <a:moveTo>
                    <a:pt x="2659992" y="117447"/>
                  </a:moveTo>
                  <a:lnTo>
                    <a:pt x="2611457" y="117447"/>
                  </a:lnTo>
                  <a:lnTo>
                    <a:pt x="2611457" y="112053"/>
                  </a:lnTo>
                  <a:lnTo>
                    <a:pt x="2659992" y="112053"/>
                  </a:lnTo>
                  <a:lnTo>
                    <a:pt x="2659992" y="117447"/>
                  </a:lnTo>
                  <a:close/>
                </a:path>
                <a:path w="5038725" h="1857375">
                  <a:moveTo>
                    <a:pt x="2638421" y="139026"/>
                  </a:moveTo>
                  <a:lnTo>
                    <a:pt x="2633028" y="139026"/>
                  </a:lnTo>
                  <a:lnTo>
                    <a:pt x="2633028" y="117447"/>
                  </a:lnTo>
                  <a:lnTo>
                    <a:pt x="2638421" y="117447"/>
                  </a:lnTo>
                  <a:lnTo>
                    <a:pt x="2638421" y="139026"/>
                  </a:lnTo>
                  <a:close/>
                </a:path>
                <a:path w="5038725" h="1857375">
                  <a:moveTo>
                    <a:pt x="2409228" y="112053"/>
                  </a:moveTo>
                  <a:lnTo>
                    <a:pt x="2403835" y="112053"/>
                  </a:lnTo>
                  <a:lnTo>
                    <a:pt x="2403835" y="90474"/>
                  </a:lnTo>
                  <a:lnTo>
                    <a:pt x="2409228" y="90474"/>
                  </a:lnTo>
                  <a:lnTo>
                    <a:pt x="2409228" y="112053"/>
                  </a:lnTo>
                  <a:close/>
                </a:path>
                <a:path w="5038725" h="1857375">
                  <a:moveTo>
                    <a:pt x="2430799" y="117447"/>
                  </a:moveTo>
                  <a:lnTo>
                    <a:pt x="2382264" y="117447"/>
                  </a:lnTo>
                  <a:lnTo>
                    <a:pt x="2382264" y="112053"/>
                  </a:lnTo>
                  <a:lnTo>
                    <a:pt x="2430799" y="112053"/>
                  </a:lnTo>
                  <a:lnTo>
                    <a:pt x="2430799" y="117447"/>
                  </a:lnTo>
                  <a:close/>
                </a:path>
                <a:path w="5038725" h="1857375">
                  <a:moveTo>
                    <a:pt x="2409228" y="139026"/>
                  </a:moveTo>
                  <a:lnTo>
                    <a:pt x="2403835" y="139026"/>
                  </a:lnTo>
                  <a:lnTo>
                    <a:pt x="2403835" y="117447"/>
                  </a:lnTo>
                  <a:lnTo>
                    <a:pt x="2409228" y="117447"/>
                  </a:lnTo>
                  <a:lnTo>
                    <a:pt x="2409228" y="139026"/>
                  </a:lnTo>
                  <a:close/>
                </a:path>
                <a:path w="5038725" h="1857375">
                  <a:moveTo>
                    <a:pt x="2180034" y="112053"/>
                  </a:moveTo>
                  <a:lnTo>
                    <a:pt x="2174641" y="112053"/>
                  </a:lnTo>
                  <a:lnTo>
                    <a:pt x="2174641" y="90474"/>
                  </a:lnTo>
                  <a:lnTo>
                    <a:pt x="2180034" y="90474"/>
                  </a:lnTo>
                  <a:lnTo>
                    <a:pt x="2180034" y="112053"/>
                  </a:lnTo>
                  <a:close/>
                </a:path>
                <a:path w="5038725" h="1857375">
                  <a:moveTo>
                    <a:pt x="2201605" y="117447"/>
                  </a:moveTo>
                  <a:lnTo>
                    <a:pt x="2153070" y="117447"/>
                  </a:lnTo>
                  <a:lnTo>
                    <a:pt x="2153070" y="112053"/>
                  </a:lnTo>
                  <a:lnTo>
                    <a:pt x="2201605" y="112053"/>
                  </a:lnTo>
                  <a:lnTo>
                    <a:pt x="2201605" y="117447"/>
                  </a:lnTo>
                  <a:close/>
                </a:path>
                <a:path w="5038725" h="1857375">
                  <a:moveTo>
                    <a:pt x="2180034" y="139026"/>
                  </a:moveTo>
                  <a:lnTo>
                    <a:pt x="2174641" y="139026"/>
                  </a:lnTo>
                  <a:lnTo>
                    <a:pt x="2174641" y="117447"/>
                  </a:lnTo>
                  <a:lnTo>
                    <a:pt x="2180034" y="117447"/>
                  </a:lnTo>
                  <a:lnTo>
                    <a:pt x="2180034" y="139026"/>
                  </a:lnTo>
                  <a:close/>
                </a:path>
                <a:path w="5038725" h="1857375">
                  <a:moveTo>
                    <a:pt x="2753018" y="226690"/>
                  </a:moveTo>
                  <a:lnTo>
                    <a:pt x="2747625" y="226690"/>
                  </a:lnTo>
                  <a:lnTo>
                    <a:pt x="2747625" y="205111"/>
                  </a:lnTo>
                  <a:lnTo>
                    <a:pt x="2753018" y="205111"/>
                  </a:lnTo>
                  <a:lnTo>
                    <a:pt x="2753018" y="226690"/>
                  </a:lnTo>
                  <a:close/>
                </a:path>
                <a:path w="5038725" h="1857375">
                  <a:moveTo>
                    <a:pt x="2774589" y="232085"/>
                  </a:moveTo>
                  <a:lnTo>
                    <a:pt x="2726054" y="232085"/>
                  </a:lnTo>
                  <a:lnTo>
                    <a:pt x="2726054" y="226690"/>
                  </a:lnTo>
                  <a:lnTo>
                    <a:pt x="2774589" y="226690"/>
                  </a:lnTo>
                  <a:lnTo>
                    <a:pt x="2774589" y="232085"/>
                  </a:lnTo>
                  <a:close/>
                </a:path>
                <a:path w="5038725" h="1857375">
                  <a:moveTo>
                    <a:pt x="2753018" y="253663"/>
                  </a:moveTo>
                  <a:lnTo>
                    <a:pt x="2747625" y="253663"/>
                  </a:lnTo>
                  <a:lnTo>
                    <a:pt x="2747625" y="232085"/>
                  </a:lnTo>
                  <a:lnTo>
                    <a:pt x="2753018" y="232085"/>
                  </a:lnTo>
                  <a:lnTo>
                    <a:pt x="2753018" y="253663"/>
                  </a:lnTo>
                  <a:close/>
                </a:path>
                <a:path w="5038725" h="1857375">
                  <a:moveTo>
                    <a:pt x="2523824" y="226690"/>
                  </a:moveTo>
                  <a:lnTo>
                    <a:pt x="2518432" y="226690"/>
                  </a:lnTo>
                  <a:lnTo>
                    <a:pt x="2518432" y="205111"/>
                  </a:lnTo>
                  <a:lnTo>
                    <a:pt x="2523824" y="205111"/>
                  </a:lnTo>
                  <a:lnTo>
                    <a:pt x="2523824" y="226690"/>
                  </a:lnTo>
                  <a:close/>
                </a:path>
                <a:path w="5038725" h="1857375">
                  <a:moveTo>
                    <a:pt x="2545396" y="232085"/>
                  </a:moveTo>
                  <a:lnTo>
                    <a:pt x="2496860" y="232085"/>
                  </a:lnTo>
                  <a:lnTo>
                    <a:pt x="2496860" y="226690"/>
                  </a:lnTo>
                  <a:lnTo>
                    <a:pt x="2545396" y="226690"/>
                  </a:lnTo>
                  <a:lnTo>
                    <a:pt x="2545396" y="232085"/>
                  </a:lnTo>
                  <a:close/>
                </a:path>
                <a:path w="5038725" h="1857375">
                  <a:moveTo>
                    <a:pt x="2523824" y="253663"/>
                  </a:moveTo>
                  <a:lnTo>
                    <a:pt x="2518432" y="253663"/>
                  </a:lnTo>
                  <a:lnTo>
                    <a:pt x="2518432" y="232085"/>
                  </a:lnTo>
                  <a:lnTo>
                    <a:pt x="2523824" y="232085"/>
                  </a:lnTo>
                  <a:lnTo>
                    <a:pt x="2523824" y="253663"/>
                  </a:lnTo>
                  <a:close/>
                </a:path>
                <a:path w="5038725" h="1857375">
                  <a:moveTo>
                    <a:pt x="2294631" y="226690"/>
                  </a:moveTo>
                  <a:lnTo>
                    <a:pt x="2289238" y="226690"/>
                  </a:lnTo>
                  <a:lnTo>
                    <a:pt x="2289238" y="205111"/>
                  </a:lnTo>
                  <a:lnTo>
                    <a:pt x="2294631" y="205111"/>
                  </a:lnTo>
                  <a:lnTo>
                    <a:pt x="2294631" y="226690"/>
                  </a:lnTo>
                  <a:close/>
                </a:path>
                <a:path w="5038725" h="1857375">
                  <a:moveTo>
                    <a:pt x="2316202" y="232085"/>
                  </a:moveTo>
                  <a:lnTo>
                    <a:pt x="2267667" y="232085"/>
                  </a:lnTo>
                  <a:lnTo>
                    <a:pt x="2267667" y="226690"/>
                  </a:lnTo>
                  <a:lnTo>
                    <a:pt x="2316202" y="226690"/>
                  </a:lnTo>
                  <a:lnTo>
                    <a:pt x="2316202" y="232085"/>
                  </a:lnTo>
                  <a:close/>
                </a:path>
                <a:path w="5038725" h="1857375">
                  <a:moveTo>
                    <a:pt x="2294631" y="253663"/>
                  </a:moveTo>
                  <a:lnTo>
                    <a:pt x="2289238" y="253663"/>
                  </a:lnTo>
                  <a:lnTo>
                    <a:pt x="2289238" y="232085"/>
                  </a:lnTo>
                  <a:lnTo>
                    <a:pt x="2294631" y="232085"/>
                  </a:lnTo>
                  <a:lnTo>
                    <a:pt x="2294631" y="253663"/>
                  </a:lnTo>
                  <a:close/>
                </a:path>
                <a:path w="5038725" h="1857375">
                  <a:moveTo>
                    <a:pt x="2065437" y="226690"/>
                  </a:moveTo>
                  <a:lnTo>
                    <a:pt x="2060045" y="226690"/>
                  </a:lnTo>
                  <a:lnTo>
                    <a:pt x="2060045" y="205111"/>
                  </a:lnTo>
                  <a:lnTo>
                    <a:pt x="2065437" y="205111"/>
                  </a:lnTo>
                  <a:lnTo>
                    <a:pt x="2065437" y="226690"/>
                  </a:lnTo>
                  <a:close/>
                </a:path>
                <a:path w="5038725" h="1857375">
                  <a:moveTo>
                    <a:pt x="2087009" y="232085"/>
                  </a:moveTo>
                  <a:lnTo>
                    <a:pt x="2038473" y="232085"/>
                  </a:lnTo>
                  <a:lnTo>
                    <a:pt x="2038473" y="226690"/>
                  </a:lnTo>
                  <a:lnTo>
                    <a:pt x="2087009" y="226690"/>
                  </a:lnTo>
                  <a:lnTo>
                    <a:pt x="2087009" y="232085"/>
                  </a:lnTo>
                  <a:close/>
                </a:path>
                <a:path w="5038725" h="1857375">
                  <a:moveTo>
                    <a:pt x="2065437" y="253663"/>
                  </a:moveTo>
                  <a:lnTo>
                    <a:pt x="2060045" y="253663"/>
                  </a:lnTo>
                  <a:lnTo>
                    <a:pt x="2060045" y="232085"/>
                  </a:lnTo>
                  <a:lnTo>
                    <a:pt x="2065437" y="232085"/>
                  </a:lnTo>
                  <a:lnTo>
                    <a:pt x="2065437" y="253663"/>
                  </a:lnTo>
                  <a:close/>
                </a:path>
                <a:path w="5038725" h="1857375">
                  <a:moveTo>
                    <a:pt x="2867615" y="341327"/>
                  </a:moveTo>
                  <a:lnTo>
                    <a:pt x="2862222" y="341327"/>
                  </a:lnTo>
                  <a:lnTo>
                    <a:pt x="2862222" y="319748"/>
                  </a:lnTo>
                  <a:lnTo>
                    <a:pt x="2867615" y="319748"/>
                  </a:lnTo>
                  <a:lnTo>
                    <a:pt x="2867615" y="341327"/>
                  </a:lnTo>
                  <a:close/>
                </a:path>
                <a:path w="5038725" h="1857375">
                  <a:moveTo>
                    <a:pt x="2889186" y="346722"/>
                  </a:moveTo>
                  <a:lnTo>
                    <a:pt x="2840651" y="346722"/>
                  </a:lnTo>
                  <a:lnTo>
                    <a:pt x="2840651" y="341327"/>
                  </a:lnTo>
                  <a:lnTo>
                    <a:pt x="2889186" y="341327"/>
                  </a:lnTo>
                  <a:lnTo>
                    <a:pt x="2889186" y="346722"/>
                  </a:lnTo>
                  <a:close/>
                </a:path>
                <a:path w="5038725" h="1857375">
                  <a:moveTo>
                    <a:pt x="2867615" y="368301"/>
                  </a:moveTo>
                  <a:lnTo>
                    <a:pt x="2862222" y="368301"/>
                  </a:lnTo>
                  <a:lnTo>
                    <a:pt x="2862222" y="346722"/>
                  </a:lnTo>
                  <a:lnTo>
                    <a:pt x="2867615" y="346722"/>
                  </a:lnTo>
                  <a:lnTo>
                    <a:pt x="2867615" y="368301"/>
                  </a:lnTo>
                  <a:close/>
                </a:path>
                <a:path w="5038725" h="1857375">
                  <a:moveTo>
                    <a:pt x="2638421" y="341327"/>
                  </a:moveTo>
                  <a:lnTo>
                    <a:pt x="2633028" y="341327"/>
                  </a:lnTo>
                  <a:lnTo>
                    <a:pt x="2633028" y="319748"/>
                  </a:lnTo>
                  <a:lnTo>
                    <a:pt x="2638421" y="319748"/>
                  </a:lnTo>
                  <a:lnTo>
                    <a:pt x="2638421" y="341327"/>
                  </a:lnTo>
                  <a:close/>
                </a:path>
                <a:path w="5038725" h="1857375">
                  <a:moveTo>
                    <a:pt x="2659992" y="346722"/>
                  </a:moveTo>
                  <a:lnTo>
                    <a:pt x="2611457" y="346722"/>
                  </a:lnTo>
                  <a:lnTo>
                    <a:pt x="2611457" y="341327"/>
                  </a:lnTo>
                  <a:lnTo>
                    <a:pt x="2659992" y="341327"/>
                  </a:lnTo>
                  <a:lnTo>
                    <a:pt x="2659992" y="346722"/>
                  </a:lnTo>
                  <a:close/>
                </a:path>
                <a:path w="5038725" h="1857375">
                  <a:moveTo>
                    <a:pt x="2638421" y="368301"/>
                  </a:moveTo>
                  <a:lnTo>
                    <a:pt x="2633028" y="368301"/>
                  </a:lnTo>
                  <a:lnTo>
                    <a:pt x="2633028" y="346722"/>
                  </a:lnTo>
                  <a:lnTo>
                    <a:pt x="2638421" y="346722"/>
                  </a:lnTo>
                  <a:lnTo>
                    <a:pt x="2638421" y="368301"/>
                  </a:lnTo>
                  <a:close/>
                </a:path>
                <a:path w="5038725" h="1857375">
                  <a:moveTo>
                    <a:pt x="2409228" y="341327"/>
                  </a:moveTo>
                  <a:lnTo>
                    <a:pt x="2403835" y="341327"/>
                  </a:lnTo>
                  <a:lnTo>
                    <a:pt x="2403835" y="319748"/>
                  </a:lnTo>
                  <a:lnTo>
                    <a:pt x="2409228" y="319748"/>
                  </a:lnTo>
                  <a:lnTo>
                    <a:pt x="2409228" y="341327"/>
                  </a:lnTo>
                  <a:close/>
                </a:path>
                <a:path w="5038725" h="1857375">
                  <a:moveTo>
                    <a:pt x="2430799" y="346722"/>
                  </a:moveTo>
                  <a:lnTo>
                    <a:pt x="2382264" y="346722"/>
                  </a:lnTo>
                  <a:lnTo>
                    <a:pt x="2382264" y="341327"/>
                  </a:lnTo>
                  <a:lnTo>
                    <a:pt x="2430799" y="341327"/>
                  </a:lnTo>
                  <a:lnTo>
                    <a:pt x="2430799" y="346722"/>
                  </a:lnTo>
                  <a:close/>
                </a:path>
                <a:path w="5038725" h="1857375">
                  <a:moveTo>
                    <a:pt x="2409228" y="368301"/>
                  </a:moveTo>
                  <a:lnTo>
                    <a:pt x="2403835" y="368301"/>
                  </a:lnTo>
                  <a:lnTo>
                    <a:pt x="2403835" y="346722"/>
                  </a:lnTo>
                  <a:lnTo>
                    <a:pt x="2409228" y="346722"/>
                  </a:lnTo>
                  <a:lnTo>
                    <a:pt x="2409228" y="368301"/>
                  </a:lnTo>
                  <a:close/>
                </a:path>
                <a:path w="5038725" h="1857375">
                  <a:moveTo>
                    <a:pt x="2180034" y="341327"/>
                  </a:moveTo>
                  <a:lnTo>
                    <a:pt x="2174641" y="341327"/>
                  </a:lnTo>
                  <a:lnTo>
                    <a:pt x="2174641" y="319748"/>
                  </a:lnTo>
                  <a:lnTo>
                    <a:pt x="2180034" y="319748"/>
                  </a:lnTo>
                  <a:lnTo>
                    <a:pt x="2180034" y="341327"/>
                  </a:lnTo>
                  <a:close/>
                </a:path>
                <a:path w="5038725" h="1857375">
                  <a:moveTo>
                    <a:pt x="2201605" y="346722"/>
                  </a:moveTo>
                  <a:lnTo>
                    <a:pt x="2153070" y="346722"/>
                  </a:lnTo>
                  <a:lnTo>
                    <a:pt x="2153070" y="341327"/>
                  </a:lnTo>
                  <a:lnTo>
                    <a:pt x="2201605" y="341327"/>
                  </a:lnTo>
                  <a:lnTo>
                    <a:pt x="2201605" y="346722"/>
                  </a:lnTo>
                  <a:close/>
                </a:path>
                <a:path w="5038725" h="1857375">
                  <a:moveTo>
                    <a:pt x="2180034" y="368301"/>
                  </a:moveTo>
                  <a:lnTo>
                    <a:pt x="2174641" y="368301"/>
                  </a:lnTo>
                  <a:lnTo>
                    <a:pt x="2174641" y="346722"/>
                  </a:lnTo>
                  <a:lnTo>
                    <a:pt x="2180034" y="346722"/>
                  </a:lnTo>
                  <a:lnTo>
                    <a:pt x="2180034" y="368301"/>
                  </a:lnTo>
                  <a:close/>
                </a:path>
                <a:path w="5038725" h="1857375">
                  <a:moveTo>
                    <a:pt x="2753018" y="455964"/>
                  </a:moveTo>
                  <a:lnTo>
                    <a:pt x="2747625" y="455964"/>
                  </a:lnTo>
                  <a:lnTo>
                    <a:pt x="2747625" y="434386"/>
                  </a:lnTo>
                  <a:lnTo>
                    <a:pt x="2753018" y="434386"/>
                  </a:lnTo>
                  <a:lnTo>
                    <a:pt x="2753018" y="455964"/>
                  </a:lnTo>
                  <a:close/>
                </a:path>
                <a:path w="5038725" h="1857375">
                  <a:moveTo>
                    <a:pt x="2774589" y="461359"/>
                  </a:moveTo>
                  <a:lnTo>
                    <a:pt x="2726054" y="461359"/>
                  </a:lnTo>
                  <a:lnTo>
                    <a:pt x="2726054" y="455964"/>
                  </a:lnTo>
                  <a:lnTo>
                    <a:pt x="2774589" y="455964"/>
                  </a:lnTo>
                  <a:lnTo>
                    <a:pt x="2774589" y="461359"/>
                  </a:lnTo>
                  <a:close/>
                </a:path>
                <a:path w="5038725" h="1857375">
                  <a:moveTo>
                    <a:pt x="2753018" y="482938"/>
                  </a:moveTo>
                  <a:lnTo>
                    <a:pt x="2747625" y="482938"/>
                  </a:lnTo>
                  <a:lnTo>
                    <a:pt x="2747625" y="461359"/>
                  </a:lnTo>
                  <a:lnTo>
                    <a:pt x="2753018" y="461359"/>
                  </a:lnTo>
                  <a:lnTo>
                    <a:pt x="2753018" y="482938"/>
                  </a:lnTo>
                  <a:close/>
                </a:path>
                <a:path w="5038725" h="1857375">
                  <a:moveTo>
                    <a:pt x="2523824" y="455964"/>
                  </a:moveTo>
                  <a:lnTo>
                    <a:pt x="2518432" y="455964"/>
                  </a:lnTo>
                  <a:lnTo>
                    <a:pt x="2518432" y="434386"/>
                  </a:lnTo>
                  <a:lnTo>
                    <a:pt x="2523824" y="434386"/>
                  </a:lnTo>
                  <a:lnTo>
                    <a:pt x="2523824" y="455964"/>
                  </a:lnTo>
                  <a:close/>
                </a:path>
                <a:path w="5038725" h="1857375">
                  <a:moveTo>
                    <a:pt x="2545396" y="461359"/>
                  </a:moveTo>
                  <a:lnTo>
                    <a:pt x="2496860" y="461359"/>
                  </a:lnTo>
                  <a:lnTo>
                    <a:pt x="2496860" y="455964"/>
                  </a:lnTo>
                  <a:lnTo>
                    <a:pt x="2545396" y="455964"/>
                  </a:lnTo>
                  <a:lnTo>
                    <a:pt x="2545396" y="461359"/>
                  </a:lnTo>
                  <a:close/>
                </a:path>
                <a:path w="5038725" h="1857375">
                  <a:moveTo>
                    <a:pt x="2523824" y="482938"/>
                  </a:moveTo>
                  <a:lnTo>
                    <a:pt x="2518432" y="482938"/>
                  </a:lnTo>
                  <a:lnTo>
                    <a:pt x="2518432" y="461359"/>
                  </a:lnTo>
                  <a:lnTo>
                    <a:pt x="2523824" y="461359"/>
                  </a:lnTo>
                  <a:lnTo>
                    <a:pt x="2523824" y="482938"/>
                  </a:lnTo>
                  <a:close/>
                </a:path>
                <a:path w="5038725" h="1857375">
                  <a:moveTo>
                    <a:pt x="2294631" y="455964"/>
                  </a:moveTo>
                  <a:lnTo>
                    <a:pt x="2289238" y="455964"/>
                  </a:lnTo>
                  <a:lnTo>
                    <a:pt x="2289238" y="434386"/>
                  </a:lnTo>
                  <a:lnTo>
                    <a:pt x="2294631" y="434386"/>
                  </a:lnTo>
                  <a:lnTo>
                    <a:pt x="2294631" y="455964"/>
                  </a:lnTo>
                  <a:close/>
                </a:path>
                <a:path w="5038725" h="1857375">
                  <a:moveTo>
                    <a:pt x="2316202" y="461359"/>
                  </a:moveTo>
                  <a:lnTo>
                    <a:pt x="2267667" y="461359"/>
                  </a:lnTo>
                  <a:lnTo>
                    <a:pt x="2267667" y="455964"/>
                  </a:lnTo>
                  <a:lnTo>
                    <a:pt x="2316202" y="455964"/>
                  </a:lnTo>
                  <a:lnTo>
                    <a:pt x="2316202" y="461359"/>
                  </a:lnTo>
                  <a:close/>
                </a:path>
                <a:path w="5038725" h="1857375">
                  <a:moveTo>
                    <a:pt x="2294631" y="482938"/>
                  </a:moveTo>
                  <a:lnTo>
                    <a:pt x="2289238" y="482938"/>
                  </a:lnTo>
                  <a:lnTo>
                    <a:pt x="2289238" y="461359"/>
                  </a:lnTo>
                  <a:lnTo>
                    <a:pt x="2294631" y="461359"/>
                  </a:lnTo>
                  <a:lnTo>
                    <a:pt x="2294631" y="482938"/>
                  </a:lnTo>
                  <a:close/>
                </a:path>
                <a:path w="5038725" h="1857375">
                  <a:moveTo>
                    <a:pt x="2065437" y="455964"/>
                  </a:moveTo>
                  <a:lnTo>
                    <a:pt x="2060045" y="455964"/>
                  </a:lnTo>
                  <a:lnTo>
                    <a:pt x="2060045" y="434386"/>
                  </a:lnTo>
                  <a:lnTo>
                    <a:pt x="2065437" y="434386"/>
                  </a:lnTo>
                  <a:lnTo>
                    <a:pt x="2065437" y="455964"/>
                  </a:lnTo>
                  <a:close/>
                </a:path>
                <a:path w="5038725" h="1857375">
                  <a:moveTo>
                    <a:pt x="2087009" y="461359"/>
                  </a:moveTo>
                  <a:lnTo>
                    <a:pt x="2038473" y="461359"/>
                  </a:lnTo>
                  <a:lnTo>
                    <a:pt x="2038473" y="455964"/>
                  </a:lnTo>
                  <a:lnTo>
                    <a:pt x="2087009" y="455964"/>
                  </a:lnTo>
                  <a:lnTo>
                    <a:pt x="2087009" y="461359"/>
                  </a:lnTo>
                  <a:close/>
                </a:path>
                <a:path w="5038725" h="1857375">
                  <a:moveTo>
                    <a:pt x="2065437" y="482938"/>
                  </a:moveTo>
                  <a:lnTo>
                    <a:pt x="2060045" y="482938"/>
                  </a:lnTo>
                  <a:lnTo>
                    <a:pt x="2060045" y="461359"/>
                  </a:lnTo>
                  <a:lnTo>
                    <a:pt x="2065437" y="461359"/>
                  </a:lnTo>
                  <a:lnTo>
                    <a:pt x="2065437" y="482938"/>
                  </a:lnTo>
                  <a:close/>
                </a:path>
                <a:path w="5038725" h="1857375">
                  <a:moveTo>
                    <a:pt x="2867615" y="570601"/>
                  </a:moveTo>
                  <a:lnTo>
                    <a:pt x="2862222" y="570601"/>
                  </a:lnTo>
                  <a:lnTo>
                    <a:pt x="2862222" y="549023"/>
                  </a:lnTo>
                  <a:lnTo>
                    <a:pt x="2867615" y="549023"/>
                  </a:lnTo>
                  <a:lnTo>
                    <a:pt x="2867615" y="570601"/>
                  </a:lnTo>
                  <a:close/>
                </a:path>
                <a:path w="5038725" h="1857375">
                  <a:moveTo>
                    <a:pt x="2889186" y="575996"/>
                  </a:moveTo>
                  <a:lnTo>
                    <a:pt x="2840651" y="575996"/>
                  </a:lnTo>
                  <a:lnTo>
                    <a:pt x="2840651" y="570601"/>
                  </a:lnTo>
                  <a:lnTo>
                    <a:pt x="2889186" y="570601"/>
                  </a:lnTo>
                  <a:lnTo>
                    <a:pt x="2889186" y="575996"/>
                  </a:lnTo>
                  <a:close/>
                </a:path>
                <a:path w="5038725" h="1857375">
                  <a:moveTo>
                    <a:pt x="2867615" y="597575"/>
                  </a:moveTo>
                  <a:lnTo>
                    <a:pt x="2862222" y="597575"/>
                  </a:lnTo>
                  <a:lnTo>
                    <a:pt x="2862222" y="575996"/>
                  </a:lnTo>
                  <a:lnTo>
                    <a:pt x="2867615" y="575996"/>
                  </a:lnTo>
                  <a:lnTo>
                    <a:pt x="2867615" y="597575"/>
                  </a:lnTo>
                  <a:close/>
                </a:path>
                <a:path w="5038725" h="1857375">
                  <a:moveTo>
                    <a:pt x="2638421" y="570601"/>
                  </a:moveTo>
                  <a:lnTo>
                    <a:pt x="2633028" y="570601"/>
                  </a:lnTo>
                  <a:lnTo>
                    <a:pt x="2633028" y="549023"/>
                  </a:lnTo>
                  <a:lnTo>
                    <a:pt x="2638421" y="549023"/>
                  </a:lnTo>
                  <a:lnTo>
                    <a:pt x="2638421" y="570601"/>
                  </a:lnTo>
                  <a:close/>
                </a:path>
                <a:path w="5038725" h="1857375">
                  <a:moveTo>
                    <a:pt x="2659992" y="575996"/>
                  </a:moveTo>
                  <a:lnTo>
                    <a:pt x="2611457" y="575996"/>
                  </a:lnTo>
                  <a:lnTo>
                    <a:pt x="2611457" y="570601"/>
                  </a:lnTo>
                  <a:lnTo>
                    <a:pt x="2659992" y="570601"/>
                  </a:lnTo>
                  <a:lnTo>
                    <a:pt x="2659992" y="575996"/>
                  </a:lnTo>
                  <a:close/>
                </a:path>
                <a:path w="5038725" h="1857375">
                  <a:moveTo>
                    <a:pt x="2638421" y="597575"/>
                  </a:moveTo>
                  <a:lnTo>
                    <a:pt x="2633028" y="597575"/>
                  </a:lnTo>
                  <a:lnTo>
                    <a:pt x="2633028" y="575996"/>
                  </a:lnTo>
                  <a:lnTo>
                    <a:pt x="2638421" y="575996"/>
                  </a:lnTo>
                  <a:lnTo>
                    <a:pt x="2638421" y="597575"/>
                  </a:lnTo>
                  <a:close/>
                </a:path>
                <a:path w="5038725" h="1857375">
                  <a:moveTo>
                    <a:pt x="2409228" y="570601"/>
                  </a:moveTo>
                  <a:lnTo>
                    <a:pt x="2403835" y="570601"/>
                  </a:lnTo>
                  <a:lnTo>
                    <a:pt x="2403835" y="549023"/>
                  </a:lnTo>
                  <a:lnTo>
                    <a:pt x="2409228" y="549023"/>
                  </a:lnTo>
                  <a:lnTo>
                    <a:pt x="2409228" y="570601"/>
                  </a:lnTo>
                  <a:close/>
                </a:path>
                <a:path w="5038725" h="1857375">
                  <a:moveTo>
                    <a:pt x="2430799" y="575996"/>
                  </a:moveTo>
                  <a:lnTo>
                    <a:pt x="2382264" y="575996"/>
                  </a:lnTo>
                  <a:lnTo>
                    <a:pt x="2382264" y="570601"/>
                  </a:lnTo>
                  <a:lnTo>
                    <a:pt x="2430799" y="570601"/>
                  </a:lnTo>
                  <a:lnTo>
                    <a:pt x="2430799" y="575996"/>
                  </a:lnTo>
                  <a:close/>
                </a:path>
                <a:path w="5038725" h="1857375">
                  <a:moveTo>
                    <a:pt x="2409228" y="597575"/>
                  </a:moveTo>
                  <a:lnTo>
                    <a:pt x="2403835" y="597575"/>
                  </a:lnTo>
                  <a:lnTo>
                    <a:pt x="2403835" y="575996"/>
                  </a:lnTo>
                  <a:lnTo>
                    <a:pt x="2409228" y="575996"/>
                  </a:lnTo>
                  <a:lnTo>
                    <a:pt x="2409228" y="597575"/>
                  </a:lnTo>
                  <a:close/>
                </a:path>
                <a:path w="5038725" h="1857375">
                  <a:moveTo>
                    <a:pt x="2180034" y="570601"/>
                  </a:moveTo>
                  <a:lnTo>
                    <a:pt x="2174641" y="570601"/>
                  </a:lnTo>
                  <a:lnTo>
                    <a:pt x="2174641" y="549023"/>
                  </a:lnTo>
                  <a:lnTo>
                    <a:pt x="2180034" y="549023"/>
                  </a:lnTo>
                  <a:lnTo>
                    <a:pt x="2180034" y="570601"/>
                  </a:lnTo>
                  <a:close/>
                </a:path>
                <a:path w="5038725" h="1857375">
                  <a:moveTo>
                    <a:pt x="2201605" y="575996"/>
                  </a:moveTo>
                  <a:lnTo>
                    <a:pt x="2153070" y="575996"/>
                  </a:lnTo>
                  <a:lnTo>
                    <a:pt x="2153070" y="570601"/>
                  </a:lnTo>
                  <a:lnTo>
                    <a:pt x="2201605" y="570601"/>
                  </a:lnTo>
                  <a:lnTo>
                    <a:pt x="2201605" y="575996"/>
                  </a:lnTo>
                  <a:close/>
                </a:path>
                <a:path w="5038725" h="1857375">
                  <a:moveTo>
                    <a:pt x="2180034" y="597575"/>
                  </a:moveTo>
                  <a:lnTo>
                    <a:pt x="2174641" y="597575"/>
                  </a:lnTo>
                  <a:lnTo>
                    <a:pt x="2174641" y="575996"/>
                  </a:lnTo>
                  <a:lnTo>
                    <a:pt x="2180034" y="575996"/>
                  </a:lnTo>
                  <a:lnTo>
                    <a:pt x="2180034" y="597575"/>
                  </a:lnTo>
                  <a:close/>
                </a:path>
                <a:path w="5038725" h="1857375">
                  <a:moveTo>
                    <a:pt x="2753018" y="685239"/>
                  </a:moveTo>
                  <a:lnTo>
                    <a:pt x="2747625" y="685239"/>
                  </a:lnTo>
                  <a:lnTo>
                    <a:pt x="2747625" y="663660"/>
                  </a:lnTo>
                  <a:lnTo>
                    <a:pt x="2753018" y="663660"/>
                  </a:lnTo>
                  <a:lnTo>
                    <a:pt x="2753018" y="685239"/>
                  </a:lnTo>
                  <a:close/>
                </a:path>
                <a:path w="5038725" h="1857375">
                  <a:moveTo>
                    <a:pt x="2774589" y="690633"/>
                  </a:moveTo>
                  <a:lnTo>
                    <a:pt x="2726054" y="690633"/>
                  </a:lnTo>
                  <a:lnTo>
                    <a:pt x="2726054" y="685239"/>
                  </a:lnTo>
                  <a:lnTo>
                    <a:pt x="2774589" y="685239"/>
                  </a:lnTo>
                  <a:lnTo>
                    <a:pt x="2774589" y="690633"/>
                  </a:lnTo>
                  <a:close/>
                </a:path>
                <a:path w="5038725" h="1857375">
                  <a:moveTo>
                    <a:pt x="2753018" y="712212"/>
                  </a:moveTo>
                  <a:lnTo>
                    <a:pt x="2747625" y="712212"/>
                  </a:lnTo>
                  <a:lnTo>
                    <a:pt x="2747625" y="690633"/>
                  </a:lnTo>
                  <a:lnTo>
                    <a:pt x="2753018" y="690633"/>
                  </a:lnTo>
                  <a:lnTo>
                    <a:pt x="2753018" y="712212"/>
                  </a:lnTo>
                  <a:close/>
                </a:path>
                <a:path w="5038725" h="1857375">
                  <a:moveTo>
                    <a:pt x="2523824" y="685239"/>
                  </a:moveTo>
                  <a:lnTo>
                    <a:pt x="2518432" y="685239"/>
                  </a:lnTo>
                  <a:lnTo>
                    <a:pt x="2518432" y="663660"/>
                  </a:lnTo>
                  <a:lnTo>
                    <a:pt x="2523824" y="663660"/>
                  </a:lnTo>
                  <a:lnTo>
                    <a:pt x="2523824" y="685239"/>
                  </a:lnTo>
                  <a:close/>
                </a:path>
                <a:path w="5038725" h="1857375">
                  <a:moveTo>
                    <a:pt x="2545396" y="690633"/>
                  </a:moveTo>
                  <a:lnTo>
                    <a:pt x="2496860" y="690633"/>
                  </a:lnTo>
                  <a:lnTo>
                    <a:pt x="2496860" y="685239"/>
                  </a:lnTo>
                  <a:lnTo>
                    <a:pt x="2545396" y="685239"/>
                  </a:lnTo>
                  <a:lnTo>
                    <a:pt x="2545396" y="690633"/>
                  </a:lnTo>
                  <a:close/>
                </a:path>
                <a:path w="5038725" h="1857375">
                  <a:moveTo>
                    <a:pt x="2523824" y="712212"/>
                  </a:moveTo>
                  <a:lnTo>
                    <a:pt x="2518432" y="712212"/>
                  </a:lnTo>
                  <a:lnTo>
                    <a:pt x="2518432" y="690633"/>
                  </a:lnTo>
                  <a:lnTo>
                    <a:pt x="2523824" y="690633"/>
                  </a:lnTo>
                  <a:lnTo>
                    <a:pt x="2523824" y="712212"/>
                  </a:lnTo>
                  <a:close/>
                </a:path>
                <a:path w="5038725" h="1857375">
                  <a:moveTo>
                    <a:pt x="2294631" y="685239"/>
                  </a:moveTo>
                  <a:lnTo>
                    <a:pt x="2289238" y="685239"/>
                  </a:lnTo>
                  <a:lnTo>
                    <a:pt x="2289238" y="663660"/>
                  </a:lnTo>
                  <a:lnTo>
                    <a:pt x="2294631" y="663660"/>
                  </a:lnTo>
                  <a:lnTo>
                    <a:pt x="2294631" y="685239"/>
                  </a:lnTo>
                  <a:close/>
                </a:path>
                <a:path w="5038725" h="1857375">
                  <a:moveTo>
                    <a:pt x="2316202" y="690633"/>
                  </a:moveTo>
                  <a:lnTo>
                    <a:pt x="2267667" y="690633"/>
                  </a:lnTo>
                  <a:lnTo>
                    <a:pt x="2267667" y="685239"/>
                  </a:lnTo>
                  <a:lnTo>
                    <a:pt x="2316202" y="685239"/>
                  </a:lnTo>
                  <a:lnTo>
                    <a:pt x="2316202" y="690633"/>
                  </a:lnTo>
                  <a:close/>
                </a:path>
                <a:path w="5038725" h="1857375">
                  <a:moveTo>
                    <a:pt x="2294631" y="712212"/>
                  </a:moveTo>
                  <a:lnTo>
                    <a:pt x="2289238" y="712212"/>
                  </a:lnTo>
                  <a:lnTo>
                    <a:pt x="2289238" y="690633"/>
                  </a:lnTo>
                  <a:lnTo>
                    <a:pt x="2294631" y="690633"/>
                  </a:lnTo>
                  <a:lnTo>
                    <a:pt x="2294631" y="712212"/>
                  </a:lnTo>
                  <a:close/>
                </a:path>
                <a:path w="5038725" h="1857375">
                  <a:moveTo>
                    <a:pt x="2065437" y="685239"/>
                  </a:moveTo>
                  <a:lnTo>
                    <a:pt x="2060045" y="685239"/>
                  </a:lnTo>
                  <a:lnTo>
                    <a:pt x="2060045" y="663660"/>
                  </a:lnTo>
                  <a:lnTo>
                    <a:pt x="2065437" y="663660"/>
                  </a:lnTo>
                  <a:lnTo>
                    <a:pt x="2065437" y="685239"/>
                  </a:lnTo>
                  <a:close/>
                </a:path>
                <a:path w="5038725" h="1857375">
                  <a:moveTo>
                    <a:pt x="2087009" y="690633"/>
                  </a:moveTo>
                  <a:lnTo>
                    <a:pt x="2038473" y="690633"/>
                  </a:lnTo>
                  <a:lnTo>
                    <a:pt x="2038473" y="685239"/>
                  </a:lnTo>
                  <a:lnTo>
                    <a:pt x="2087009" y="685239"/>
                  </a:lnTo>
                  <a:lnTo>
                    <a:pt x="2087009" y="690633"/>
                  </a:lnTo>
                  <a:close/>
                </a:path>
                <a:path w="5038725" h="1857375">
                  <a:moveTo>
                    <a:pt x="2065437" y="712212"/>
                  </a:moveTo>
                  <a:lnTo>
                    <a:pt x="2060045" y="712212"/>
                  </a:lnTo>
                  <a:lnTo>
                    <a:pt x="2060045" y="690633"/>
                  </a:lnTo>
                  <a:lnTo>
                    <a:pt x="2065437" y="690633"/>
                  </a:lnTo>
                  <a:lnTo>
                    <a:pt x="2065437" y="712212"/>
                  </a:lnTo>
                  <a:close/>
                </a:path>
                <a:path w="5038725" h="1857375">
                  <a:moveTo>
                    <a:pt x="2867615" y="799876"/>
                  </a:moveTo>
                  <a:lnTo>
                    <a:pt x="2862222" y="799876"/>
                  </a:lnTo>
                  <a:lnTo>
                    <a:pt x="2862222" y="778297"/>
                  </a:lnTo>
                  <a:lnTo>
                    <a:pt x="2867615" y="778297"/>
                  </a:lnTo>
                  <a:lnTo>
                    <a:pt x="2867615" y="799876"/>
                  </a:lnTo>
                  <a:close/>
                </a:path>
                <a:path w="5038725" h="1857375">
                  <a:moveTo>
                    <a:pt x="2889186" y="805270"/>
                  </a:moveTo>
                  <a:lnTo>
                    <a:pt x="2840651" y="805270"/>
                  </a:lnTo>
                  <a:lnTo>
                    <a:pt x="2840651" y="799876"/>
                  </a:lnTo>
                  <a:lnTo>
                    <a:pt x="2889186" y="799876"/>
                  </a:lnTo>
                  <a:lnTo>
                    <a:pt x="2889186" y="805270"/>
                  </a:lnTo>
                  <a:close/>
                </a:path>
                <a:path w="5038725" h="1857375">
                  <a:moveTo>
                    <a:pt x="2867615" y="826849"/>
                  </a:moveTo>
                  <a:lnTo>
                    <a:pt x="2862222" y="826849"/>
                  </a:lnTo>
                  <a:lnTo>
                    <a:pt x="2862222" y="805270"/>
                  </a:lnTo>
                  <a:lnTo>
                    <a:pt x="2867615" y="805270"/>
                  </a:lnTo>
                  <a:lnTo>
                    <a:pt x="2867615" y="826849"/>
                  </a:lnTo>
                  <a:close/>
                </a:path>
                <a:path w="5038725" h="1857375">
                  <a:moveTo>
                    <a:pt x="2638421" y="799876"/>
                  </a:moveTo>
                  <a:lnTo>
                    <a:pt x="2633028" y="799876"/>
                  </a:lnTo>
                  <a:lnTo>
                    <a:pt x="2633028" y="778297"/>
                  </a:lnTo>
                  <a:lnTo>
                    <a:pt x="2638421" y="778297"/>
                  </a:lnTo>
                  <a:lnTo>
                    <a:pt x="2638421" y="799876"/>
                  </a:lnTo>
                  <a:close/>
                </a:path>
                <a:path w="5038725" h="1857375">
                  <a:moveTo>
                    <a:pt x="2659992" y="805270"/>
                  </a:moveTo>
                  <a:lnTo>
                    <a:pt x="2611457" y="805270"/>
                  </a:lnTo>
                  <a:lnTo>
                    <a:pt x="2611457" y="799876"/>
                  </a:lnTo>
                  <a:lnTo>
                    <a:pt x="2659992" y="799876"/>
                  </a:lnTo>
                  <a:lnTo>
                    <a:pt x="2659992" y="805270"/>
                  </a:lnTo>
                  <a:close/>
                </a:path>
                <a:path w="5038725" h="1857375">
                  <a:moveTo>
                    <a:pt x="2638421" y="826849"/>
                  </a:moveTo>
                  <a:lnTo>
                    <a:pt x="2633028" y="826849"/>
                  </a:lnTo>
                  <a:lnTo>
                    <a:pt x="2633028" y="805270"/>
                  </a:lnTo>
                  <a:lnTo>
                    <a:pt x="2638421" y="805270"/>
                  </a:lnTo>
                  <a:lnTo>
                    <a:pt x="2638421" y="826849"/>
                  </a:lnTo>
                  <a:close/>
                </a:path>
                <a:path w="5038725" h="1857375">
                  <a:moveTo>
                    <a:pt x="2409228" y="799876"/>
                  </a:moveTo>
                  <a:lnTo>
                    <a:pt x="2403835" y="799876"/>
                  </a:lnTo>
                  <a:lnTo>
                    <a:pt x="2403835" y="778297"/>
                  </a:lnTo>
                  <a:lnTo>
                    <a:pt x="2409228" y="778297"/>
                  </a:lnTo>
                  <a:lnTo>
                    <a:pt x="2409228" y="799876"/>
                  </a:lnTo>
                  <a:close/>
                </a:path>
                <a:path w="5038725" h="1857375">
                  <a:moveTo>
                    <a:pt x="2430799" y="805270"/>
                  </a:moveTo>
                  <a:lnTo>
                    <a:pt x="2382264" y="805270"/>
                  </a:lnTo>
                  <a:lnTo>
                    <a:pt x="2382264" y="799876"/>
                  </a:lnTo>
                  <a:lnTo>
                    <a:pt x="2430799" y="799876"/>
                  </a:lnTo>
                  <a:lnTo>
                    <a:pt x="2430799" y="805270"/>
                  </a:lnTo>
                  <a:close/>
                </a:path>
                <a:path w="5038725" h="1857375">
                  <a:moveTo>
                    <a:pt x="2409228" y="826849"/>
                  </a:moveTo>
                  <a:lnTo>
                    <a:pt x="2403835" y="826849"/>
                  </a:lnTo>
                  <a:lnTo>
                    <a:pt x="2403835" y="805270"/>
                  </a:lnTo>
                  <a:lnTo>
                    <a:pt x="2409228" y="805270"/>
                  </a:lnTo>
                  <a:lnTo>
                    <a:pt x="2409228" y="826849"/>
                  </a:lnTo>
                  <a:close/>
                </a:path>
                <a:path w="5038725" h="1857375">
                  <a:moveTo>
                    <a:pt x="2180034" y="799876"/>
                  </a:moveTo>
                  <a:lnTo>
                    <a:pt x="2174641" y="799876"/>
                  </a:lnTo>
                  <a:lnTo>
                    <a:pt x="2174641" y="778297"/>
                  </a:lnTo>
                  <a:lnTo>
                    <a:pt x="2180034" y="778297"/>
                  </a:lnTo>
                  <a:lnTo>
                    <a:pt x="2180034" y="799876"/>
                  </a:lnTo>
                  <a:close/>
                </a:path>
                <a:path w="5038725" h="1857375">
                  <a:moveTo>
                    <a:pt x="2201605" y="805270"/>
                  </a:moveTo>
                  <a:lnTo>
                    <a:pt x="2153070" y="805270"/>
                  </a:lnTo>
                  <a:lnTo>
                    <a:pt x="2153070" y="799876"/>
                  </a:lnTo>
                  <a:lnTo>
                    <a:pt x="2201605" y="799876"/>
                  </a:lnTo>
                  <a:lnTo>
                    <a:pt x="2201605" y="805270"/>
                  </a:lnTo>
                  <a:close/>
                </a:path>
                <a:path w="5038725" h="1857375">
                  <a:moveTo>
                    <a:pt x="2180034" y="826849"/>
                  </a:moveTo>
                  <a:lnTo>
                    <a:pt x="2174641" y="826849"/>
                  </a:lnTo>
                  <a:lnTo>
                    <a:pt x="2174641" y="805270"/>
                  </a:lnTo>
                  <a:lnTo>
                    <a:pt x="2180034" y="805270"/>
                  </a:lnTo>
                  <a:lnTo>
                    <a:pt x="2180034" y="826849"/>
                  </a:lnTo>
                  <a:close/>
                </a:path>
                <a:path w="5038725" h="1857375">
                  <a:moveTo>
                    <a:pt x="2753018" y="914513"/>
                  </a:moveTo>
                  <a:lnTo>
                    <a:pt x="2747625" y="914513"/>
                  </a:lnTo>
                  <a:lnTo>
                    <a:pt x="2747625" y="892934"/>
                  </a:lnTo>
                  <a:lnTo>
                    <a:pt x="2753018" y="892934"/>
                  </a:lnTo>
                  <a:lnTo>
                    <a:pt x="2753018" y="914513"/>
                  </a:lnTo>
                  <a:close/>
                </a:path>
                <a:path w="5038725" h="1857375">
                  <a:moveTo>
                    <a:pt x="2774589" y="919908"/>
                  </a:moveTo>
                  <a:lnTo>
                    <a:pt x="2726054" y="919908"/>
                  </a:lnTo>
                  <a:lnTo>
                    <a:pt x="2726054" y="914513"/>
                  </a:lnTo>
                  <a:lnTo>
                    <a:pt x="2774589" y="914513"/>
                  </a:lnTo>
                  <a:lnTo>
                    <a:pt x="2774589" y="919908"/>
                  </a:lnTo>
                  <a:close/>
                </a:path>
                <a:path w="5038725" h="1857375">
                  <a:moveTo>
                    <a:pt x="2753018" y="941486"/>
                  </a:moveTo>
                  <a:lnTo>
                    <a:pt x="2747625" y="941486"/>
                  </a:lnTo>
                  <a:lnTo>
                    <a:pt x="2747625" y="919908"/>
                  </a:lnTo>
                  <a:lnTo>
                    <a:pt x="2753018" y="919908"/>
                  </a:lnTo>
                  <a:lnTo>
                    <a:pt x="2753018" y="941486"/>
                  </a:lnTo>
                  <a:close/>
                </a:path>
                <a:path w="5038725" h="1857375">
                  <a:moveTo>
                    <a:pt x="2523824" y="914513"/>
                  </a:moveTo>
                  <a:lnTo>
                    <a:pt x="2518432" y="914513"/>
                  </a:lnTo>
                  <a:lnTo>
                    <a:pt x="2518432" y="892934"/>
                  </a:lnTo>
                  <a:lnTo>
                    <a:pt x="2523824" y="892934"/>
                  </a:lnTo>
                  <a:lnTo>
                    <a:pt x="2523824" y="914513"/>
                  </a:lnTo>
                  <a:close/>
                </a:path>
                <a:path w="5038725" h="1857375">
                  <a:moveTo>
                    <a:pt x="2545396" y="919908"/>
                  </a:moveTo>
                  <a:lnTo>
                    <a:pt x="2496860" y="919908"/>
                  </a:lnTo>
                  <a:lnTo>
                    <a:pt x="2496860" y="914513"/>
                  </a:lnTo>
                  <a:lnTo>
                    <a:pt x="2545396" y="914513"/>
                  </a:lnTo>
                  <a:lnTo>
                    <a:pt x="2545396" y="919908"/>
                  </a:lnTo>
                  <a:close/>
                </a:path>
                <a:path w="5038725" h="1857375">
                  <a:moveTo>
                    <a:pt x="2523824" y="941486"/>
                  </a:moveTo>
                  <a:lnTo>
                    <a:pt x="2518432" y="941486"/>
                  </a:lnTo>
                  <a:lnTo>
                    <a:pt x="2518432" y="919908"/>
                  </a:lnTo>
                  <a:lnTo>
                    <a:pt x="2523824" y="919908"/>
                  </a:lnTo>
                  <a:lnTo>
                    <a:pt x="2523824" y="941486"/>
                  </a:lnTo>
                  <a:close/>
                </a:path>
                <a:path w="5038725" h="1857375">
                  <a:moveTo>
                    <a:pt x="2294631" y="914513"/>
                  </a:moveTo>
                  <a:lnTo>
                    <a:pt x="2289238" y="914513"/>
                  </a:lnTo>
                  <a:lnTo>
                    <a:pt x="2289238" y="892934"/>
                  </a:lnTo>
                  <a:lnTo>
                    <a:pt x="2294631" y="892934"/>
                  </a:lnTo>
                  <a:lnTo>
                    <a:pt x="2294631" y="914513"/>
                  </a:lnTo>
                  <a:close/>
                </a:path>
                <a:path w="5038725" h="1857375">
                  <a:moveTo>
                    <a:pt x="2316202" y="919908"/>
                  </a:moveTo>
                  <a:lnTo>
                    <a:pt x="2267667" y="919908"/>
                  </a:lnTo>
                  <a:lnTo>
                    <a:pt x="2267667" y="914513"/>
                  </a:lnTo>
                  <a:lnTo>
                    <a:pt x="2316202" y="914513"/>
                  </a:lnTo>
                  <a:lnTo>
                    <a:pt x="2316202" y="919908"/>
                  </a:lnTo>
                  <a:close/>
                </a:path>
                <a:path w="5038725" h="1857375">
                  <a:moveTo>
                    <a:pt x="2294631" y="941486"/>
                  </a:moveTo>
                  <a:lnTo>
                    <a:pt x="2289238" y="941486"/>
                  </a:lnTo>
                  <a:lnTo>
                    <a:pt x="2289238" y="919908"/>
                  </a:lnTo>
                  <a:lnTo>
                    <a:pt x="2294631" y="919908"/>
                  </a:lnTo>
                  <a:lnTo>
                    <a:pt x="2294631" y="941486"/>
                  </a:lnTo>
                  <a:close/>
                </a:path>
                <a:path w="5038725" h="1857375">
                  <a:moveTo>
                    <a:pt x="2065437" y="914513"/>
                  </a:moveTo>
                  <a:lnTo>
                    <a:pt x="2060045" y="914513"/>
                  </a:lnTo>
                  <a:lnTo>
                    <a:pt x="2060045" y="892934"/>
                  </a:lnTo>
                  <a:lnTo>
                    <a:pt x="2065437" y="892934"/>
                  </a:lnTo>
                  <a:lnTo>
                    <a:pt x="2065437" y="914513"/>
                  </a:lnTo>
                  <a:close/>
                </a:path>
                <a:path w="5038725" h="1857375">
                  <a:moveTo>
                    <a:pt x="2087009" y="919908"/>
                  </a:moveTo>
                  <a:lnTo>
                    <a:pt x="2038473" y="919908"/>
                  </a:lnTo>
                  <a:lnTo>
                    <a:pt x="2038473" y="914513"/>
                  </a:lnTo>
                  <a:lnTo>
                    <a:pt x="2087009" y="914513"/>
                  </a:lnTo>
                  <a:lnTo>
                    <a:pt x="2087009" y="919908"/>
                  </a:lnTo>
                  <a:close/>
                </a:path>
                <a:path w="5038725" h="1857375">
                  <a:moveTo>
                    <a:pt x="2065437" y="941486"/>
                  </a:moveTo>
                  <a:lnTo>
                    <a:pt x="2060045" y="941486"/>
                  </a:lnTo>
                  <a:lnTo>
                    <a:pt x="2060045" y="919908"/>
                  </a:lnTo>
                  <a:lnTo>
                    <a:pt x="2065437" y="919908"/>
                  </a:lnTo>
                  <a:lnTo>
                    <a:pt x="2065437" y="941486"/>
                  </a:lnTo>
                  <a:close/>
                </a:path>
                <a:path w="5038725" h="1857375">
                  <a:moveTo>
                    <a:pt x="2867615" y="1027802"/>
                  </a:moveTo>
                  <a:lnTo>
                    <a:pt x="2862222" y="1027802"/>
                  </a:lnTo>
                  <a:lnTo>
                    <a:pt x="2862222" y="1006223"/>
                  </a:lnTo>
                  <a:lnTo>
                    <a:pt x="2867615" y="1006223"/>
                  </a:lnTo>
                  <a:lnTo>
                    <a:pt x="2867615" y="1027802"/>
                  </a:lnTo>
                  <a:close/>
                </a:path>
                <a:path w="5038725" h="1857375">
                  <a:moveTo>
                    <a:pt x="2889186" y="1033196"/>
                  </a:moveTo>
                  <a:lnTo>
                    <a:pt x="2840651" y="1033196"/>
                  </a:lnTo>
                  <a:lnTo>
                    <a:pt x="2840651" y="1027802"/>
                  </a:lnTo>
                  <a:lnTo>
                    <a:pt x="2889186" y="1027802"/>
                  </a:lnTo>
                  <a:lnTo>
                    <a:pt x="2889186" y="1033196"/>
                  </a:lnTo>
                  <a:close/>
                </a:path>
                <a:path w="5038725" h="1857375">
                  <a:moveTo>
                    <a:pt x="2867615" y="1054775"/>
                  </a:moveTo>
                  <a:lnTo>
                    <a:pt x="2862222" y="1054775"/>
                  </a:lnTo>
                  <a:lnTo>
                    <a:pt x="2862222" y="1033196"/>
                  </a:lnTo>
                  <a:lnTo>
                    <a:pt x="2867615" y="1033196"/>
                  </a:lnTo>
                  <a:lnTo>
                    <a:pt x="2867615" y="1054775"/>
                  </a:lnTo>
                  <a:close/>
                </a:path>
                <a:path w="5038725" h="1857375">
                  <a:moveTo>
                    <a:pt x="2638421" y="1027802"/>
                  </a:moveTo>
                  <a:lnTo>
                    <a:pt x="2633028" y="1027802"/>
                  </a:lnTo>
                  <a:lnTo>
                    <a:pt x="2633028" y="1006223"/>
                  </a:lnTo>
                  <a:lnTo>
                    <a:pt x="2638421" y="1006223"/>
                  </a:lnTo>
                  <a:lnTo>
                    <a:pt x="2638421" y="1027802"/>
                  </a:lnTo>
                  <a:close/>
                </a:path>
                <a:path w="5038725" h="1857375">
                  <a:moveTo>
                    <a:pt x="2659992" y="1033196"/>
                  </a:moveTo>
                  <a:lnTo>
                    <a:pt x="2611457" y="1033196"/>
                  </a:lnTo>
                  <a:lnTo>
                    <a:pt x="2611457" y="1027802"/>
                  </a:lnTo>
                  <a:lnTo>
                    <a:pt x="2659992" y="1027802"/>
                  </a:lnTo>
                  <a:lnTo>
                    <a:pt x="2659992" y="1033196"/>
                  </a:lnTo>
                  <a:close/>
                </a:path>
                <a:path w="5038725" h="1857375">
                  <a:moveTo>
                    <a:pt x="2638421" y="1054775"/>
                  </a:moveTo>
                  <a:lnTo>
                    <a:pt x="2633028" y="1054775"/>
                  </a:lnTo>
                  <a:lnTo>
                    <a:pt x="2633028" y="1033196"/>
                  </a:lnTo>
                  <a:lnTo>
                    <a:pt x="2638421" y="1033196"/>
                  </a:lnTo>
                  <a:lnTo>
                    <a:pt x="2638421" y="1054775"/>
                  </a:lnTo>
                  <a:close/>
                </a:path>
                <a:path w="5038725" h="1857375">
                  <a:moveTo>
                    <a:pt x="2409228" y="1027802"/>
                  </a:moveTo>
                  <a:lnTo>
                    <a:pt x="2403835" y="1027802"/>
                  </a:lnTo>
                  <a:lnTo>
                    <a:pt x="2403835" y="1006223"/>
                  </a:lnTo>
                  <a:lnTo>
                    <a:pt x="2409228" y="1006223"/>
                  </a:lnTo>
                  <a:lnTo>
                    <a:pt x="2409228" y="1027802"/>
                  </a:lnTo>
                  <a:close/>
                </a:path>
                <a:path w="5038725" h="1857375">
                  <a:moveTo>
                    <a:pt x="2430799" y="1033196"/>
                  </a:moveTo>
                  <a:lnTo>
                    <a:pt x="2382264" y="1033196"/>
                  </a:lnTo>
                  <a:lnTo>
                    <a:pt x="2382264" y="1027802"/>
                  </a:lnTo>
                  <a:lnTo>
                    <a:pt x="2430799" y="1027802"/>
                  </a:lnTo>
                  <a:lnTo>
                    <a:pt x="2430799" y="1033196"/>
                  </a:lnTo>
                  <a:close/>
                </a:path>
                <a:path w="5038725" h="1857375">
                  <a:moveTo>
                    <a:pt x="2409228" y="1054775"/>
                  </a:moveTo>
                  <a:lnTo>
                    <a:pt x="2403835" y="1054775"/>
                  </a:lnTo>
                  <a:lnTo>
                    <a:pt x="2403835" y="1033196"/>
                  </a:lnTo>
                  <a:lnTo>
                    <a:pt x="2409228" y="1033196"/>
                  </a:lnTo>
                  <a:lnTo>
                    <a:pt x="2409228" y="1054775"/>
                  </a:lnTo>
                  <a:close/>
                </a:path>
                <a:path w="5038725" h="1857375">
                  <a:moveTo>
                    <a:pt x="2180034" y="1027802"/>
                  </a:moveTo>
                  <a:lnTo>
                    <a:pt x="2174641" y="1027802"/>
                  </a:lnTo>
                  <a:lnTo>
                    <a:pt x="2174641" y="1006223"/>
                  </a:lnTo>
                  <a:lnTo>
                    <a:pt x="2180034" y="1006223"/>
                  </a:lnTo>
                  <a:lnTo>
                    <a:pt x="2180034" y="1027802"/>
                  </a:lnTo>
                  <a:close/>
                </a:path>
                <a:path w="5038725" h="1857375">
                  <a:moveTo>
                    <a:pt x="2201605" y="1033196"/>
                  </a:moveTo>
                  <a:lnTo>
                    <a:pt x="2153070" y="1033196"/>
                  </a:lnTo>
                  <a:lnTo>
                    <a:pt x="2153070" y="1027802"/>
                  </a:lnTo>
                  <a:lnTo>
                    <a:pt x="2201605" y="1027802"/>
                  </a:lnTo>
                  <a:lnTo>
                    <a:pt x="2201605" y="1033196"/>
                  </a:lnTo>
                  <a:close/>
                </a:path>
                <a:path w="5038725" h="1857375">
                  <a:moveTo>
                    <a:pt x="2180034" y="1054775"/>
                  </a:moveTo>
                  <a:lnTo>
                    <a:pt x="2174641" y="1054775"/>
                  </a:lnTo>
                  <a:lnTo>
                    <a:pt x="2174641" y="1033196"/>
                  </a:lnTo>
                  <a:lnTo>
                    <a:pt x="2180034" y="1033196"/>
                  </a:lnTo>
                  <a:lnTo>
                    <a:pt x="2180034" y="1054775"/>
                  </a:lnTo>
                  <a:close/>
                </a:path>
                <a:path w="5038725" h="1857375">
                  <a:moveTo>
                    <a:pt x="2519780" y="1123557"/>
                  </a:moveTo>
                  <a:lnTo>
                    <a:pt x="2519780" y="1120860"/>
                  </a:lnTo>
                  <a:lnTo>
                    <a:pt x="2525172" y="1120860"/>
                  </a:lnTo>
                  <a:lnTo>
                    <a:pt x="2525172" y="1122209"/>
                  </a:lnTo>
                  <a:lnTo>
                    <a:pt x="2519780" y="1123557"/>
                  </a:lnTo>
                  <a:close/>
                </a:path>
                <a:path w="5038725" h="1857375">
                  <a:moveTo>
                    <a:pt x="2294631" y="1142439"/>
                  </a:moveTo>
                  <a:lnTo>
                    <a:pt x="2289238" y="1142439"/>
                  </a:lnTo>
                  <a:lnTo>
                    <a:pt x="2289238" y="1120860"/>
                  </a:lnTo>
                  <a:lnTo>
                    <a:pt x="2294631" y="1120860"/>
                  </a:lnTo>
                  <a:lnTo>
                    <a:pt x="2294631" y="1142439"/>
                  </a:lnTo>
                  <a:close/>
                </a:path>
                <a:path w="5038725" h="1857375">
                  <a:moveTo>
                    <a:pt x="2316202" y="1147833"/>
                  </a:moveTo>
                  <a:lnTo>
                    <a:pt x="2267667" y="1147833"/>
                  </a:lnTo>
                  <a:lnTo>
                    <a:pt x="2267667" y="1142439"/>
                  </a:lnTo>
                  <a:lnTo>
                    <a:pt x="2316202" y="1142439"/>
                  </a:lnTo>
                  <a:lnTo>
                    <a:pt x="2316202" y="1147833"/>
                  </a:lnTo>
                  <a:close/>
                </a:path>
                <a:path w="5038725" h="1857375">
                  <a:moveTo>
                    <a:pt x="2294631" y="1169412"/>
                  </a:moveTo>
                  <a:lnTo>
                    <a:pt x="2289238" y="1169412"/>
                  </a:lnTo>
                  <a:lnTo>
                    <a:pt x="2289238" y="1147833"/>
                  </a:lnTo>
                  <a:lnTo>
                    <a:pt x="2294631" y="1147833"/>
                  </a:lnTo>
                  <a:lnTo>
                    <a:pt x="2294631" y="1169412"/>
                  </a:lnTo>
                  <a:close/>
                </a:path>
                <a:path w="5038725" h="1857375">
                  <a:moveTo>
                    <a:pt x="2065437" y="1142439"/>
                  </a:moveTo>
                  <a:lnTo>
                    <a:pt x="2060045" y="1142439"/>
                  </a:lnTo>
                  <a:lnTo>
                    <a:pt x="2060045" y="1120860"/>
                  </a:lnTo>
                  <a:lnTo>
                    <a:pt x="2065437" y="1120860"/>
                  </a:lnTo>
                  <a:lnTo>
                    <a:pt x="2065437" y="1142439"/>
                  </a:lnTo>
                  <a:close/>
                </a:path>
                <a:path w="5038725" h="1857375">
                  <a:moveTo>
                    <a:pt x="2087009" y="1147833"/>
                  </a:moveTo>
                  <a:lnTo>
                    <a:pt x="2038473" y="1147833"/>
                  </a:lnTo>
                  <a:lnTo>
                    <a:pt x="2038473" y="1142439"/>
                  </a:lnTo>
                  <a:lnTo>
                    <a:pt x="2087009" y="1142439"/>
                  </a:lnTo>
                  <a:lnTo>
                    <a:pt x="2087009" y="1147833"/>
                  </a:lnTo>
                  <a:close/>
                </a:path>
                <a:path w="5038725" h="1857375">
                  <a:moveTo>
                    <a:pt x="2065437" y="1169412"/>
                  </a:moveTo>
                  <a:lnTo>
                    <a:pt x="2060045" y="1169412"/>
                  </a:lnTo>
                  <a:lnTo>
                    <a:pt x="2060045" y="1147833"/>
                  </a:lnTo>
                  <a:lnTo>
                    <a:pt x="2065437" y="1147833"/>
                  </a:lnTo>
                  <a:lnTo>
                    <a:pt x="2065437" y="1169412"/>
                  </a:lnTo>
                  <a:close/>
                </a:path>
                <a:path w="5038725" h="1857375">
                  <a:moveTo>
                    <a:pt x="2410576" y="1262470"/>
                  </a:moveTo>
                  <a:lnTo>
                    <a:pt x="2383612" y="1262470"/>
                  </a:lnTo>
                  <a:lnTo>
                    <a:pt x="2383612" y="1257076"/>
                  </a:lnTo>
                  <a:lnTo>
                    <a:pt x="2405183" y="1257076"/>
                  </a:lnTo>
                  <a:lnTo>
                    <a:pt x="2405183" y="1235497"/>
                  </a:lnTo>
                  <a:lnTo>
                    <a:pt x="2410576" y="1235497"/>
                  </a:lnTo>
                  <a:lnTo>
                    <a:pt x="2410576" y="1262470"/>
                  </a:lnTo>
                  <a:close/>
                </a:path>
                <a:path w="5038725" h="1857375">
                  <a:moveTo>
                    <a:pt x="2180034" y="1257076"/>
                  </a:moveTo>
                  <a:lnTo>
                    <a:pt x="2174641" y="1257076"/>
                  </a:lnTo>
                  <a:lnTo>
                    <a:pt x="2174641" y="1235497"/>
                  </a:lnTo>
                  <a:lnTo>
                    <a:pt x="2180034" y="1235497"/>
                  </a:lnTo>
                  <a:lnTo>
                    <a:pt x="2180034" y="1257076"/>
                  </a:lnTo>
                  <a:close/>
                </a:path>
                <a:path w="5038725" h="1857375">
                  <a:moveTo>
                    <a:pt x="2201605" y="1262471"/>
                  </a:moveTo>
                  <a:lnTo>
                    <a:pt x="2153070" y="1262471"/>
                  </a:lnTo>
                  <a:lnTo>
                    <a:pt x="2153070" y="1257076"/>
                  </a:lnTo>
                  <a:lnTo>
                    <a:pt x="2201605" y="1257076"/>
                  </a:lnTo>
                  <a:lnTo>
                    <a:pt x="2201605" y="1262471"/>
                  </a:lnTo>
                  <a:close/>
                </a:path>
                <a:path w="5038725" h="1857375">
                  <a:moveTo>
                    <a:pt x="2180034" y="1284049"/>
                  </a:moveTo>
                  <a:lnTo>
                    <a:pt x="2174641" y="1284049"/>
                  </a:lnTo>
                  <a:lnTo>
                    <a:pt x="2174641" y="1262471"/>
                  </a:lnTo>
                  <a:lnTo>
                    <a:pt x="2180034" y="1262471"/>
                  </a:lnTo>
                  <a:lnTo>
                    <a:pt x="2180034" y="1284049"/>
                  </a:lnTo>
                  <a:close/>
                </a:path>
                <a:path w="5038725" h="1857375">
                  <a:moveTo>
                    <a:pt x="2294631" y="1371713"/>
                  </a:moveTo>
                  <a:lnTo>
                    <a:pt x="2289238" y="1371713"/>
                  </a:lnTo>
                  <a:lnTo>
                    <a:pt x="2289238" y="1350134"/>
                  </a:lnTo>
                  <a:lnTo>
                    <a:pt x="2294631" y="1350134"/>
                  </a:lnTo>
                  <a:lnTo>
                    <a:pt x="2294631" y="1371713"/>
                  </a:lnTo>
                  <a:close/>
                </a:path>
                <a:path w="5038725" h="1857375">
                  <a:moveTo>
                    <a:pt x="2316202" y="1377108"/>
                  </a:moveTo>
                  <a:lnTo>
                    <a:pt x="2267667" y="1377108"/>
                  </a:lnTo>
                  <a:lnTo>
                    <a:pt x="2267667" y="1371713"/>
                  </a:lnTo>
                  <a:lnTo>
                    <a:pt x="2316202" y="1371713"/>
                  </a:lnTo>
                  <a:lnTo>
                    <a:pt x="2316202" y="1377108"/>
                  </a:lnTo>
                  <a:close/>
                </a:path>
                <a:path w="5038725" h="1857375">
                  <a:moveTo>
                    <a:pt x="2294631" y="1398687"/>
                  </a:moveTo>
                  <a:lnTo>
                    <a:pt x="2289238" y="1398687"/>
                  </a:lnTo>
                  <a:lnTo>
                    <a:pt x="2289238" y="1377108"/>
                  </a:lnTo>
                  <a:lnTo>
                    <a:pt x="2294631" y="1377108"/>
                  </a:lnTo>
                  <a:lnTo>
                    <a:pt x="2294631" y="1398687"/>
                  </a:lnTo>
                  <a:close/>
                </a:path>
                <a:path w="5038725" h="1857375">
                  <a:moveTo>
                    <a:pt x="2065437" y="1371713"/>
                  </a:moveTo>
                  <a:lnTo>
                    <a:pt x="2060045" y="1371713"/>
                  </a:lnTo>
                  <a:lnTo>
                    <a:pt x="2060045" y="1350134"/>
                  </a:lnTo>
                  <a:lnTo>
                    <a:pt x="2065437" y="1350134"/>
                  </a:lnTo>
                  <a:lnTo>
                    <a:pt x="2065437" y="1371713"/>
                  </a:lnTo>
                  <a:close/>
                </a:path>
                <a:path w="5038725" h="1857375">
                  <a:moveTo>
                    <a:pt x="2087009" y="1377108"/>
                  </a:moveTo>
                  <a:lnTo>
                    <a:pt x="2038473" y="1377108"/>
                  </a:lnTo>
                  <a:lnTo>
                    <a:pt x="2038473" y="1371713"/>
                  </a:lnTo>
                  <a:lnTo>
                    <a:pt x="2087009" y="1371713"/>
                  </a:lnTo>
                  <a:lnTo>
                    <a:pt x="2087009" y="1377108"/>
                  </a:lnTo>
                  <a:close/>
                </a:path>
                <a:path w="5038725" h="1857375">
                  <a:moveTo>
                    <a:pt x="2065437" y="1398687"/>
                  </a:moveTo>
                  <a:lnTo>
                    <a:pt x="2060045" y="1398687"/>
                  </a:lnTo>
                  <a:lnTo>
                    <a:pt x="2060045" y="1377108"/>
                  </a:lnTo>
                  <a:lnTo>
                    <a:pt x="2065437" y="1377108"/>
                  </a:lnTo>
                  <a:lnTo>
                    <a:pt x="2065437" y="1398687"/>
                  </a:lnTo>
                  <a:close/>
                </a:path>
                <a:path w="5038725" h="1857375">
                  <a:moveTo>
                    <a:pt x="2180034" y="1486350"/>
                  </a:moveTo>
                  <a:lnTo>
                    <a:pt x="2174641" y="1486350"/>
                  </a:lnTo>
                  <a:lnTo>
                    <a:pt x="2174641" y="1464771"/>
                  </a:lnTo>
                  <a:lnTo>
                    <a:pt x="2180034" y="1464771"/>
                  </a:lnTo>
                  <a:lnTo>
                    <a:pt x="2180034" y="1486350"/>
                  </a:lnTo>
                  <a:close/>
                </a:path>
                <a:path w="5038725" h="1857375">
                  <a:moveTo>
                    <a:pt x="2201605" y="1491745"/>
                  </a:moveTo>
                  <a:lnTo>
                    <a:pt x="2153070" y="1491745"/>
                  </a:lnTo>
                  <a:lnTo>
                    <a:pt x="2153070" y="1486350"/>
                  </a:lnTo>
                  <a:lnTo>
                    <a:pt x="2201605" y="1486350"/>
                  </a:lnTo>
                  <a:lnTo>
                    <a:pt x="2201605" y="1491745"/>
                  </a:lnTo>
                  <a:close/>
                </a:path>
                <a:path w="5038725" h="1857375">
                  <a:moveTo>
                    <a:pt x="2180034" y="1513324"/>
                  </a:moveTo>
                  <a:lnTo>
                    <a:pt x="2174641" y="1513324"/>
                  </a:lnTo>
                  <a:lnTo>
                    <a:pt x="2174641" y="1491745"/>
                  </a:lnTo>
                  <a:lnTo>
                    <a:pt x="2180034" y="1491745"/>
                  </a:lnTo>
                  <a:lnTo>
                    <a:pt x="2180034" y="1513324"/>
                  </a:lnTo>
                  <a:close/>
                </a:path>
                <a:path w="5038725" h="1857375">
                  <a:moveTo>
                    <a:pt x="2065437" y="1600987"/>
                  </a:moveTo>
                  <a:lnTo>
                    <a:pt x="2060045" y="1600987"/>
                  </a:lnTo>
                  <a:lnTo>
                    <a:pt x="2060045" y="1579409"/>
                  </a:lnTo>
                  <a:lnTo>
                    <a:pt x="2065437" y="1579409"/>
                  </a:lnTo>
                  <a:lnTo>
                    <a:pt x="2065437" y="1600987"/>
                  </a:lnTo>
                  <a:close/>
                </a:path>
                <a:path w="5038725" h="1857375">
                  <a:moveTo>
                    <a:pt x="2087009" y="1606382"/>
                  </a:moveTo>
                  <a:lnTo>
                    <a:pt x="2038473" y="1606382"/>
                  </a:lnTo>
                  <a:lnTo>
                    <a:pt x="2038473" y="1600987"/>
                  </a:lnTo>
                  <a:lnTo>
                    <a:pt x="2087009" y="1600987"/>
                  </a:lnTo>
                  <a:lnTo>
                    <a:pt x="2087009" y="1606382"/>
                  </a:lnTo>
                  <a:close/>
                </a:path>
                <a:path w="5038725" h="1857375">
                  <a:moveTo>
                    <a:pt x="2065437" y="1627961"/>
                  </a:moveTo>
                  <a:lnTo>
                    <a:pt x="2060045" y="1627961"/>
                  </a:lnTo>
                  <a:lnTo>
                    <a:pt x="2060045" y="1606382"/>
                  </a:lnTo>
                  <a:lnTo>
                    <a:pt x="2065437" y="1606382"/>
                  </a:lnTo>
                  <a:lnTo>
                    <a:pt x="2065437" y="1627961"/>
                  </a:lnTo>
                  <a:close/>
                </a:path>
                <a:path w="5038725" h="1857375">
                  <a:moveTo>
                    <a:pt x="2181382" y="1721019"/>
                  </a:moveTo>
                  <a:lnTo>
                    <a:pt x="2154418" y="1721019"/>
                  </a:lnTo>
                  <a:lnTo>
                    <a:pt x="2154418" y="1715625"/>
                  </a:lnTo>
                  <a:lnTo>
                    <a:pt x="2175990" y="1715625"/>
                  </a:lnTo>
                  <a:lnTo>
                    <a:pt x="2175990" y="1694046"/>
                  </a:lnTo>
                  <a:lnTo>
                    <a:pt x="2181382" y="1694046"/>
                  </a:lnTo>
                  <a:lnTo>
                    <a:pt x="2181382" y="1721019"/>
                  </a:lnTo>
                  <a:close/>
                </a:path>
                <a:path w="5038725" h="1857375">
                  <a:moveTo>
                    <a:pt x="2065437" y="1830262"/>
                  </a:moveTo>
                  <a:lnTo>
                    <a:pt x="2060045" y="1830262"/>
                  </a:lnTo>
                  <a:lnTo>
                    <a:pt x="2060045" y="1808683"/>
                  </a:lnTo>
                  <a:lnTo>
                    <a:pt x="2065437" y="1808683"/>
                  </a:lnTo>
                  <a:lnTo>
                    <a:pt x="2065437" y="1830262"/>
                  </a:lnTo>
                  <a:close/>
                </a:path>
                <a:path w="5038725" h="1857375">
                  <a:moveTo>
                    <a:pt x="2087009" y="1835656"/>
                  </a:moveTo>
                  <a:lnTo>
                    <a:pt x="2038473" y="1835656"/>
                  </a:lnTo>
                  <a:lnTo>
                    <a:pt x="2038473" y="1830262"/>
                  </a:lnTo>
                  <a:lnTo>
                    <a:pt x="2087009" y="1830262"/>
                  </a:lnTo>
                  <a:lnTo>
                    <a:pt x="2087009" y="1835656"/>
                  </a:lnTo>
                  <a:close/>
                </a:path>
                <a:path w="5038725" h="1857375">
                  <a:moveTo>
                    <a:pt x="2065437" y="1857235"/>
                  </a:moveTo>
                  <a:lnTo>
                    <a:pt x="2060045" y="1857235"/>
                  </a:lnTo>
                  <a:lnTo>
                    <a:pt x="2060045" y="1835656"/>
                  </a:lnTo>
                  <a:lnTo>
                    <a:pt x="2065437" y="1835656"/>
                  </a:lnTo>
                  <a:lnTo>
                    <a:pt x="2065437" y="1857235"/>
                  </a:lnTo>
                  <a:close/>
                </a:path>
                <a:path w="5038725" h="1857375">
                  <a:moveTo>
                    <a:pt x="1859163" y="2810"/>
                  </a:moveTo>
                  <a:lnTo>
                    <a:pt x="1810628" y="2810"/>
                  </a:lnTo>
                  <a:lnTo>
                    <a:pt x="1810628" y="0"/>
                  </a:lnTo>
                  <a:lnTo>
                    <a:pt x="1859163" y="0"/>
                  </a:lnTo>
                  <a:lnTo>
                    <a:pt x="1859163" y="2810"/>
                  </a:lnTo>
                  <a:close/>
                </a:path>
                <a:path w="5038725" h="1857375">
                  <a:moveTo>
                    <a:pt x="1837592" y="24389"/>
                  </a:moveTo>
                  <a:lnTo>
                    <a:pt x="1832199" y="24389"/>
                  </a:lnTo>
                  <a:lnTo>
                    <a:pt x="1832199" y="2810"/>
                  </a:lnTo>
                  <a:lnTo>
                    <a:pt x="1837592" y="2810"/>
                  </a:lnTo>
                  <a:lnTo>
                    <a:pt x="1837592" y="24389"/>
                  </a:lnTo>
                  <a:close/>
                </a:path>
                <a:path w="5038725" h="1857375">
                  <a:moveTo>
                    <a:pt x="1629970" y="2810"/>
                  </a:moveTo>
                  <a:lnTo>
                    <a:pt x="1581435" y="2810"/>
                  </a:lnTo>
                  <a:lnTo>
                    <a:pt x="1581435" y="0"/>
                  </a:lnTo>
                  <a:lnTo>
                    <a:pt x="1629970" y="0"/>
                  </a:lnTo>
                  <a:lnTo>
                    <a:pt x="1629970" y="2810"/>
                  </a:lnTo>
                  <a:close/>
                </a:path>
                <a:path w="5038725" h="1857375">
                  <a:moveTo>
                    <a:pt x="1608398" y="24389"/>
                  </a:moveTo>
                  <a:lnTo>
                    <a:pt x="1603006" y="24389"/>
                  </a:lnTo>
                  <a:lnTo>
                    <a:pt x="1603006" y="2810"/>
                  </a:lnTo>
                  <a:lnTo>
                    <a:pt x="1608398" y="2810"/>
                  </a:lnTo>
                  <a:lnTo>
                    <a:pt x="1608398" y="24389"/>
                  </a:lnTo>
                  <a:close/>
                </a:path>
                <a:path w="5038725" h="1857375">
                  <a:moveTo>
                    <a:pt x="1400776" y="2810"/>
                  </a:moveTo>
                  <a:lnTo>
                    <a:pt x="1352241" y="2810"/>
                  </a:lnTo>
                  <a:lnTo>
                    <a:pt x="1352241" y="0"/>
                  </a:lnTo>
                  <a:lnTo>
                    <a:pt x="1400776" y="0"/>
                  </a:lnTo>
                  <a:lnTo>
                    <a:pt x="1400776" y="2810"/>
                  </a:lnTo>
                  <a:close/>
                </a:path>
                <a:path w="5038725" h="1857375">
                  <a:moveTo>
                    <a:pt x="1379205" y="24389"/>
                  </a:moveTo>
                  <a:lnTo>
                    <a:pt x="1373812" y="24389"/>
                  </a:lnTo>
                  <a:lnTo>
                    <a:pt x="1373812" y="2810"/>
                  </a:lnTo>
                  <a:lnTo>
                    <a:pt x="1379205" y="2810"/>
                  </a:lnTo>
                  <a:lnTo>
                    <a:pt x="1379205" y="24389"/>
                  </a:lnTo>
                  <a:close/>
                </a:path>
                <a:path w="5038725" h="1857375">
                  <a:moveTo>
                    <a:pt x="1171583" y="2810"/>
                  </a:moveTo>
                  <a:lnTo>
                    <a:pt x="1123048" y="2810"/>
                  </a:lnTo>
                  <a:lnTo>
                    <a:pt x="1123048" y="0"/>
                  </a:lnTo>
                  <a:lnTo>
                    <a:pt x="1171583" y="0"/>
                  </a:lnTo>
                  <a:lnTo>
                    <a:pt x="1171583" y="2810"/>
                  </a:lnTo>
                  <a:close/>
                </a:path>
                <a:path w="5038725" h="1857375">
                  <a:moveTo>
                    <a:pt x="1150011" y="24389"/>
                  </a:moveTo>
                  <a:lnTo>
                    <a:pt x="1144619" y="24389"/>
                  </a:lnTo>
                  <a:lnTo>
                    <a:pt x="1144619" y="2810"/>
                  </a:lnTo>
                  <a:lnTo>
                    <a:pt x="1150011" y="2810"/>
                  </a:lnTo>
                  <a:lnTo>
                    <a:pt x="1150011" y="24389"/>
                  </a:lnTo>
                  <a:close/>
                </a:path>
                <a:path w="5038725" h="1857375">
                  <a:moveTo>
                    <a:pt x="1950841" y="112053"/>
                  </a:moveTo>
                  <a:lnTo>
                    <a:pt x="1945448" y="112053"/>
                  </a:lnTo>
                  <a:lnTo>
                    <a:pt x="1945448" y="90474"/>
                  </a:lnTo>
                  <a:lnTo>
                    <a:pt x="1950841" y="90474"/>
                  </a:lnTo>
                  <a:lnTo>
                    <a:pt x="1950841" y="112053"/>
                  </a:lnTo>
                  <a:close/>
                </a:path>
                <a:path w="5038725" h="1857375">
                  <a:moveTo>
                    <a:pt x="1972412" y="117447"/>
                  </a:moveTo>
                  <a:lnTo>
                    <a:pt x="1923877" y="117447"/>
                  </a:lnTo>
                  <a:lnTo>
                    <a:pt x="1923877" y="112053"/>
                  </a:lnTo>
                  <a:lnTo>
                    <a:pt x="1972412" y="112053"/>
                  </a:lnTo>
                  <a:lnTo>
                    <a:pt x="1972412" y="117447"/>
                  </a:lnTo>
                  <a:close/>
                </a:path>
                <a:path w="5038725" h="1857375">
                  <a:moveTo>
                    <a:pt x="1950841" y="139026"/>
                  </a:moveTo>
                  <a:lnTo>
                    <a:pt x="1945448" y="139026"/>
                  </a:lnTo>
                  <a:lnTo>
                    <a:pt x="1945448" y="117447"/>
                  </a:lnTo>
                  <a:lnTo>
                    <a:pt x="1950841" y="117447"/>
                  </a:lnTo>
                  <a:lnTo>
                    <a:pt x="1950841" y="139026"/>
                  </a:lnTo>
                  <a:close/>
                </a:path>
                <a:path w="5038725" h="1857375">
                  <a:moveTo>
                    <a:pt x="1722995" y="112053"/>
                  </a:moveTo>
                  <a:lnTo>
                    <a:pt x="1717603" y="112053"/>
                  </a:lnTo>
                  <a:lnTo>
                    <a:pt x="1717603" y="90474"/>
                  </a:lnTo>
                  <a:lnTo>
                    <a:pt x="1722995" y="90474"/>
                  </a:lnTo>
                  <a:lnTo>
                    <a:pt x="1722995" y="112053"/>
                  </a:lnTo>
                  <a:close/>
                </a:path>
                <a:path w="5038725" h="1857375">
                  <a:moveTo>
                    <a:pt x="1744566" y="117447"/>
                  </a:moveTo>
                  <a:lnTo>
                    <a:pt x="1696031" y="117447"/>
                  </a:lnTo>
                  <a:lnTo>
                    <a:pt x="1696031" y="112053"/>
                  </a:lnTo>
                  <a:lnTo>
                    <a:pt x="1744566" y="112053"/>
                  </a:lnTo>
                  <a:lnTo>
                    <a:pt x="1744566" y="117447"/>
                  </a:lnTo>
                  <a:close/>
                </a:path>
                <a:path w="5038725" h="1857375">
                  <a:moveTo>
                    <a:pt x="1722995" y="139026"/>
                  </a:moveTo>
                  <a:lnTo>
                    <a:pt x="1717603" y="139026"/>
                  </a:lnTo>
                  <a:lnTo>
                    <a:pt x="1717603" y="117447"/>
                  </a:lnTo>
                  <a:lnTo>
                    <a:pt x="1722995" y="117447"/>
                  </a:lnTo>
                  <a:lnTo>
                    <a:pt x="1722995" y="139026"/>
                  </a:lnTo>
                  <a:close/>
                </a:path>
                <a:path w="5038725" h="1857375">
                  <a:moveTo>
                    <a:pt x="1493802" y="112053"/>
                  </a:moveTo>
                  <a:lnTo>
                    <a:pt x="1488409" y="112053"/>
                  </a:lnTo>
                  <a:lnTo>
                    <a:pt x="1488409" y="90474"/>
                  </a:lnTo>
                  <a:lnTo>
                    <a:pt x="1493802" y="90474"/>
                  </a:lnTo>
                  <a:lnTo>
                    <a:pt x="1493802" y="112053"/>
                  </a:lnTo>
                  <a:close/>
                </a:path>
                <a:path w="5038725" h="1857375">
                  <a:moveTo>
                    <a:pt x="1515373" y="117447"/>
                  </a:moveTo>
                  <a:lnTo>
                    <a:pt x="1466838" y="117447"/>
                  </a:lnTo>
                  <a:lnTo>
                    <a:pt x="1466838" y="112053"/>
                  </a:lnTo>
                  <a:lnTo>
                    <a:pt x="1515373" y="112053"/>
                  </a:lnTo>
                  <a:lnTo>
                    <a:pt x="1515373" y="117447"/>
                  </a:lnTo>
                  <a:close/>
                </a:path>
                <a:path w="5038725" h="1857375">
                  <a:moveTo>
                    <a:pt x="1493802" y="139026"/>
                  </a:moveTo>
                  <a:lnTo>
                    <a:pt x="1488409" y="139026"/>
                  </a:lnTo>
                  <a:lnTo>
                    <a:pt x="1488409" y="117447"/>
                  </a:lnTo>
                  <a:lnTo>
                    <a:pt x="1493802" y="117447"/>
                  </a:lnTo>
                  <a:lnTo>
                    <a:pt x="1493802" y="139026"/>
                  </a:lnTo>
                  <a:close/>
                </a:path>
                <a:path w="5038725" h="1857375">
                  <a:moveTo>
                    <a:pt x="1264608" y="112053"/>
                  </a:moveTo>
                  <a:lnTo>
                    <a:pt x="1259215" y="112053"/>
                  </a:lnTo>
                  <a:lnTo>
                    <a:pt x="1259215" y="90474"/>
                  </a:lnTo>
                  <a:lnTo>
                    <a:pt x="1264608" y="90474"/>
                  </a:lnTo>
                  <a:lnTo>
                    <a:pt x="1264608" y="112053"/>
                  </a:lnTo>
                  <a:close/>
                </a:path>
                <a:path w="5038725" h="1857375">
                  <a:moveTo>
                    <a:pt x="1286179" y="117447"/>
                  </a:moveTo>
                  <a:lnTo>
                    <a:pt x="1237644" y="117447"/>
                  </a:lnTo>
                  <a:lnTo>
                    <a:pt x="1237644" y="112053"/>
                  </a:lnTo>
                  <a:lnTo>
                    <a:pt x="1286179" y="112053"/>
                  </a:lnTo>
                  <a:lnTo>
                    <a:pt x="1286179" y="117447"/>
                  </a:lnTo>
                  <a:close/>
                </a:path>
                <a:path w="5038725" h="1857375">
                  <a:moveTo>
                    <a:pt x="1264608" y="139026"/>
                  </a:moveTo>
                  <a:lnTo>
                    <a:pt x="1259215" y="139026"/>
                  </a:lnTo>
                  <a:lnTo>
                    <a:pt x="1259215" y="117447"/>
                  </a:lnTo>
                  <a:lnTo>
                    <a:pt x="1264608" y="117447"/>
                  </a:lnTo>
                  <a:lnTo>
                    <a:pt x="1264608" y="139026"/>
                  </a:lnTo>
                  <a:close/>
                </a:path>
                <a:path w="5038725" h="1857375">
                  <a:moveTo>
                    <a:pt x="1837592" y="226690"/>
                  </a:moveTo>
                  <a:lnTo>
                    <a:pt x="1832199" y="226690"/>
                  </a:lnTo>
                  <a:lnTo>
                    <a:pt x="1832199" y="205111"/>
                  </a:lnTo>
                  <a:lnTo>
                    <a:pt x="1837592" y="205111"/>
                  </a:lnTo>
                  <a:lnTo>
                    <a:pt x="1837592" y="226690"/>
                  </a:lnTo>
                  <a:close/>
                </a:path>
                <a:path w="5038725" h="1857375">
                  <a:moveTo>
                    <a:pt x="1859163" y="232085"/>
                  </a:moveTo>
                  <a:lnTo>
                    <a:pt x="1810628" y="232085"/>
                  </a:lnTo>
                  <a:lnTo>
                    <a:pt x="1810628" y="226690"/>
                  </a:lnTo>
                  <a:lnTo>
                    <a:pt x="1859163" y="226690"/>
                  </a:lnTo>
                  <a:lnTo>
                    <a:pt x="1859163" y="232085"/>
                  </a:lnTo>
                  <a:close/>
                </a:path>
                <a:path w="5038725" h="1857375">
                  <a:moveTo>
                    <a:pt x="1837592" y="253663"/>
                  </a:moveTo>
                  <a:lnTo>
                    <a:pt x="1832199" y="253663"/>
                  </a:lnTo>
                  <a:lnTo>
                    <a:pt x="1832199" y="232085"/>
                  </a:lnTo>
                  <a:lnTo>
                    <a:pt x="1837592" y="232085"/>
                  </a:lnTo>
                  <a:lnTo>
                    <a:pt x="1837592" y="253663"/>
                  </a:lnTo>
                  <a:close/>
                </a:path>
                <a:path w="5038725" h="1857375">
                  <a:moveTo>
                    <a:pt x="1608398" y="226690"/>
                  </a:moveTo>
                  <a:lnTo>
                    <a:pt x="1603006" y="226690"/>
                  </a:lnTo>
                  <a:lnTo>
                    <a:pt x="1603006" y="205111"/>
                  </a:lnTo>
                  <a:lnTo>
                    <a:pt x="1608398" y="205111"/>
                  </a:lnTo>
                  <a:lnTo>
                    <a:pt x="1608398" y="226690"/>
                  </a:lnTo>
                  <a:close/>
                </a:path>
                <a:path w="5038725" h="1857375">
                  <a:moveTo>
                    <a:pt x="1629970" y="232085"/>
                  </a:moveTo>
                  <a:lnTo>
                    <a:pt x="1581435" y="232085"/>
                  </a:lnTo>
                  <a:lnTo>
                    <a:pt x="1581435" y="226690"/>
                  </a:lnTo>
                  <a:lnTo>
                    <a:pt x="1629970" y="226690"/>
                  </a:lnTo>
                  <a:lnTo>
                    <a:pt x="1629970" y="232085"/>
                  </a:lnTo>
                  <a:close/>
                </a:path>
                <a:path w="5038725" h="1857375">
                  <a:moveTo>
                    <a:pt x="1608398" y="253663"/>
                  </a:moveTo>
                  <a:lnTo>
                    <a:pt x="1603006" y="253663"/>
                  </a:lnTo>
                  <a:lnTo>
                    <a:pt x="1603006" y="232085"/>
                  </a:lnTo>
                  <a:lnTo>
                    <a:pt x="1608398" y="232085"/>
                  </a:lnTo>
                  <a:lnTo>
                    <a:pt x="1608398" y="253663"/>
                  </a:lnTo>
                  <a:close/>
                </a:path>
                <a:path w="5038725" h="1857375">
                  <a:moveTo>
                    <a:pt x="1379205" y="226690"/>
                  </a:moveTo>
                  <a:lnTo>
                    <a:pt x="1373812" y="226690"/>
                  </a:lnTo>
                  <a:lnTo>
                    <a:pt x="1373812" y="205111"/>
                  </a:lnTo>
                  <a:lnTo>
                    <a:pt x="1379205" y="205111"/>
                  </a:lnTo>
                  <a:lnTo>
                    <a:pt x="1379205" y="226690"/>
                  </a:lnTo>
                  <a:close/>
                </a:path>
                <a:path w="5038725" h="1857375">
                  <a:moveTo>
                    <a:pt x="1400776" y="232085"/>
                  </a:moveTo>
                  <a:lnTo>
                    <a:pt x="1352241" y="232085"/>
                  </a:lnTo>
                  <a:lnTo>
                    <a:pt x="1352241" y="226690"/>
                  </a:lnTo>
                  <a:lnTo>
                    <a:pt x="1400776" y="226690"/>
                  </a:lnTo>
                  <a:lnTo>
                    <a:pt x="1400776" y="232085"/>
                  </a:lnTo>
                  <a:close/>
                </a:path>
                <a:path w="5038725" h="1857375">
                  <a:moveTo>
                    <a:pt x="1379205" y="253663"/>
                  </a:moveTo>
                  <a:lnTo>
                    <a:pt x="1373812" y="253663"/>
                  </a:lnTo>
                  <a:lnTo>
                    <a:pt x="1373812" y="232085"/>
                  </a:lnTo>
                  <a:lnTo>
                    <a:pt x="1379205" y="232085"/>
                  </a:lnTo>
                  <a:lnTo>
                    <a:pt x="1379205" y="253663"/>
                  </a:lnTo>
                  <a:close/>
                </a:path>
                <a:path w="5038725" h="1857375">
                  <a:moveTo>
                    <a:pt x="1150011" y="226690"/>
                  </a:moveTo>
                  <a:lnTo>
                    <a:pt x="1144619" y="226690"/>
                  </a:lnTo>
                  <a:lnTo>
                    <a:pt x="1144619" y="205111"/>
                  </a:lnTo>
                  <a:lnTo>
                    <a:pt x="1150011" y="205111"/>
                  </a:lnTo>
                  <a:lnTo>
                    <a:pt x="1150011" y="226690"/>
                  </a:lnTo>
                  <a:close/>
                </a:path>
                <a:path w="5038725" h="1857375">
                  <a:moveTo>
                    <a:pt x="1171583" y="232085"/>
                  </a:moveTo>
                  <a:lnTo>
                    <a:pt x="1123048" y="232085"/>
                  </a:lnTo>
                  <a:lnTo>
                    <a:pt x="1123048" y="226690"/>
                  </a:lnTo>
                  <a:lnTo>
                    <a:pt x="1171583" y="226690"/>
                  </a:lnTo>
                  <a:lnTo>
                    <a:pt x="1171583" y="232085"/>
                  </a:lnTo>
                  <a:close/>
                </a:path>
                <a:path w="5038725" h="1857375">
                  <a:moveTo>
                    <a:pt x="1150011" y="253663"/>
                  </a:moveTo>
                  <a:lnTo>
                    <a:pt x="1144619" y="253663"/>
                  </a:lnTo>
                  <a:lnTo>
                    <a:pt x="1144619" y="232085"/>
                  </a:lnTo>
                  <a:lnTo>
                    <a:pt x="1150011" y="232085"/>
                  </a:lnTo>
                  <a:lnTo>
                    <a:pt x="1150011" y="253663"/>
                  </a:lnTo>
                  <a:close/>
                </a:path>
                <a:path w="5038725" h="1857375">
                  <a:moveTo>
                    <a:pt x="1950841" y="341327"/>
                  </a:moveTo>
                  <a:lnTo>
                    <a:pt x="1945448" y="341327"/>
                  </a:lnTo>
                  <a:lnTo>
                    <a:pt x="1945448" y="319748"/>
                  </a:lnTo>
                  <a:lnTo>
                    <a:pt x="1950841" y="319748"/>
                  </a:lnTo>
                  <a:lnTo>
                    <a:pt x="1950841" y="341327"/>
                  </a:lnTo>
                  <a:close/>
                </a:path>
                <a:path w="5038725" h="1857375">
                  <a:moveTo>
                    <a:pt x="1972412" y="346722"/>
                  </a:moveTo>
                  <a:lnTo>
                    <a:pt x="1923877" y="346722"/>
                  </a:lnTo>
                  <a:lnTo>
                    <a:pt x="1923877" y="341327"/>
                  </a:lnTo>
                  <a:lnTo>
                    <a:pt x="1972412" y="341327"/>
                  </a:lnTo>
                  <a:lnTo>
                    <a:pt x="1972412" y="346722"/>
                  </a:lnTo>
                  <a:close/>
                </a:path>
                <a:path w="5038725" h="1857375">
                  <a:moveTo>
                    <a:pt x="1950841" y="368301"/>
                  </a:moveTo>
                  <a:lnTo>
                    <a:pt x="1945448" y="368301"/>
                  </a:lnTo>
                  <a:lnTo>
                    <a:pt x="1945448" y="346722"/>
                  </a:lnTo>
                  <a:lnTo>
                    <a:pt x="1950841" y="346722"/>
                  </a:lnTo>
                  <a:lnTo>
                    <a:pt x="1950841" y="368301"/>
                  </a:lnTo>
                  <a:close/>
                </a:path>
                <a:path w="5038725" h="1857375">
                  <a:moveTo>
                    <a:pt x="1722995" y="341327"/>
                  </a:moveTo>
                  <a:lnTo>
                    <a:pt x="1717603" y="341327"/>
                  </a:lnTo>
                  <a:lnTo>
                    <a:pt x="1717603" y="319748"/>
                  </a:lnTo>
                  <a:lnTo>
                    <a:pt x="1722995" y="319748"/>
                  </a:lnTo>
                  <a:lnTo>
                    <a:pt x="1722995" y="341327"/>
                  </a:lnTo>
                  <a:close/>
                </a:path>
                <a:path w="5038725" h="1857375">
                  <a:moveTo>
                    <a:pt x="1744566" y="346722"/>
                  </a:moveTo>
                  <a:lnTo>
                    <a:pt x="1696031" y="346722"/>
                  </a:lnTo>
                  <a:lnTo>
                    <a:pt x="1696031" y="341327"/>
                  </a:lnTo>
                  <a:lnTo>
                    <a:pt x="1744566" y="341327"/>
                  </a:lnTo>
                  <a:lnTo>
                    <a:pt x="1744566" y="346722"/>
                  </a:lnTo>
                  <a:close/>
                </a:path>
                <a:path w="5038725" h="1857375">
                  <a:moveTo>
                    <a:pt x="1722995" y="368301"/>
                  </a:moveTo>
                  <a:lnTo>
                    <a:pt x="1717603" y="368301"/>
                  </a:lnTo>
                  <a:lnTo>
                    <a:pt x="1717603" y="346722"/>
                  </a:lnTo>
                  <a:lnTo>
                    <a:pt x="1722995" y="346722"/>
                  </a:lnTo>
                  <a:lnTo>
                    <a:pt x="1722995" y="368301"/>
                  </a:lnTo>
                  <a:close/>
                </a:path>
                <a:path w="5038725" h="1857375">
                  <a:moveTo>
                    <a:pt x="1493802" y="341327"/>
                  </a:moveTo>
                  <a:lnTo>
                    <a:pt x="1488409" y="341327"/>
                  </a:lnTo>
                  <a:lnTo>
                    <a:pt x="1488409" y="319748"/>
                  </a:lnTo>
                  <a:lnTo>
                    <a:pt x="1493802" y="319748"/>
                  </a:lnTo>
                  <a:lnTo>
                    <a:pt x="1493802" y="341327"/>
                  </a:lnTo>
                  <a:close/>
                </a:path>
                <a:path w="5038725" h="1857375">
                  <a:moveTo>
                    <a:pt x="1515373" y="346722"/>
                  </a:moveTo>
                  <a:lnTo>
                    <a:pt x="1466838" y="346722"/>
                  </a:lnTo>
                  <a:lnTo>
                    <a:pt x="1466838" y="341327"/>
                  </a:lnTo>
                  <a:lnTo>
                    <a:pt x="1515373" y="341327"/>
                  </a:lnTo>
                  <a:lnTo>
                    <a:pt x="1515373" y="346722"/>
                  </a:lnTo>
                  <a:close/>
                </a:path>
                <a:path w="5038725" h="1857375">
                  <a:moveTo>
                    <a:pt x="1493802" y="368301"/>
                  </a:moveTo>
                  <a:lnTo>
                    <a:pt x="1488409" y="368301"/>
                  </a:lnTo>
                  <a:lnTo>
                    <a:pt x="1488409" y="346722"/>
                  </a:lnTo>
                  <a:lnTo>
                    <a:pt x="1493802" y="346722"/>
                  </a:lnTo>
                  <a:lnTo>
                    <a:pt x="1493802" y="368301"/>
                  </a:lnTo>
                  <a:close/>
                </a:path>
                <a:path w="5038725" h="1857375">
                  <a:moveTo>
                    <a:pt x="1264608" y="341327"/>
                  </a:moveTo>
                  <a:lnTo>
                    <a:pt x="1259215" y="341327"/>
                  </a:lnTo>
                  <a:lnTo>
                    <a:pt x="1259215" y="319748"/>
                  </a:lnTo>
                  <a:lnTo>
                    <a:pt x="1264608" y="319748"/>
                  </a:lnTo>
                  <a:lnTo>
                    <a:pt x="1264608" y="341327"/>
                  </a:lnTo>
                  <a:close/>
                </a:path>
                <a:path w="5038725" h="1857375">
                  <a:moveTo>
                    <a:pt x="1286179" y="346722"/>
                  </a:moveTo>
                  <a:lnTo>
                    <a:pt x="1237644" y="346722"/>
                  </a:lnTo>
                  <a:lnTo>
                    <a:pt x="1237644" y="341327"/>
                  </a:lnTo>
                  <a:lnTo>
                    <a:pt x="1286179" y="341327"/>
                  </a:lnTo>
                  <a:lnTo>
                    <a:pt x="1286179" y="346722"/>
                  </a:lnTo>
                  <a:close/>
                </a:path>
                <a:path w="5038725" h="1857375">
                  <a:moveTo>
                    <a:pt x="1264608" y="368301"/>
                  </a:moveTo>
                  <a:lnTo>
                    <a:pt x="1259215" y="368301"/>
                  </a:lnTo>
                  <a:lnTo>
                    <a:pt x="1259215" y="346722"/>
                  </a:lnTo>
                  <a:lnTo>
                    <a:pt x="1264608" y="346722"/>
                  </a:lnTo>
                  <a:lnTo>
                    <a:pt x="1264608" y="368301"/>
                  </a:lnTo>
                  <a:close/>
                </a:path>
                <a:path w="5038725" h="1857375">
                  <a:moveTo>
                    <a:pt x="1837592" y="455964"/>
                  </a:moveTo>
                  <a:lnTo>
                    <a:pt x="1832199" y="455964"/>
                  </a:lnTo>
                  <a:lnTo>
                    <a:pt x="1832199" y="434386"/>
                  </a:lnTo>
                  <a:lnTo>
                    <a:pt x="1837592" y="434386"/>
                  </a:lnTo>
                  <a:lnTo>
                    <a:pt x="1837592" y="455964"/>
                  </a:lnTo>
                  <a:close/>
                </a:path>
                <a:path w="5038725" h="1857375">
                  <a:moveTo>
                    <a:pt x="1859163" y="461359"/>
                  </a:moveTo>
                  <a:lnTo>
                    <a:pt x="1810628" y="461359"/>
                  </a:lnTo>
                  <a:lnTo>
                    <a:pt x="1810628" y="455964"/>
                  </a:lnTo>
                  <a:lnTo>
                    <a:pt x="1859163" y="455964"/>
                  </a:lnTo>
                  <a:lnTo>
                    <a:pt x="1859163" y="461359"/>
                  </a:lnTo>
                  <a:close/>
                </a:path>
                <a:path w="5038725" h="1857375">
                  <a:moveTo>
                    <a:pt x="1837592" y="482938"/>
                  </a:moveTo>
                  <a:lnTo>
                    <a:pt x="1832199" y="482938"/>
                  </a:lnTo>
                  <a:lnTo>
                    <a:pt x="1832199" y="461359"/>
                  </a:lnTo>
                  <a:lnTo>
                    <a:pt x="1837592" y="461359"/>
                  </a:lnTo>
                  <a:lnTo>
                    <a:pt x="1837592" y="482938"/>
                  </a:lnTo>
                  <a:close/>
                </a:path>
                <a:path w="5038725" h="1857375">
                  <a:moveTo>
                    <a:pt x="1608398" y="455964"/>
                  </a:moveTo>
                  <a:lnTo>
                    <a:pt x="1603006" y="455964"/>
                  </a:lnTo>
                  <a:lnTo>
                    <a:pt x="1603006" y="434386"/>
                  </a:lnTo>
                  <a:lnTo>
                    <a:pt x="1608398" y="434386"/>
                  </a:lnTo>
                  <a:lnTo>
                    <a:pt x="1608398" y="455964"/>
                  </a:lnTo>
                  <a:close/>
                </a:path>
                <a:path w="5038725" h="1857375">
                  <a:moveTo>
                    <a:pt x="1629970" y="461359"/>
                  </a:moveTo>
                  <a:lnTo>
                    <a:pt x="1581435" y="461359"/>
                  </a:lnTo>
                  <a:lnTo>
                    <a:pt x="1581435" y="455964"/>
                  </a:lnTo>
                  <a:lnTo>
                    <a:pt x="1629970" y="455964"/>
                  </a:lnTo>
                  <a:lnTo>
                    <a:pt x="1629970" y="461359"/>
                  </a:lnTo>
                  <a:close/>
                </a:path>
                <a:path w="5038725" h="1857375">
                  <a:moveTo>
                    <a:pt x="1608398" y="482938"/>
                  </a:moveTo>
                  <a:lnTo>
                    <a:pt x="1603006" y="482938"/>
                  </a:lnTo>
                  <a:lnTo>
                    <a:pt x="1603006" y="461359"/>
                  </a:lnTo>
                  <a:lnTo>
                    <a:pt x="1608398" y="461359"/>
                  </a:lnTo>
                  <a:lnTo>
                    <a:pt x="1608398" y="482938"/>
                  </a:lnTo>
                  <a:close/>
                </a:path>
                <a:path w="5038725" h="1857375">
                  <a:moveTo>
                    <a:pt x="1379205" y="455964"/>
                  </a:moveTo>
                  <a:lnTo>
                    <a:pt x="1373812" y="455964"/>
                  </a:lnTo>
                  <a:lnTo>
                    <a:pt x="1373812" y="434386"/>
                  </a:lnTo>
                  <a:lnTo>
                    <a:pt x="1379205" y="434386"/>
                  </a:lnTo>
                  <a:lnTo>
                    <a:pt x="1379205" y="455964"/>
                  </a:lnTo>
                  <a:close/>
                </a:path>
                <a:path w="5038725" h="1857375">
                  <a:moveTo>
                    <a:pt x="1400776" y="461359"/>
                  </a:moveTo>
                  <a:lnTo>
                    <a:pt x="1352241" y="461359"/>
                  </a:lnTo>
                  <a:lnTo>
                    <a:pt x="1352241" y="455964"/>
                  </a:lnTo>
                  <a:lnTo>
                    <a:pt x="1400776" y="455964"/>
                  </a:lnTo>
                  <a:lnTo>
                    <a:pt x="1400776" y="461359"/>
                  </a:lnTo>
                  <a:close/>
                </a:path>
                <a:path w="5038725" h="1857375">
                  <a:moveTo>
                    <a:pt x="1379205" y="482938"/>
                  </a:moveTo>
                  <a:lnTo>
                    <a:pt x="1373812" y="482938"/>
                  </a:lnTo>
                  <a:lnTo>
                    <a:pt x="1373812" y="461359"/>
                  </a:lnTo>
                  <a:lnTo>
                    <a:pt x="1379205" y="461359"/>
                  </a:lnTo>
                  <a:lnTo>
                    <a:pt x="1379205" y="482938"/>
                  </a:lnTo>
                  <a:close/>
                </a:path>
                <a:path w="5038725" h="1857375">
                  <a:moveTo>
                    <a:pt x="1150011" y="455964"/>
                  </a:moveTo>
                  <a:lnTo>
                    <a:pt x="1144619" y="455964"/>
                  </a:lnTo>
                  <a:lnTo>
                    <a:pt x="1144619" y="434386"/>
                  </a:lnTo>
                  <a:lnTo>
                    <a:pt x="1150011" y="434386"/>
                  </a:lnTo>
                  <a:lnTo>
                    <a:pt x="1150011" y="455964"/>
                  </a:lnTo>
                  <a:close/>
                </a:path>
                <a:path w="5038725" h="1857375">
                  <a:moveTo>
                    <a:pt x="1171583" y="461359"/>
                  </a:moveTo>
                  <a:lnTo>
                    <a:pt x="1123048" y="461359"/>
                  </a:lnTo>
                  <a:lnTo>
                    <a:pt x="1123048" y="455964"/>
                  </a:lnTo>
                  <a:lnTo>
                    <a:pt x="1171583" y="455964"/>
                  </a:lnTo>
                  <a:lnTo>
                    <a:pt x="1171583" y="461359"/>
                  </a:lnTo>
                  <a:close/>
                </a:path>
                <a:path w="5038725" h="1857375">
                  <a:moveTo>
                    <a:pt x="1150011" y="482938"/>
                  </a:moveTo>
                  <a:lnTo>
                    <a:pt x="1144619" y="482938"/>
                  </a:lnTo>
                  <a:lnTo>
                    <a:pt x="1144619" y="461359"/>
                  </a:lnTo>
                  <a:lnTo>
                    <a:pt x="1150011" y="461359"/>
                  </a:lnTo>
                  <a:lnTo>
                    <a:pt x="1150011" y="482938"/>
                  </a:lnTo>
                  <a:close/>
                </a:path>
                <a:path w="5038725" h="1857375">
                  <a:moveTo>
                    <a:pt x="1950841" y="570601"/>
                  </a:moveTo>
                  <a:lnTo>
                    <a:pt x="1945448" y="570601"/>
                  </a:lnTo>
                  <a:lnTo>
                    <a:pt x="1945448" y="549023"/>
                  </a:lnTo>
                  <a:lnTo>
                    <a:pt x="1950841" y="549023"/>
                  </a:lnTo>
                  <a:lnTo>
                    <a:pt x="1950841" y="570601"/>
                  </a:lnTo>
                  <a:close/>
                </a:path>
                <a:path w="5038725" h="1857375">
                  <a:moveTo>
                    <a:pt x="1972412" y="575996"/>
                  </a:moveTo>
                  <a:lnTo>
                    <a:pt x="1923877" y="575996"/>
                  </a:lnTo>
                  <a:lnTo>
                    <a:pt x="1923877" y="570601"/>
                  </a:lnTo>
                  <a:lnTo>
                    <a:pt x="1972412" y="570601"/>
                  </a:lnTo>
                  <a:lnTo>
                    <a:pt x="1972412" y="575996"/>
                  </a:lnTo>
                  <a:close/>
                </a:path>
                <a:path w="5038725" h="1857375">
                  <a:moveTo>
                    <a:pt x="1950841" y="597575"/>
                  </a:moveTo>
                  <a:lnTo>
                    <a:pt x="1945448" y="597575"/>
                  </a:lnTo>
                  <a:lnTo>
                    <a:pt x="1945448" y="575996"/>
                  </a:lnTo>
                  <a:lnTo>
                    <a:pt x="1950841" y="575996"/>
                  </a:lnTo>
                  <a:lnTo>
                    <a:pt x="1950841" y="597575"/>
                  </a:lnTo>
                  <a:close/>
                </a:path>
                <a:path w="5038725" h="1857375">
                  <a:moveTo>
                    <a:pt x="1722995" y="570601"/>
                  </a:moveTo>
                  <a:lnTo>
                    <a:pt x="1717603" y="570601"/>
                  </a:lnTo>
                  <a:lnTo>
                    <a:pt x="1717603" y="549023"/>
                  </a:lnTo>
                  <a:lnTo>
                    <a:pt x="1722995" y="549023"/>
                  </a:lnTo>
                  <a:lnTo>
                    <a:pt x="1722995" y="570601"/>
                  </a:lnTo>
                  <a:close/>
                </a:path>
                <a:path w="5038725" h="1857375">
                  <a:moveTo>
                    <a:pt x="1744566" y="575996"/>
                  </a:moveTo>
                  <a:lnTo>
                    <a:pt x="1696031" y="575996"/>
                  </a:lnTo>
                  <a:lnTo>
                    <a:pt x="1696031" y="570601"/>
                  </a:lnTo>
                  <a:lnTo>
                    <a:pt x="1744566" y="570601"/>
                  </a:lnTo>
                  <a:lnTo>
                    <a:pt x="1744566" y="575996"/>
                  </a:lnTo>
                  <a:close/>
                </a:path>
                <a:path w="5038725" h="1857375">
                  <a:moveTo>
                    <a:pt x="1722995" y="597575"/>
                  </a:moveTo>
                  <a:lnTo>
                    <a:pt x="1717603" y="597575"/>
                  </a:lnTo>
                  <a:lnTo>
                    <a:pt x="1717603" y="575996"/>
                  </a:lnTo>
                  <a:lnTo>
                    <a:pt x="1722995" y="575996"/>
                  </a:lnTo>
                  <a:lnTo>
                    <a:pt x="1722995" y="597575"/>
                  </a:lnTo>
                  <a:close/>
                </a:path>
                <a:path w="5038725" h="1857375">
                  <a:moveTo>
                    <a:pt x="1493802" y="570601"/>
                  </a:moveTo>
                  <a:lnTo>
                    <a:pt x="1488409" y="570601"/>
                  </a:lnTo>
                  <a:lnTo>
                    <a:pt x="1488409" y="549023"/>
                  </a:lnTo>
                  <a:lnTo>
                    <a:pt x="1493802" y="549023"/>
                  </a:lnTo>
                  <a:lnTo>
                    <a:pt x="1493802" y="570601"/>
                  </a:lnTo>
                  <a:close/>
                </a:path>
                <a:path w="5038725" h="1857375">
                  <a:moveTo>
                    <a:pt x="1515373" y="575996"/>
                  </a:moveTo>
                  <a:lnTo>
                    <a:pt x="1466838" y="575996"/>
                  </a:lnTo>
                  <a:lnTo>
                    <a:pt x="1466838" y="570601"/>
                  </a:lnTo>
                  <a:lnTo>
                    <a:pt x="1515373" y="570601"/>
                  </a:lnTo>
                  <a:lnTo>
                    <a:pt x="1515373" y="575996"/>
                  </a:lnTo>
                  <a:close/>
                </a:path>
                <a:path w="5038725" h="1857375">
                  <a:moveTo>
                    <a:pt x="1493802" y="597575"/>
                  </a:moveTo>
                  <a:lnTo>
                    <a:pt x="1488409" y="597575"/>
                  </a:lnTo>
                  <a:lnTo>
                    <a:pt x="1488409" y="575996"/>
                  </a:lnTo>
                  <a:lnTo>
                    <a:pt x="1493802" y="575996"/>
                  </a:lnTo>
                  <a:lnTo>
                    <a:pt x="1493802" y="597575"/>
                  </a:lnTo>
                  <a:close/>
                </a:path>
                <a:path w="5038725" h="1857375">
                  <a:moveTo>
                    <a:pt x="1264608" y="570601"/>
                  </a:moveTo>
                  <a:lnTo>
                    <a:pt x="1259215" y="570601"/>
                  </a:lnTo>
                  <a:lnTo>
                    <a:pt x="1259215" y="549023"/>
                  </a:lnTo>
                  <a:lnTo>
                    <a:pt x="1264608" y="549023"/>
                  </a:lnTo>
                  <a:lnTo>
                    <a:pt x="1264608" y="570601"/>
                  </a:lnTo>
                  <a:close/>
                </a:path>
                <a:path w="5038725" h="1857375">
                  <a:moveTo>
                    <a:pt x="1286179" y="575996"/>
                  </a:moveTo>
                  <a:lnTo>
                    <a:pt x="1237644" y="575996"/>
                  </a:lnTo>
                  <a:lnTo>
                    <a:pt x="1237644" y="570601"/>
                  </a:lnTo>
                  <a:lnTo>
                    <a:pt x="1286179" y="570601"/>
                  </a:lnTo>
                  <a:lnTo>
                    <a:pt x="1286179" y="575996"/>
                  </a:lnTo>
                  <a:close/>
                </a:path>
                <a:path w="5038725" h="1857375">
                  <a:moveTo>
                    <a:pt x="1264608" y="597575"/>
                  </a:moveTo>
                  <a:lnTo>
                    <a:pt x="1259215" y="597575"/>
                  </a:lnTo>
                  <a:lnTo>
                    <a:pt x="1259215" y="575996"/>
                  </a:lnTo>
                  <a:lnTo>
                    <a:pt x="1264608" y="575996"/>
                  </a:lnTo>
                  <a:lnTo>
                    <a:pt x="1264608" y="597575"/>
                  </a:lnTo>
                  <a:close/>
                </a:path>
                <a:path w="5038725" h="1857375">
                  <a:moveTo>
                    <a:pt x="1837592" y="685239"/>
                  </a:moveTo>
                  <a:lnTo>
                    <a:pt x="1832199" y="685239"/>
                  </a:lnTo>
                  <a:lnTo>
                    <a:pt x="1832199" y="663660"/>
                  </a:lnTo>
                  <a:lnTo>
                    <a:pt x="1837592" y="663660"/>
                  </a:lnTo>
                  <a:lnTo>
                    <a:pt x="1837592" y="685239"/>
                  </a:lnTo>
                  <a:close/>
                </a:path>
                <a:path w="5038725" h="1857375">
                  <a:moveTo>
                    <a:pt x="1859163" y="690633"/>
                  </a:moveTo>
                  <a:lnTo>
                    <a:pt x="1810628" y="690633"/>
                  </a:lnTo>
                  <a:lnTo>
                    <a:pt x="1810628" y="685239"/>
                  </a:lnTo>
                  <a:lnTo>
                    <a:pt x="1859163" y="685239"/>
                  </a:lnTo>
                  <a:lnTo>
                    <a:pt x="1859163" y="690633"/>
                  </a:lnTo>
                  <a:close/>
                </a:path>
                <a:path w="5038725" h="1857375">
                  <a:moveTo>
                    <a:pt x="1837592" y="712212"/>
                  </a:moveTo>
                  <a:lnTo>
                    <a:pt x="1832199" y="712212"/>
                  </a:lnTo>
                  <a:lnTo>
                    <a:pt x="1832199" y="690633"/>
                  </a:lnTo>
                  <a:lnTo>
                    <a:pt x="1837592" y="690633"/>
                  </a:lnTo>
                  <a:lnTo>
                    <a:pt x="1837592" y="712212"/>
                  </a:lnTo>
                  <a:close/>
                </a:path>
                <a:path w="5038725" h="1857375">
                  <a:moveTo>
                    <a:pt x="1608398" y="685239"/>
                  </a:moveTo>
                  <a:lnTo>
                    <a:pt x="1603006" y="685239"/>
                  </a:lnTo>
                  <a:lnTo>
                    <a:pt x="1603006" y="663660"/>
                  </a:lnTo>
                  <a:lnTo>
                    <a:pt x="1608398" y="663660"/>
                  </a:lnTo>
                  <a:lnTo>
                    <a:pt x="1608398" y="685239"/>
                  </a:lnTo>
                  <a:close/>
                </a:path>
                <a:path w="5038725" h="1857375">
                  <a:moveTo>
                    <a:pt x="1629970" y="690633"/>
                  </a:moveTo>
                  <a:lnTo>
                    <a:pt x="1581435" y="690633"/>
                  </a:lnTo>
                  <a:lnTo>
                    <a:pt x="1581435" y="685239"/>
                  </a:lnTo>
                  <a:lnTo>
                    <a:pt x="1629970" y="685239"/>
                  </a:lnTo>
                  <a:lnTo>
                    <a:pt x="1629970" y="690633"/>
                  </a:lnTo>
                  <a:close/>
                </a:path>
                <a:path w="5038725" h="1857375">
                  <a:moveTo>
                    <a:pt x="1608398" y="712212"/>
                  </a:moveTo>
                  <a:lnTo>
                    <a:pt x="1603006" y="712212"/>
                  </a:lnTo>
                  <a:lnTo>
                    <a:pt x="1603006" y="690633"/>
                  </a:lnTo>
                  <a:lnTo>
                    <a:pt x="1608398" y="690633"/>
                  </a:lnTo>
                  <a:lnTo>
                    <a:pt x="1608398" y="712212"/>
                  </a:lnTo>
                  <a:close/>
                </a:path>
                <a:path w="5038725" h="1857375">
                  <a:moveTo>
                    <a:pt x="1379205" y="685239"/>
                  </a:moveTo>
                  <a:lnTo>
                    <a:pt x="1373812" y="685239"/>
                  </a:lnTo>
                  <a:lnTo>
                    <a:pt x="1373812" y="663660"/>
                  </a:lnTo>
                  <a:lnTo>
                    <a:pt x="1379205" y="663660"/>
                  </a:lnTo>
                  <a:lnTo>
                    <a:pt x="1379205" y="685239"/>
                  </a:lnTo>
                  <a:close/>
                </a:path>
                <a:path w="5038725" h="1857375">
                  <a:moveTo>
                    <a:pt x="1400776" y="690633"/>
                  </a:moveTo>
                  <a:lnTo>
                    <a:pt x="1352241" y="690633"/>
                  </a:lnTo>
                  <a:lnTo>
                    <a:pt x="1352241" y="685239"/>
                  </a:lnTo>
                  <a:lnTo>
                    <a:pt x="1400776" y="685239"/>
                  </a:lnTo>
                  <a:lnTo>
                    <a:pt x="1400776" y="690633"/>
                  </a:lnTo>
                  <a:close/>
                </a:path>
                <a:path w="5038725" h="1857375">
                  <a:moveTo>
                    <a:pt x="1379205" y="712212"/>
                  </a:moveTo>
                  <a:lnTo>
                    <a:pt x="1373812" y="712212"/>
                  </a:lnTo>
                  <a:lnTo>
                    <a:pt x="1373812" y="690633"/>
                  </a:lnTo>
                  <a:lnTo>
                    <a:pt x="1379205" y="690633"/>
                  </a:lnTo>
                  <a:lnTo>
                    <a:pt x="1379205" y="712212"/>
                  </a:lnTo>
                  <a:close/>
                </a:path>
                <a:path w="5038725" h="1857375">
                  <a:moveTo>
                    <a:pt x="1150011" y="685239"/>
                  </a:moveTo>
                  <a:lnTo>
                    <a:pt x="1144619" y="685239"/>
                  </a:lnTo>
                  <a:lnTo>
                    <a:pt x="1144619" y="663660"/>
                  </a:lnTo>
                  <a:lnTo>
                    <a:pt x="1150011" y="663660"/>
                  </a:lnTo>
                  <a:lnTo>
                    <a:pt x="1150011" y="685239"/>
                  </a:lnTo>
                  <a:close/>
                </a:path>
                <a:path w="5038725" h="1857375">
                  <a:moveTo>
                    <a:pt x="1171583" y="690633"/>
                  </a:moveTo>
                  <a:lnTo>
                    <a:pt x="1123048" y="690633"/>
                  </a:lnTo>
                  <a:lnTo>
                    <a:pt x="1123048" y="685239"/>
                  </a:lnTo>
                  <a:lnTo>
                    <a:pt x="1171583" y="685239"/>
                  </a:lnTo>
                  <a:lnTo>
                    <a:pt x="1171583" y="690633"/>
                  </a:lnTo>
                  <a:close/>
                </a:path>
                <a:path w="5038725" h="1857375">
                  <a:moveTo>
                    <a:pt x="1150011" y="712212"/>
                  </a:moveTo>
                  <a:lnTo>
                    <a:pt x="1144619" y="712212"/>
                  </a:lnTo>
                  <a:lnTo>
                    <a:pt x="1144619" y="690633"/>
                  </a:lnTo>
                  <a:lnTo>
                    <a:pt x="1150011" y="690633"/>
                  </a:lnTo>
                  <a:lnTo>
                    <a:pt x="1150011" y="712212"/>
                  </a:lnTo>
                  <a:close/>
                </a:path>
                <a:path w="5038725" h="1857375">
                  <a:moveTo>
                    <a:pt x="1950841" y="799876"/>
                  </a:moveTo>
                  <a:lnTo>
                    <a:pt x="1945448" y="799876"/>
                  </a:lnTo>
                  <a:lnTo>
                    <a:pt x="1945448" y="778297"/>
                  </a:lnTo>
                  <a:lnTo>
                    <a:pt x="1950841" y="778297"/>
                  </a:lnTo>
                  <a:lnTo>
                    <a:pt x="1950841" y="799876"/>
                  </a:lnTo>
                  <a:close/>
                </a:path>
                <a:path w="5038725" h="1857375">
                  <a:moveTo>
                    <a:pt x="1972412" y="805270"/>
                  </a:moveTo>
                  <a:lnTo>
                    <a:pt x="1923877" y="805270"/>
                  </a:lnTo>
                  <a:lnTo>
                    <a:pt x="1923877" y="799876"/>
                  </a:lnTo>
                  <a:lnTo>
                    <a:pt x="1972412" y="799876"/>
                  </a:lnTo>
                  <a:lnTo>
                    <a:pt x="1972412" y="805270"/>
                  </a:lnTo>
                  <a:close/>
                </a:path>
                <a:path w="5038725" h="1857375">
                  <a:moveTo>
                    <a:pt x="1950841" y="826849"/>
                  </a:moveTo>
                  <a:lnTo>
                    <a:pt x="1945448" y="826849"/>
                  </a:lnTo>
                  <a:lnTo>
                    <a:pt x="1945448" y="805270"/>
                  </a:lnTo>
                  <a:lnTo>
                    <a:pt x="1950841" y="805270"/>
                  </a:lnTo>
                  <a:lnTo>
                    <a:pt x="1950841" y="826849"/>
                  </a:lnTo>
                  <a:close/>
                </a:path>
                <a:path w="5038725" h="1857375">
                  <a:moveTo>
                    <a:pt x="1722995" y="799876"/>
                  </a:moveTo>
                  <a:lnTo>
                    <a:pt x="1717603" y="799876"/>
                  </a:lnTo>
                  <a:lnTo>
                    <a:pt x="1717603" y="778297"/>
                  </a:lnTo>
                  <a:lnTo>
                    <a:pt x="1722995" y="778297"/>
                  </a:lnTo>
                  <a:lnTo>
                    <a:pt x="1722995" y="799876"/>
                  </a:lnTo>
                  <a:close/>
                </a:path>
                <a:path w="5038725" h="1857375">
                  <a:moveTo>
                    <a:pt x="1744566" y="805270"/>
                  </a:moveTo>
                  <a:lnTo>
                    <a:pt x="1696031" y="805270"/>
                  </a:lnTo>
                  <a:lnTo>
                    <a:pt x="1696031" y="799876"/>
                  </a:lnTo>
                  <a:lnTo>
                    <a:pt x="1744566" y="799876"/>
                  </a:lnTo>
                  <a:lnTo>
                    <a:pt x="1744566" y="805270"/>
                  </a:lnTo>
                  <a:close/>
                </a:path>
                <a:path w="5038725" h="1857375">
                  <a:moveTo>
                    <a:pt x="1722995" y="826849"/>
                  </a:moveTo>
                  <a:lnTo>
                    <a:pt x="1717603" y="826849"/>
                  </a:lnTo>
                  <a:lnTo>
                    <a:pt x="1717603" y="805270"/>
                  </a:lnTo>
                  <a:lnTo>
                    <a:pt x="1722995" y="805270"/>
                  </a:lnTo>
                  <a:lnTo>
                    <a:pt x="1722995" y="826849"/>
                  </a:lnTo>
                  <a:close/>
                </a:path>
                <a:path w="5038725" h="1857375">
                  <a:moveTo>
                    <a:pt x="1493802" y="799876"/>
                  </a:moveTo>
                  <a:lnTo>
                    <a:pt x="1488409" y="799876"/>
                  </a:lnTo>
                  <a:lnTo>
                    <a:pt x="1488409" y="778297"/>
                  </a:lnTo>
                  <a:lnTo>
                    <a:pt x="1493802" y="778297"/>
                  </a:lnTo>
                  <a:lnTo>
                    <a:pt x="1493802" y="799876"/>
                  </a:lnTo>
                  <a:close/>
                </a:path>
                <a:path w="5038725" h="1857375">
                  <a:moveTo>
                    <a:pt x="1515373" y="805270"/>
                  </a:moveTo>
                  <a:lnTo>
                    <a:pt x="1466838" y="805270"/>
                  </a:lnTo>
                  <a:lnTo>
                    <a:pt x="1466838" y="799876"/>
                  </a:lnTo>
                  <a:lnTo>
                    <a:pt x="1515373" y="799876"/>
                  </a:lnTo>
                  <a:lnTo>
                    <a:pt x="1515373" y="805270"/>
                  </a:lnTo>
                  <a:close/>
                </a:path>
                <a:path w="5038725" h="1857375">
                  <a:moveTo>
                    <a:pt x="1493802" y="826849"/>
                  </a:moveTo>
                  <a:lnTo>
                    <a:pt x="1488409" y="826849"/>
                  </a:lnTo>
                  <a:lnTo>
                    <a:pt x="1488409" y="805270"/>
                  </a:lnTo>
                  <a:lnTo>
                    <a:pt x="1493802" y="805270"/>
                  </a:lnTo>
                  <a:lnTo>
                    <a:pt x="1493802" y="826849"/>
                  </a:lnTo>
                  <a:close/>
                </a:path>
                <a:path w="5038725" h="1857375">
                  <a:moveTo>
                    <a:pt x="1264608" y="799876"/>
                  </a:moveTo>
                  <a:lnTo>
                    <a:pt x="1259215" y="799876"/>
                  </a:lnTo>
                  <a:lnTo>
                    <a:pt x="1259215" y="778297"/>
                  </a:lnTo>
                  <a:lnTo>
                    <a:pt x="1264608" y="778297"/>
                  </a:lnTo>
                  <a:lnTo>
                    <a:pt x="1264608" y="799876"/>
                  </a:lnTo>
                  <a:close/>
                </a:path>
                <a:path w="5038725" h="1857375">
                  <a:moveTo>
                    <a:pt x="1286179" y="805270"/>
                  </a:moveTo>
                  <a:lnTo>
                    <a:pt x="1237644" y="805270"/>
                  </a:lnTo>
                  <a:lnTo>
                    <a:pt x="1237644" y="799876"/>
                  </a:lnTo>
                  <a:lnTo>
                    <a:pt x="1286179" y="799876"/>
                  </a:lnTo>
                  <a:lnTo>
                    <a:pt x="1286179" y="805270"/>
                  </a:lnTo>
                  <a:close/>
                </a:path>
                <a:path w="5038725" h="1857375">
                  <a:moveTo>
                    <a:pt x="1264608" y="826849"/>
                  </a:moveTo>
                  <a:lnTo>
                    <a:pt x="1259215" y="826849"/>
                  </a:lnTo>
                  <a:lnTo>
                    <a:pt x="1259215" y="805270"/>
                  </a:lnTo>
                  <a:lnTo>
                    <a:pt x="1264608" y="805270"/>
                  </a:lnTo>
                  <a:lnTo>
                    <a:pt x="1264608" y="826849"/>
                  </a:lnTo>
                  <a:close/>
                </a:path>
                <a:path w="5038725" h="1857375">
                  <a:moveTo>
                    <a:pt x="1837592" y="914513"/>
                  </a:moveTo>
                  <a:lnTo>
                    <a:pt x="1832199" y="914513"/>
                  </a:lnTo>
                  <a:lnTo>
                    <a:pt x="1832199" y="892934"/>
                  </a:lnTo>
                  <a:lnTo>
                    <a:pt x="1837592" y="892934"/>
                  </a:lnTo>
                  <a:lnTo>
                    <a:pt x="1837592" y="914513"/>
                  </a:lnTo>
                  <a:close/>
                </a:path>
                <a:path w="5038725" h="1857375">
                  <a:moveTo>
                    <a:pt x="1859163" y="919908"/>
                  </a:moveTo>
                  <a:lnTo>
                    <a:pt x="1810628" y="919908"/>
                  </a:lnTo>
                  <a:lnTo>
                    <a:pt x="1810628" y="914513"/>
                  </a:lnTo>
                  <a:lnTo>
                    <a:pt x="1859163" y="914513"/>
                  </a:lnTo>
                  <a:lnTo>
                    <a:pt x="1859163" y="919908"/>
                  </a:lnTo>
                  <a:close/>
                </a:path>
                <a:path w="5038725" h="1857375">
                  <a:moveTo>
                    <a:pt x="1837592" y="941486"/>
                  </a:moveTo>
                  <a:lnTo>
                    <a:pt x="1832199" y="941486"/>
                  </a:lnTo>
                  <a:lnTo>
                    <a:pt x="1832199" y="919908"/>
                  </a:lnTo>
                  <a:lnTo>
                    <a:pt x="1837592" y="919908"/>
                  </a:lnTo>
                  <a:lnTo>
                    <a:pt x="1837592" y="941486"/>
                  </a:lnTo>
                  <a:close/>
                </a:path>
                <a:path w="5038725" h="1857375">
                  <a:moveTo>
                    <a:pt x="1608398" y="914513"/>
                  </a:moveTo>
                  <a:lnTo>
                    <a:pt x="1603006" y="914513"/>
                  </a:lnTo>
                  <a:lnTo>
                    <a:pt x="1603006" y="892934"/>
                  </a:lnTo>
                  <a:lnTo>
                    <a:pt x="1608398" y="892934"/>
                  </a:lnTo>
                  <a:lnTo>
                    <a:pt x="1608398" y="914513"/>
                  </a:lnTo>
                  <a:close/>
                </a:path>
                <a:path w="5038725" h="1857375">
                  <a:moveTo>
                    <a:pt x="1629970" y="919908"/>
                  </a:moveTo>
                  <a:lnTo>
                    <a:pt x="1581435" y="919908"/>
                  </a:lnTo>
                  <a:lnTo>
                    <a:pt x="1581435" y="914513"/>
                  </a:lnTo>
                  <a:lnTo>
                    <a:pt x="1629970" y="914513"/>
                  </a:lnTo>
                  <a:lnTo>
                    <a:pt x="1629970" y="919908"/>
                  </a:lnTo>
                  <a:close/>
                </a:path>
                <a:path w="5038725" h="1857375">
                  <a:moveTo>
                    <a:pt x="1608398" y="941486"/>
                  </a:moveTo>
                  <a:lnTo>
                    <a:pt x="1603006" y="941486"/>
                  </a:lnTo>
                  <a:lnTo>
                    <a:pt x="1603006" y="919908"/>
                  </a:lnTo>
                  <a:lnTo>
                    <a:pt x="1608398" y="919908"/>
                  </a:lnTo>
                  <a:lnTo>
                    <a:pt x="1608398" y="941486"/>
                  </a:lnTo>
                  <a:close/>
                </a:path>
                <a:path w="5038725" h="1857375">
                  <a:moveTo>
                    <a:pt x="1379205" y="914513"/>
                  </a:moveTo>
                  <a:lnTo>
                    <a:pt x="1373812" y="914513"/>
                  </a:lnTo>
                  <a:lnTo>
                    <a:pt x="1373812" y="892934"/>
                  </a:lnTo>
                  <a:lnTo>
                    <a:pt x="1379205" y="892934"/>
                  </a:lnTo>
                  <a:lnTo>
                    <a:pt x="1379205" y="914513"/>
                  </a:lnTo>
                  <a:close/>
                </a:path>
                <a:path w="5038725" h="1857375">
                  <a:moveTo>
                    <a:pt x="1400776" y="919908"/>
                  </a:moveTo>
                  <a:lnTo>
                    <a:pt x="1352241" y="919908"/>
                  </a:lnTo>
                  <a:lnTo>
                    <a:pt x="1352241" y="914513"/>
                  </a:lnTo>
                  <a:lnTo>
                    <a:pt x="1400776" y="914513"/>
                  </a:lnTo>
                  <a:lnTo>
                    <a:pt x="1400776" y="919908"/>
                  </a:lnTo>
                  <a:close/>
                </a:path>
                <a:path w="5038725" h="1857375">
                  <a:moveTo>
                    <a:pt x="1379205" y="941486"/>
                  </a:moveTo>
                  <a:lnTo>
                    <a:pt x="1373812" y="941486"/>
                  </a:lnTo>
                  <a:lnTo>
                    <a:pt x="1373812" y="919908"/>
                  </a:lnTo>
                  <a:lnTo>
                    <a:pt x="1379205" y="919908"/>
                  </a:lnTo>
                  <a:lnTo>
                    <a:pt x="1379205" y="941486"/>
                  </a:lnTo>
                  <a:close/>
                </a:path>
                <a:path w="5038725" h="1857375">
                  <a:moveTo>
                    <a:pt x="1150011" y="914513"/>
                  </a:moveTo>
                  <a:lnTo>
                    <a:pt x="1144619" y="914513"/>
                  </a:lnTo>
                  <a:lnTo>
                    <a:pt x="1144619" y="892934"/>
                  </a:lnTo>
                  <a:lnTo>
                    <a:pt x="1150011" y="892934"/>
                  </a:lnTo>
                  <a:lnTo>
                    <a:pt x="1150011" y="914513"/>
                  </a:lnTo>
                  <a:close/>
                </a:path>
                <a:path w="5038725" h="1857375">
                  <a:moveTo>
                    <a:pt x="1171583" y="919908"/>
                  </a:moveTo>
                  <a:lnTo>
                    <a:pt x="1123048" y="919908"/>
                  </a:lnTo>
                  <a:lnTo>
                    <a:pt x="1123048" y="914513"/>
                  </a:lnTo>
                  <a:lnTo>
                    <a:pt x="1171583" y="914513"/>
                  </a:lnTo>
                  <a:lnTo>
                    <a:pt x="1171583" y="919908"/>
                  </a:lnTo>
                  <a:close/>
                </a:path>
                <a:path w="5038725" h="1857375">
                  <a:moveTo>
                    <a:pt x="1150011" y="941486"/>
                  </a:moveTo>
                  <a:lnTo>
                    <a:pt x="1144619" y="941486"/>
                  </a:lnTo>
                  <a:lnTo>
                    <a:pt x="1144619" y="919908"/>
                  </a:lnTo>
                  <a:lnTo>
                    <a:pt x="1150011" y="919908"/>
                  </a:lnTo>
                  <a:lnTo>
                    <a:pt x="1150011" y="941486"/>
                  </a:lnTo>
                  <a:close/>
                </a:path>
                <a:path w="5038725" h="1857375">
                  <a:moveTo>
                    <a:pt x="1950841" y="1027802"/>
                  </a:moveTo>
                  <a:lnTo>
                    <a:pt x="1945448" y="1027802"/>
                  </a:lnTo>
                  <a:lnTo>
                    <a:pt x="1945448" y="1006223"/>
                  </a:lnTo>
                  <a:lnTo>
                    <a:pt x="1950841" y="1006223"/>
                  </a:lnTo>
                  <a:lnTo>
                    <a:pt x="1950841" y="1027802"/>
                  </a:lnTo>
                  <a:close/>
                </a:path>
                <a:path w="5038725" h="1857375">
                  <a:moveTo>
                    <a:pt x="1972412" y="1033196"/>
                  </a:moveTo>
                  <a:lnTo>
                    <a:pt x="1923877" y="1033196"/>
                  </a:lnTo>
                  <a:lnTo>
                    <a:pt x="1923877" y="1027802"/>
                  </a:lnTo>
                  <a:lnTo>
                    <a:pt x="1972412" y="1027802"/>
                  </a:lnTo>
                  <a:lnTo>
                    <a:pt x="1972412" y="1033196"/>
                  </a:lnTo>
                  <a:close/>
                </a:path>
                <a:path w="5038725" h="1857375">
                  <a:moveTo>
                    <a:pt x="1950841" y="1054775"/>
                  </a:moveTo>
                  <a:lnTo>
                    <a:pt x="1945448" y="1054775"/>
                  </a:lnTo>
                  <a:lnTo>
                    <a:pt x="1945448" y="1033196"/>
                  </a:lnTo>
                  <a:lnTo>
                    <a:pt x="1950841" y="1033196"/>
                  </a:lnTo>
                  <a:lnTo>
                    <a:pt x="1950841" y="1054775"/>
                  </a:lnTo>
                  <a:close/>
                </a:path>
                <a:path w="5038725" h="1857375">
                  <a:moveTo>
                    <a:pt x="1722995" y="1027802"/>
                  </a:moveTo>
                  <a:lnTo>
                    <a:pt x="1717603" y="1027802"/>
                  </a:lnTo>
                  <a:lnTo>
                    <a:pt x="1717603" y="1006223"/>
                  </a:lnTo>
                  <a:lnTo>
                    <a:pt x="1722995" y="1006223"/>
                  </a:lnTo>
                  <a:lnTo>
                    <a:pt x="1722995" y="1027802"/>
                  </a:lnTo>
                  <a:close/>
                </a:path>
                <a:path w="5038725" h="1857375">
                  <a:moveTo>
                    <a:pt x="1744566" y="1033196"/>
                  </a:moveTo>
                  <a:lnTo>
                    <a:pt x="1696031" y="1033196"/>
                  </a:lnTo>
                  <a:lnTo>
                    <a:pt x="1696031" y="1027802"/>
                  </a:lnTo>
                  <a:lnTo>
                    <a:pt x="1744566" y="1027802"/>
                  </a:lnTo>
                  <a:lnTo>
                    <a:pt x="1744566" y="1033196"/>
                  </a:lnTo>
                  <a:close/>
                </a:path>
                <a:path w="5038725" h="1857375">
                  <a:moveTo>
                    <a:pt x="1722995" y="1054775"/>
                  </a:moveTo>
                  <a:lnTo>
                    <a:pt x="1717603" y="1054775"/>
                  </a:lnTo>
                  <a:lnTo>
                    <a:pt x="1717603" y="1033196"/>
                  </a:lnTo>
                  <a:lnTo>
                    <a:pt x="1722995" y="1033196"/>
                  </a:lnTo>
                  <a:lnTo>
                    <a:pt x="1722995" y="1054775"/>
                  </a:lnTo>
                  <a:close/>
                </a:path>
                <a:path w="5038725" h="1857375">
                  <a:moveTo>
                    <a:pt x="1493802" y="1027802"/>
                  </a:moveTo>
                  <a:lnTo>
                    <a:pt x="1488409" y="1027802"/>
                  </a:lnTo>
                  <a:lnTo>
                    <a:pt x="1488409" y="1006223"/>
                  </a:lnTo>
                  <a:lnTo>
                    <a:pt x="1493802" y="1006223"/>
                  </a:lnTo>
                  <a:lnTo>
                    <a:pt x="1493802" y="1027802"/>
                  </a:lnTo>
                  <a:close/>
                </a:path>
                <a:path w="5038725" h="1857375">
                  <a:moveTo>
                    <a:pt x="1515373" y="1033196"/>
                  </a:moveTo>
                  <a:lnTo>
                    <a:pt x="1466838" y="1033196"/>
                  </a:lnTo>
                  <a:lnTo>
                    <a:pt x="1466838" y="1027802"/>
                  </a:lnTo>
                  <a:lnTo>
                    <a:pt x="1515373" y="1027802"/>
                  </a:lnTo>
                  <a:lnTo>
                    <a:pt x="1515373" y="1033196"/>
                  </a:lnTo>
                  <a:close/>
                </a:path>
                <a:path w="5038725" h="1857375">
                  <a:moveTo>
                    <a:pt x="1493802" y="1054775"/>
                  </a:moveTo>
                  <a:lnTo>
                    <a:pt x="1488409" y="1054775"/>
                  </a:lnTo>
                  <a:lnTo>
                    <a:pt x="1488409" y="1033196"/>
                  </a:lnTo>
                  <a:lnTo>
                    <a:pt x="1493802" y="1033196"/>
                  </a:lnTo>
                  <a:lnTo>
                    <a:pt x="1493802" y="1054775"/>
                  </a:lnTo>
                  <a:close/>
                </a:path>
                <a:path w="5038725" h="1857375">
                  <a:moveTo>
                    <a:pt x="1264608" y="1027802"/>
                  </a:moveTo>
                  <a:lnTo>
                    <a:pt x="1259215" y="1027802"/>
                  </a:lnTo>
                  <a:lnTo>
                    <a:pt x="1259215" y="1006223"/>
                  </a:lnTo>
                  <a:lnTo>
                    <a:pt x="1264608" y="1006223"/>
                  </a:lnTo>
                  <a:lnTo>
                    <a:pt x="1264608" y="1027802"/>
                  </a:lnTo>
                  <a:close/>
                </a:path>
                <a:path w="5038725" h="1857375">
                  <a:moveTo>
                    <a:pt x="1286179" y="1033196"/>
                  </a:moveTo>
                  <a:lnTo>
                    <a:pt x="1237644" y="1033196"/>
                  </a:lnTo>
                  <a:lnTo>
                    <a:pt x="1237644" y="1027802"/>
                  </a:lnTo>
                  <a:lnTo>
                    <a:pt x="1286179" y="1027802"/>
                  </a:lnTo>
                  <a:lnTo>
                    <a:pt x="1286179" y="1033196"/>
                  </a:lnTo>
                  <a:close/>
                </a:path>
                <a:path w="5038725" h="1857375">
                  <a:moveTo>
                    <a:pt x="1264608" y="1054775"/>
                  </a:moveTo>
                  <a:lnTo>
                    <a:pt x="1259215" y="1054775"/>
                  </a:lnTo>
                  <a:lnTo>
                    <a:pt x="1259215" y="1033196"/>
                  </a:lnTo>
                  <a:lnTo>
                    <a:pt x="1264608" y="1033196"/>
                  </a:lnTo>
                  <a:lnTo>
                    <a:pt x="1264608" y="1054775"/>
                  </a:lnTo>
                  <a:close/>
                </a:path>
                <a:path w="5038725" h="1857375">
                  <a:moveTo>
                    <a:pt x="1837592" y="1142439"/>
                  </a:moveTo>
                  <a:lnTo>
                    <a:pt x="1832199" y="1142439"/>
                  </a:lnTo>
                  <a:lnTo>
                    <a:pt x="1832199" y="1120860"/>
                  </a:lnTo>
                  <a:lnTo>
                    <a:pt x="1837592" y="1120860"/>
                  </a:lnTo>
                  <a:lnTo>
                    <a:pt x="1837592" y="1142439"/>
                  </a:lnTo>
                  <a:close/>
                </a:path>
                <a:path w="5038725" h="1857375">
                  <a:moveTo>
                    <a:pt x="1859163" y="1147833"/>
                  </a:moveTo>
                  <a:lnTo>
                    <a:pt x="1810628" y="1147833"/>
                  </a:lnTo>
                  <a:lnTo>
                    <a:pt x="1810628" y="1142439"/>
                  </a:lnTo>
                  <a:lnTo>
                    <a:pt x="1859163" y="1142439"/>
                  </a:lnTo>
                  <a:lnTo>
                    <a:pt x="1859163" y="1147833"/>
                  </a:lnTo>
                  <a:close/>
                </a:path>
                <a:path w="5038725" h="1857375">
                  <a:moveTo>
                    <a:pt x="1837592" y="1169412"/>
                  </a:moveTo>
                  <a:lnTo>
                    <a:pt x="1832199" y="1169412"/>
                  </a:lnTo>
                  <a:lnTo>
                    <a:pt x="1832199" y="1147833"/>
                  </a:lnTo>
                  <a:lnTo>
                    <a:pt x="1837592" y="1147833"/>
                  </a:lnTo>
                  <a:lnTo>
                    <a:pt x="1837592" y="1169412"/>
                  </a:lnTo>
                  <a:close/>
                </a:path>
                <a:path w="5038725" h="1857375">
                  <a:moveTo>
                    <a:pt x="1608398" y="1142439"/>
                  </a:moveTo>
                  <a:lnTo>
                    <a:pt x="1603006" y="1142439"/>
                  </a:lnTo>
                  <a:lnTo>
                    <a:pt x="1603006" y="1120860"/>
                  </a:lnTo>
                  <a:lnTo>
                    <a:pt x="1608398" y="1120860"/>
                  </a:lnTo>
                  <a:lnTo>
                    <a:pt x="1608398" y="1142439"/>
                  </a:lnTo>
                  <a:close/>
                </a:path>
                <a:path w="5038725" h="1857375">
                  <a:moveTo>
                    <a:pt x="1629970" y="1147833"/>
                  </a:moveTo>
                  <a:lnTo>
                    <a:pt x="1581435" y="1147833"/>
                  </a:lnTo>
                  <a:lnTo>
                    <a:pt x="1581435" y="1142439"/>
                  </a:lnTo>
                  <a:lnTo>
                    <a:pt x="1629970" y="1142439"/>
                  </a:lnTo>
                  <a:lnTo>
                    <a:pt x="1629970" y="1147833"/>
                  </a:lnTo>
                  <a:close/>
                </a:path>
                <a:path w="5038725" h="1857375">
                  <a:moveTo>
                    <a:pt x="1608398" y="1169412"/>
                  </a:moveTo>
                  <a:lnTo>
                    <a:pt x="1603006" y="1169412"/>
                  </a:lnTo>
                  <a:lnTo>
                    <a:pt x="1603006" y="1147833"/>
                  </a:lnTo>
                  <a:lnTo>
                    <a:pt x="1608398" y="1147833"/>
                  </a:lnTo>
                  <a:lnTo>
                    <a:pt x="1608398" y="1169412"/>
                  </a:lnTo>
                  <a:close/>
                </a:path>
                <a:path w="5038725" h="1857375">
                  <a:moveTo>
                    <a:pt x="1379205" y="1142439"/>
                  </a:moveTo>
                  <a:lnTo>
                    <a:pt x="1373812" y="1142439"/>
                  </a:lnTo>
                  <a:lnTo>
                    <a:pt x="1373812" y="1120860"/>
                  </a:lnTo>
                  <a:lnTo>
                    <a:pt x="1379205" y="1120860"/>
                  </a:lnTo>
                  <a:lnTo>
                    <a:pt x="1379205" y="1142439"/>
                  </a:lnTo>
                  <a:close/>
                </a:path>
                <a:path w="5038725" h="1857375">
                  <a:moveTo>
                    <a:pt x="1400776" y="1147833"/>
                  </a:moveTo>
                  <a:lnTo>
                    <a:pt x="1352241" y="1147833"/>
                  </a:lnTo>
                  <a:lnTo>
                    <a:pt x="1352241" y="1142439"/>
                  </a:lnTo>
                  <a:lnTo>
                    <a:pt x="1400776" y="1142439"/>
                  </a:lnTo>
                  <a:lnTo>
                    <a:pt x="1400776" y="1147833"/>
                  </a:lnTo>
                  <a:close/>
                </a:path>
                <a:path w="5038725" h="1857375">
                  <a:moveTo>
                    <a:pt x="1379205" y="1169412"/>
                  </a:moveTo>
                  <a:lnTo>
                    <a:pt x="1373812" y="1169412"/>
                  </a:lnTo>
                  <a:lnTo>
                    <a:pt x="1373812" y="1147833"/>
                  </a:lnTo>
                  <a:lnTo>
                    <a:pt x="1379205" y="1147833"/>
                  </a:lnTo>
                  <a:lnTo>
                    <a:pt x="1379205" y="1169412"/>
                  </a:lnTo>
                  <a:close/>
                </a:path>
                <a:path w="5038725" h="1857375">
                  <a:moveTo>
                    <a:pt x="1150011" y="1142439"/>
                  </a:moveTo>
                  <a:lnTo>
                    <a:pt x="1144619" y="1142439"/>
                  </a:lnTo>
                  <a:lnTo>
                    <a:pt x="1144619" y="1120860"/>
                  </a:lnTo>
                  <a:lnTo>
                    <a:pt x="1150011" y="1120860"/>
                  </a:lnTo>
                  <a:lnTo>
                    <a:pt x="1150011" y="1142439"/>
                  </a:lnTo>
                  <a:close/>
                </a:path>
                <a:path w="5038725" h="1857375">
                  <a:moveTo>
                    <a:pt x="1171583" y="1147833"/>
                  </a:moveTo>
                  <a:lnTo>
                    <a:pt x="1123048" y="1147833"/>
                  </a:lnTo>
                  <a:lnTo>
                    <a:pt x="1123048" y="1142439"/>
                  </a:lnTo>
                  <a:lnTo>
                    <a:pt x="1171583" y="1142439"/>
                  </a:lnTo>
                  <a:lnTo>
                    <a:pt x="1171583" y="1147833"/>
                  </a:lnTo>
                  <a:close/>
                </a:path>
                <a:path w="5038725" h="1857375">
                  <a:moveTo>
                    <a:pt x="1150011" y="1169412"/>
                  </a:moveTo>
                  <a:lnTo>
                    <a:pt x="1144619" y="1169412"/>
                  </a:lnTo>
                  <a:lnTo>
                    <a:pt x="1144619" y="1147833"/>
                  </a:lnTo>
                  <a:lnTo>
                    <a:pt x="1150011" y="1147833"/>
                  </a:lnTo>
                  <a:lnTo>
                    <a:pt x="1150011" y="1169412"/>
                  </a:lnTo>
                  <a:close/>
                </a:path>
                <a:path w="5038725" h="1857375">
                  <a:moveTo>
                    <a:pt x="1950841" y="1257076"/>
                  </a:moveTo>
                  <a:lnTo>
                    <a:pt x="1945448" y="1257076"/>
                  </a:lnTo>
                  <a:lnTo>
                    <a:pt x="1945448" y="1235497"/>
                  </a:lnTo>
                  <a:lnTo>
                    <a:pt x="1950841" y="1235497"/>
                  </a:lnTo>
                  <a:lnTo>
                    <a:pt x="1950841" y="1257076"/>
                  </a:lnTo>
                  <a:close/>
                </a:path>
                <a:path w="5038725" h="1857375">
                  <a:moveTo>
                    <a:pt x="1972412" y="1262471"/>
                  </a:moveTo>
                  <a:lnTo>
                    <a:pt x="1923877" y="1262471"/>
                  </a:lnTo>
                  <a:lnTo>
                    <a:pt x="1923877" y="1257076"/>
                  </a:lnTo>
                  <a:lnTo>
                    <a:pt x="1972412" y="1257076"/>
                  </a:lnTo>
                  <a:lnTo>
                    <a:pt x="1972412" y="1262471"/>
                  </a:lnTo>
                  <a:close/>
                </a:path>
                <a:path w="5038725" h="1857375">
                  <a:moveTo>
                    <a:pt x="1950841" y="1284049"/>
                  </a:moveTo>
                  <a:lnTo>
                    <a:pt x="1945448" y="1284049"/>
                  </a:lnTo>
                  <a:lnTo>
                    <a:pt x="1945448" y="1262471"/>
                  </a:lnTo>
                  <a:lnTo>
                    <a:pt x="1950841" y="1262471"/>
                  </a:lnTo>
                  <a:lnTo>
                    <a:pt x="1950841" y="1284049"/>
                  </a:lnTo>
                  <a:close/>
                </a:path>
                <a:path w="5038725" h="1857375">
                  <a:moveTo>
                    <a:pt x="1722995" y="1257076"/>
                  </a:moveTo>
                  <a:lnTo>
                    <a:pt x="1717603" y="1257076"/>
                  </a:lnTo>
                  <a:lnTo>
                    <a:pt x="1717603" y="1235497"/>
                  </a:lnTo>
                  <a:lnTo>
                    <a:pt x="1722995" y="1235497"/>
                  </a:lnTo>
                  <a:lnTo>
                    <a:pt x="1722995" y="1257076"/>
                  </a:lnTo>
                  <a:close/>
                </a:path>
                <a:path w="5038725" h="1857375">
                  <a:moveTo>
                    <a:pt x="1744566" y="1262471"/>
                  </a:moveTo>
                  <a:lnTo>
                    <a:pt x="1696031" y="1262471"/>
                  </a:lnTo>
                  <a:lnTo>
                    <a:pt x="1696031" y="1257076"/>
                  </a:lnTo>
                  <a:lnTo>
                    <a:pt x="1744566" y="1257076"/>
                  </a:lnTo>
                  <a:lnTo>
                    <a:pt x="1744566" y="1262471"/>
                  </a:lnTo>
                  <a:close/>
                </a:path>
                <a:path w="5038725" h="1857375">
                  <a:moveTo>
                    <a:pt x="1722995" y="1284049"/>
                  </a:moveTo>
                  <a:lnTo>
                    <a:pt x="1717603" y="1284049"/>
                  </a:lnTo>
                  <a:lnTo>
                    <a:pt x="1717603" y="1262471"/>
                  </a:lnTo>
                  <a:lnTo>
                    <a:pt x="1722995" y="1262471"/>
                  </a:lnTo>
                  <a:lnTo>
                    <a:pt x="1722995" y="1284049"/>
                  </a:lnTo>
                  <a:close/>
                </a:path>
                <a:path w="5038725" h="1857375">
                  <a:moveTo>
                    <a:pt x="1493802" y="1257076"/>
                  </a:moveTo>
                  <a:lnTo>
                    <a:pt x="1488409" y="1257076"/>
                  </a:lnTo>
                  <a:lnTo>
                    <a:pt x="1488409" y="1235497"/>
                  </a:lnTo>
                  <a:lnTo>
                    <a:pt x="1493802" y="1235497"/>
                  </a:lnTo>
                  <a:lnTo>
                    <a:pt x="1493802" y="1257076"/>
                  </a:lnTo>
                  <a:close/>
                </a:path>
                <a:path w="5038725" h="1857375">
                  <a:moveTo>
                    <a:pt x="1515373" y="1262471"/>
                  </a:moveTo>
                  <a:lnTo>
                    <a:pt x="1466838" y="1262471"/>
                  </a:lnTo>
                  <a:lnTo>
                    <a:pt x="1466838" y="1257076"/>
                  </a:lnTo>
                  <a:lnTo>
                    <a:pt x="1515373" y="1257076"/>
                  </a:lnTo>
                  <a:lnTo>
                    <a:pt x="1515373" y="1262471"/>
                  </a:lnTo>
                  <a:close/>
                </a:path>
                <a:path w="5038725" h="1857375">
                  <a:moveTo>
                    <a:pt x="1493802" y="1284049"/>
                  </a:moveTo>
                  <a:lnTo>
                    <a:pt x="1488409" y="1284049"/>
                  </a:lnTo>
                  <a:lnTo>
                    <a:pt x="1488409" y="1262471"/>
                  </a:lnTo>
                  <a:lnTo>
                    <a:pt x="1493802" y="1262471"/>
                  </a:lnTo>
                  <a:lnTo>
                    <a:pt x="1493802" y="1284049"/>
                  </a:lnTo>
                  <a:close/>
                </a:path>
                <a:path w="5038725" h="1857375">
                  <a:moveTo>
                    <a:pt x="1264608" y="1257076"/>
                  </a:moveTo>
                  <a:lnTo>
                    <a:pt x="1259215" y="1257076"/>
                  </a:lnTo>
                  <a:lnTo>
                    <a:pt x="1259215" y="1235497"/>
                  </a:lnTo>
                  <a:lnTo>
                    <a:pt x="1264608" y="1235497"/>
                  </a:lnTo>
                  <a:lnTo>
                    <a:pt x="1264608" y="1257076"/>
                  </a:lnTo>
                  <a:close/>
                </a:path>
                <a:path w="5038725" h="1857375">
                  <a:moveTo>
                    <a:pt x="1286179" y="1262471"/>
                  </a:moveTo>
                  <a:lnTo>
                    <a:pt x="1237644" y="1262471"/>
                  </a:lnTo>
                  <a:lnTo>
                    <a:pt x="1237644" y="1257076"/>
                  </a:lnTo>
                  <a:lnTo>
                    <a:pt x="1286179" y="1257076"/>
                  </a:lnTo>
                  <a:lnTo>
                    <a:pt x="1286179" y="1262471"/>
                  </a:lnTo>
                  <a:close/>
                </a:path>
                <a:path w="5038725" h="1857375">
                  <a:moveTo>
                    <a:pt x="1264608" y="1284049"/>
                  </a:moveTo>
                  <a:lnTo>
                    <a:pt x="1259215" y="1284049"/>
                  </a:lnTo>
                  <a:lnTo>
                    <a:pt x="1259215" y="1262471"/>
                  </a:lnTo>
                  <a:lnTo>
                    <a:pt x="1264608" y="1262471"/>
                  </a:lnTo>
                  <a:lnTo>
                    <a:pt x="1264608" y="1284049"/>
                  </a:lnTo>
                  <a:close/>
                </a:path>
                <a:path w="5038725" h="1857375">
                  <a:moveTo>
                    <a:pt x="1837592" y="1371713"/>
                  </a:moveTo>
                  <a:lnTo>
                    <a:pt x="1832199" y="1371713"/>
                  </a:lnTo>
                  <a:lnTo>
                    <a:pt x="1832199" y="1350134"/>
                  </a:lnTo>
                  <a:lnTo>
                    <a:pt x="1837592" y="1350134"/>
                  </a:lnTo>
                  <a:lnTo>
                    <a:pt x="1837592" y="1371713"/>
                  </a:lnTo>
                  <a:close/>
                </a:path>
                <a:path w="5038725" h="1857375">
                  <a:moveTo>
                    <a:pt x="1859163" y="1377108"/>
                  </a:moveTo>
                  <a:lnTo>
                    <a:pt x="1810628" y="1377108"/>
                  </a:lnTo>
                  <a:lnTo>
                    <a:pt x="1810628" y="1371713"/>
                  </a:lnTo>
                  <a:lnTo>
                    <a:pt x="1859163" y="1371713"/>
                  </a:lnTo>
                  <a:lnTo>
                    <a:pt x="1859163" y="1377108"/>
                  </a:lnTo>
                  <a:close/>
                </a:path>
                <a:path w="5038725" h="1857375">
                  <a:moveTo>
                    <a:pt x="1837592" y="1398687"/>
                  </a:moveTo>
                  <a:lnTo>
                    <a:pt x="1832199" y="1398687"/>
                  </a:lnTo>
                  <a:lnTo>
                    <a:pt x="1832199" y="1377108"/>
                  </a:lnTo>
                  <a:lnTo>
                    <a:pt x="1837592" y="1377108"/>
                  </a:lnTo>
                  <a:lnTo>
                    <a:pt x="1837592" y="1398687"/>
                  </a:lnTo>
                  <a:close/>
                </a:path>
                <a:path w="5038725" h="1857375">
                  <a:moveTo>
                    <a:pt x="1608398" y="1371713"/>
                  </a:moveTo>
                  <a:lnTo>
                    <a:pt x="1603006" y="1371713"/>
                  </a:lnTo>
                  <a:lnTo>
                    <a:pt x="1603006" y="1350134"/>
                  </a:lnTo>
                  <a:lnTo>
                    <a:pt x="1608398" y="1350134"/>
                  </a:lnTo>
                  <a:lnTo>
                    <a:pt x="1608398" y="1371713"/>
                  </a:lnTo>
                  <a:close/>
                </a:path>
                <a:path w="5038725" h="1857375">
                  <a:moveTo>
                    <a:pt x="1629970" y="1377108"/>
                  </a:moveTo>
                  <a:lnTo>
                    <a:pt x="1581435" y="1377108"/>
                  </a:lnTo>
                  <a:lnTo>
                    <a:pt x="1581435" y="1371713"/>
                  </a:lnTo>
                  <a:lnTo>
                    <a:pt x="1629970" y="1371713"/>
                  </a:lnTo>
                  <a:lnTo>
                    <a:pt x="1629970" y="1377108"/>
                  </a:lnTo>
                  <a:close/>
                </a:path>
                <a:path w="5038725" h="1857375">
                  <a:moveTo>
                    <a:pt x="1608398" y="1398687"/>
                  </a:moveTo>
                  <a:lnTo>
                    <a:pt x="1603006" y="1398687"/>
                  </a:lnTo>
                  <a:lnTo>
                    <a:pt x="1603006" y="1377108"/>
                  </a:lnTo>
                  <a:lnTo>
                    <a:pt x="1608398" y="1377108"/>
                  </a:lnTo>
                  <a:lnTo>
                    <a:pt x="1608398" y="1398687"/>
                  </a:lnTo>
                  <a:close/>
                </a:path>
                <a:path w="5038725" h="1857375">
                  <a:moveTo>
                    <a:pt x="1379205" y="1371713"/>
                  </a:moveTo>
                  <a:lnTo>
                    <a:pt x="1373812" y="1371713"/>
                  </a:lnTo>
                  <a:lnTo>
                    <a:pt x="1373812" y="1350134"/>
                  </a:lnTo>
                  <a:lnTo>
                    <a:pt x="1379205" y="1350134"/>
                  </a:lnTo>
                  <a:lnTo>
                    <a:pt x="1379205" y="1371713"/>
                  </a:lnTo>
                  <a:close/>
                </a:path>
                <a:path w="5038725" h="1857375">
                  <a:moveTo>
                    <a:pt x="1400776" y="1377108"/>
                  </a:moveTo>
                  <a:lnTo>
                    <a:pt x="1352241" y="1377108"/>
                  </a:lnTo>
                  <a:lnTo>
                    <a:pt x="1352241" y="1371713"/>
                  </a:lnTo>
                  <a:lnTo>
                    <a:pt x="1400776" y="1371713"/>
                  </a:lnTo>
                  <a:lnTo>
                    <a:pt x="1400776" y="1377108"/>
                  </a:lnTo>
                  <a:close/>
                </a:path>
                <a:path w="5038725" h="1857375">
                  <a:moveTo>
                    <a:pt x="1379205" y="1398687"/>
                  </a:moveTo>
                  <a:lnTo>
                    <a:pt x="1373812" y="1398687"/>
                  </a:lnTo>
                  <a:lnTo>
                    <a:pt x="1373812" y="1377108"/>
                  </a:lnTo>
                  <a:lnTo>
                    <a:pt x="1379205" y="1377108"/>
                  </a:lnTo>
                  <a:lnTo>
                    <a:pt x="1379205" y="1398687"/>
                  </a:lnTo>
                  <a:close/>
                </a:path>
                <a:path w="5038725" h="1857375">
                  <a:moveTo>
                    <a:pt x="1950841" y="1486350"/>
                  </a:moveTo>
                  <a:lnTo>
                    <a:pt x="1945448" y="1486350"/>
                  </a:lnTo>
                  <a:lnTo>
                    <a:pt x="1945448" y="1464771"/>
                  </a:lnTo>
                  <a:lnTo>
                    <a:pt x="1950841" y="1464771"/>
                  </a:lnTo>
                  <a:lnTo>
                    <a:pt x="1950841" y="1486350"/>
                  </a:lnTo>
                  <a:close/>
                </a:path>
                <a:path w="5038725" h="1857375">
                  <a:moveTo>
                    <a:pt x="1972412" y="1491745"/>
                  </a:moveTo>
                  <a:lnTo>
                    <a:pt x="1923877" y="1491745"/>
                  </a:lnTo>
                  <a:lnTo>
                    <a:pt x="1923877" y="1486350"/>
                  </a:lnTo>
                  <a:lnTo>
                    <a:pt x="1972412" y="1486350"/>
                  </a:lnTo>
                  <a:lnTo>
                    <a:pt x="1972412" y="1491745"/>
                  </a:lnTo>
                  <a:close/>
                </a:path>
                <a:path w="5038725" h="1857375">
                  <a:moveTo>
                    <a:pt x="1950841" y="1513324"/>
                  </a:moveTo>
                  <a:lnTo>
                    <a:pt x="1945448" y="1513324"/>
                  </a:lnTo>
                  <a:lnTo>
                    <a:pt x="1945448" y="1491745"/>
                  </a:lnTo>
                  <a:lnTo>
                    <a:pt x="1950841" y="1491745"/>
                  </a:lnTo>
                  <a:lnTo>
                    <a:pt x="1950841" y="1513324"/>
                  </a:lnTo>
                  <a:close/>
                </a:path>
                <a:path w="5038725" h="1857375">
                  <a:moveTo>
                    <a:pt x="1722995" y="1486350"/>
                  </a:moveTo>
                  <a:lnTo>
                    <a:pt x="1717603" y="1486350"/>
                  </a:lnTo>
                  <a:lnTo>
                    <a:pt x="1717603" y="1464771"/>
                  </a:lnTo>
                  <a:lnTo>
                    <a:pt x="1722995" y="1464771"/>
                  </a:lnTo>
                  <a:lnTo>
                    <a:pt x="1722995" y="1486350"/>
                  </a:lnTo>
                  <a:close/>
                </a:path>
                <a:path w="5038725" h="1857375">
                  <a:moveTo>
                    <a:pt x="1744566" y="1491745"/>
                  </a:moveTo>
                  <a:lnTo>
                    <a:pt x="1696031" y="1491745"/>
                  </a:lnTo>
                  <a:lnTo>
                    <a:pt x="1696031" y="1486350"/>
                  </a:lnTo>
                  <a:lnTo>
                    <a:pt x="1744566" y="1486350"/>
                  </a:lnTo>
                  <a:lnTo>
                    <a:pt x="1744566" y="1491745"/>
                  </a:lnTo>
                  <a:close/>
                </a:path>
                <a:path w="5038725" h="1857375">
                  <a:moveTo>
                    <a:pt x="1722995" y="1513324"/>
                  </a:moveTo>
                  <a:lnTo>
                    <a:pt x="1717603" y="1513324"/>
                  </a:lnTo>
                  <a:lnTo>
                    <a:pt x="1717603" y="1491745"/>
                  </a:lnTo>
                  <a:lnTo>
                    <a:pt x="1722995" y="1491745"/>
                  </a:lnTo>
                  <a:lnTo>
                    <a:pt x="1722995" y="1513324"/>
                  </a:lnTo>
                  <a:close/>
                </a:path>
                <a:path w="5038725" h="1857375">
                  <a:moveTo>
                    <a:pt x="1493802" y="1486350"/>
                  </a:moveTo>
                  <a:lnTo>
                    <a:pt x="1488409" y="1486350"/>
                  </a:lnTo>
                  <a:lnTo>
                    <a:pt x="1488409" y="1464771"/>
                  </a:lnTo>
                  <a:lnTo>
                    <a:pt x="1493802" y="1464771"/>
                  </a:lnTo>
                  <a:lnTo>
                    <a:pt x="1493802" y="1486350"/>
                  </a:lnTo>
                  <a:close/>
                </a:path>
                <a:path w="5038725" h="1857375">
                  <a:moveTo>
                    <a:pt x="1515373" y="1491745"/>
                  </a:moveTo>
                  <a:lnTo>
                    <a:pt x="1466838" y="1491745"/>
                  </a:lnTo>
                  <a:lnTo>
                    <a:pt x="1466838" y="1486350"/>
                  </a:lnTo>
                  <a:lnTo>
                    <a:pt x="1515373" y="1486350"/>
                  </a:lnTo>
                  <a:lnTo>
                    <a:pt x="1515373" y="1491745"/>
                  </a:lnTo>
                  <a:close/>
                </a:path>
                <a:path w="5038725" h="1857375">
                  <a:moveTo>
                    <a:pt x="1493802" y="1513324"/>
                  </a:moveTo>
                  <a:lnTo>
                    <a:pt x="1488409" y="1513324"/>
                  </a:lnTo>
                  <a:lnTo>
                    <a:pt x="1488409" y="1491745"/>
                  </a:lnTo>
                  <a:lnTo>
                    <a:pt x="1493802" y="1491745"/>
                  </a:lnTo>
                  <a:lnTo>
                    <a:pt x="1493802" y="1513324"/>
                  </a:lnTo>
                  <a:close/>
                </a:path>
                <a:path w="5038725" h="1857375">
                  <a:moveTo>
                    <a:pt x="1837592" y="1600987"/>
                  </a:moveTo>
                  <a:lnTo>
                    <a:pt x="1832199" y="1600987"/>
                  </a:lnTo>
                  <a:lnTo>
                    <a:pt x="1832199" y="1579409"/>
                  </a:lnTo>
                  <a:lnTo>
                    <a:pt x="1837592" y="1579409"/>
                  </a:lnTo>
                  <a:lnTo>
                    <a:pt x="1837592" y="1600987"/>
                  </a:lnTo>
                  <a:close/>
                </a:path>
                <a:path w="5038725" h="1857375">
                  <a:moveTo>
                    <a:pt x="1859163" y="1606382"/>
                  </a:moveTo>
                  <a:lnTo>
                    <a:pt x="1810628" y="1606382"/>
                  </a:lnTo>
                  <a:lnTo>
                    <a:pt x="1810628" y="1600987"/>
                  </a:lnTo>
                  <a:lnTo>
                    <a:pt x="1859163" y="1600987"/>
                  </a:lnTo>
                  <a:lnTo>
                    <a:pt x="1859163" y="1606382"/>
                  </a:lnTo>
                  <a:close/>
                </a:path>
                <a:path w="5038725" h="1857375">
                  <a:moveTo>
                    <a:pt x="1837592" y="1627961"/>
                  </a:moveTo>
                  <a:lnTo>
                    <a:pt x="1832199" y="1627961"/>
                  </a:lnTo>
                  <a:lnTo>
                    <a:pt x="1832199" y="1606382"/>
                  </a:lnTo>
                  <a:lnTo>
                    <a:pt x="1837592" y="1606382"/>
                  </a:lnTo>
                  <a:lnTo>
                    <a:pt x="1837592" y="1627961"/>
                  </a:lnTo>
                  <a:close/>
                </a:path>
                <a:path w="5038725" h="1857375">
                  <a:moveTo>
                    <a:pt x="1950841" y="1715625"/>
                  </a:moveTo>
                  <a:lnTo>
                    <a:pt x="1945448" y="1715625"/>
                  </a:lnTo>
                  <a:lnTo>
                    <a:pt x="1945448" y="1694046"/>
                  </a:lnTo>
                  <a:lnTo>
                    <a:pt x="1950841" y="1694046"/>
                  </a:lnTo>
                  <a:lnTo>
                    <a:pt x="1950841" y="1715625"/>
                  </a:lnTo>
                  <a:close/>
                </a:path>
                <a:path w="5038725" h="1857375">
                  <a:moveTo>
                    <a:pt x="1972412" y="1721019"/>
                  </a:moveTo>
                  <a:lnTo>
                    <a:pt x="1923877" y="1721019"/>
                  </a:lnTo>
                  <a:lnTo>
                    <a:pt x="1923877" y="1715625"/>
                  </a:lnTo>
                  <a:lnTo>
                    <a:pt x="1972412" y="1715625"/>
                  </a:lnTo>
                  <a:lnTo>
                    <a:pt x="1972412" y="1721019"/>
                  </a:lnTo>
                  <a:close/>
                </a:path>
                <a:path w="5038725" h="1857375">
                  <a:moveTo>
                    <a:pt x="1950841" y="1742598"/>
                  </a:moveTo>
                  <a:lnTo>
                    <a:pt x="1945448" y="1742598"/>
                  </a:lnTo>
                  <a:lnTo>
                    <a:pt x="1945448" y="1721019"/>
                  </a:lnTo>
                  <a:lnTo>
                    <a:pt x="1950841" y="1721019"/>
                  </a:lnTo>
                  <a:lnTo>
                    <a:pt x="1950841" y="1742598"/>
                  </a:lnTo>
                  <a:close/>
                </a:path>
                <a:path w="5038725" h="1857375">
                  <a:moveTo>
                    <a:pt x="942389" y="2810"/>
                  </a:moveTo>
                  <a:lnTo>
                    <a:pt x="893854" y="2810"/>
                  </a:lnTo>
                  <a:lnTo>
                    <a:pt x="893854" y="0"/>
                  </a:lnTo>
                  <a:lnTo>
                    <a:pt x="942389" y="0"/>
                  </a:lnTo>
                  <a:lnTo>
                    <a:pt x="942389" y="2810"/>
                  </a:lnTo>
                  <a:close/>
                </a:path>
                <a:path w="5038725" h="1857375">
                  <a:moveTo>
                    <a:pt x="920818" y="24389"/>
                  </a:moveTo>
                  <a:lnTo>
                    <a:pt x="915425" y="24389"/>
                  </a:lnTo>
                  <a:lnTo>
                    <a:pt x="915425" y="2810"/>
                  </a:lnTo>
                  <a:lnTo>
                    <a:pt x="920818" y="2810"/>
                  </a:lnTo>
                  <a:lnTo>
                    <a:pt x="920818" y="24389"/>
                  </a:lnTo>
                  <a:close/>
                </a:path>
                <a:path w="5038725" h="1857375">
                  <a:moveTo>
                    <a:pt x="713196" y="2810"/>
                  </a:moveTo>
                  <a:lnTo>
                    <a:pt x="664661" y="2810"/>
                  </a:lnTo>
                  <a:lnTo>
                    <a:pt x="664661" y="0"/>
                  </a:lnTo>
                  <a:lnTo>
                    <a:pt x="713196" y="0"/>
                  </a:lnTo>
                  <a:lnTo>
                    <a:pt x="713196" y="2810"/>
                  </a:lnTo>
                  <a:close/>
                </a:path>
                <a:path w="5038725" h="1857375">
                  <a:moveTo>
                    <a:pt x="691625" y="24389"/>
                  </a:moveTo>
                  <a:lnTo>
                    <a:pt x="686232" y="24389"/>
                  </a:lnTo>
                  <a:lnTo>
                    <a:pt x="686232" y="2810"/>
                  </a:lnTo>
                  <a:lnTo>
                    <a:pt x="691625" y="2810"/>
                  </a:lnTo>
                  <a:lnTo>
                    <a:pt x="691625" y="24389"/>
                  </a:lnTo>
                  <a:close/>
                </a:path>
                <a:path w="5038725" h="1857375">
                  <a:moveTo>
                    <a:pt x="484002" y="2810"/>
                  </a:moveTo>
                  <a:lnTo>
                    <a:pt x="435467" y="2810"/>
                  </a:lnTo>
                  <a:lnTo>
                    <a:pt x="435467" y="0"/>
                  </a:lnTo>
                  <a:lnTo>
                    <a:pt x="484002" y="0"/>
                  </a:lnTo>
                  <a:lnTo>
                    <a:pt x="484002" y="2810"/>
                  </a:lnTo>
                  <a:close/>
                </a:path>
                <a:path w="5038725" h="1857375">
                  <a:moveTo>
                    <a:pt x="462431" y="24389"/>
                  </a:moveTo>
                  <a:lnTo>
                    <a:pt x="457038" y="24389"/>
                  </a:lnTo>
                  <a:lnTo>
                    <a:pt x="457038" y="2810"/>
                  </a:lnTo>
                  <a:lnTo>
                    <a:pt x="462431" y="2810"/>
                  </a:lnTo>
                  <a:lnTo>
                    <a:pt x="462431" y="24389"/>
                  </a:lnTo>
                  <a:close/>
                </a:path>
                <a:path w="5038725" h="1857375">
                  <a:moveTo>
                    <a:pt x="1035415" y="112053"/>
                  </a:moveTo>
                  <a:lnTo>
                    <a:pt x="1030022" y="112053"/>
                  </a:lnTo>
                  <a:lnTo>
                    <a:pt x="1030022" y="90474"/>
                  </a:lnTo>
                  <a:lnTo>
                    <a:pt x="1035415" y="90474"/>
                  </a:lnTo>
                  <a:lnTo>
                    <a:pt x="1035415" y="112053"/>
                  </a:lnTo>
                  <a:close/>
                </a:path>
                <a:path w="5038725" h="1857375">
                  <a:moveTo>
                    <a:pt x="1056986" y="117447"/>
                  </a:moveTo>
                  <a:lnTo>
                    <a:pt x="1008451" y="117447"/>
                  </a:lnTo>
                  <a:lnTo>
                    <a:pt x="1008451" y="112053"/>
                  </a:lnTo>
                  <a:lnTo>
                    <a:pt x="1056986" y="112053"/>
                  </a:lnTo>
                  <a:lnTo>
                    <a:pt x="1056986" y="117447"/>
                  </a:lnTo>
                  <a:close/>
                </a:path>
                <a:path w="5038725" h="1857375">
                  <a:moveTo>
                    <a:pt x="1035415" y="139026"/>
                  </a:moveTo>
                  <a:lnTo>
                    <a:pt x="1030022" y="139026"/>
                  </a:lnTo>
                  <a:lnTo>
                    <a:pt x="1030022" y="117447"/>
                  </a:lnTo>
                  <a:lnTo>
                    <a:pt x="1035415" y="117447"/>
                  </a:lnTo>
                  <a:lnTo>
                    <a:pt x="1035415" y="139026"/>
                  </a:lnTo>
                  <a:close/>
                </a:path>
                <a:path w="5038725" h="1857375">
                  <a:moveTo>
                    <a:pt x="806221" y="112053"/>
                  </a:moveTo>
                  <a:lnTo>
                    <a:pt x="800828" y="112053"/>
                  </a:lnTo>
                  <a:lnTo>
                    <a:pt x="800828" y="90474"/>
                  </a:lnTo>
                  <a:lnTo>
                    <a:pt x="806221" y="90474"/>
                  </a:lnTo>
                  <a:lnTo>
                    <a:pt x="806221" y="112053"/>
                  </a:lnTo>
                  <a:close/>
                </a:path>
                <a:path w="5038725" h="1857375">
                  <a:moveTo>
                    <a:pt x="827792" y="117447"/>
                  </a:moveTo>
                  <a:lnTo>
                    <a:pt x="779257" y="117447"/>
                  </a:lnTo>
                  <a:lnTo>
                    <a:pt x="779257" y="112053"/>
                  </a:lnTo>
                  <a:lnTo>
                    <a:pt x="827792" y="112053"/>
                  </a:lnTo>
                  <a:lnTo>
                    <a:pt x="827792" y="117447"/>
                  </a:lnTo>
                  <a:close/>
                </a:path>
                <a:path w="5038725" h="1857375">
                  <a:moveTo>
                    <a:pt x="806221" y="139026"/>
                  </a:moveTo>
                  <a:lnTo>
                    <a:pt x="800828" y="139026"/>
                  </a:lnTo>
                  <a:lnTo>
                    <a:pt x="800828" y="117447"/>
                  </a:lnTo>
                  <a:lnTo>
                    <a:pt x="806221" y="117447"/>
                  </a:lnTo>
                  <a:lnTo>
                    <a:pt x="806221" y="139026"/>
                  </a:lnTo>
                  <a:close/>
                </a:path>
                <a:path w="5038725" h="1857375">
                  <a:moveTo>
                    <a:pt x="577028" y="112053"/>
                  </a:moveTo>
                  <a:lnTo>
                    <a:pt x="571635" y="112053"/>
                  </a:lnTo>
                  <a:lnTo>
                    <a:pt x="571635" y="90474"/>
                  </a:lnTo>
                  <a:lnTo>
                    <a:pt x="577028" y="90474"/>
                  </a:lnTo>
                  <a:lnTo>
                    <a:pt x="577028" y="112053"/>
                  </a:lnTo>
                  <a:close/>
                </a:path>
                <a:path w="5038725" h="1857375">
                  <a:moveTo>
                    <a:pt x="598599" y="117447"/>
                  </a:moveTo>
                  <a:lnTo>
                    <a:pt x="550064" y="117447"/>
                  </a:lnTo>
                  <a:lnTo>
                    <a:pt x="550064" y="112053"/>
                  </a:lnTo>
                  <a:lnTo>
                    <a:pt x="598599" y="112053"/>
                  </a:lnTo>
                  <a:lnTo>
                    <a:pt x="598599" y="117447"/>
                  </a:lnTo>
                  <a:close/>
                </a:path>
                <a:path w="5038725" h="1857375">
                  <a:moveTo>
                    <a:pt x="577028" y="139026"/>
                  </a:moveTo>
                  <a:lnTo>
                    <a:pt x="571635" y="139026"/>
                  </a:lnTo>
                  <a:lnTo>
                    <a:pt x="571635" y="117447"/>
                  </a:lnTo>
                  <a:lnTo>
                    <a:pt x="577028" y="117447"/>
                  </a:lnTo>
                  <a:lnTo>
                    <a:pt x="577028" y="139026"/>
                  </a:lnTo>
                  <a:close/>
                </a:path>
                <a:path w="5038725" h="1857375">
                  <a:moveTo>
                    <a:pt x="347834" y="112053"/>
                  </a:moveTo>
                  <a:lnTo>
                    <a:pt x="342442" y="112053"/>
                  </a:lnTo>
                  <a:lnTo>
                    <a:pt x="342442" y="90474"/>
                  </a:lnTo>
                  <a:lnTo>
                    <a:pt x="347834" y="90474"/>
                  </a:lnTo>
                  <a:lnTo>
                    <a:pt x="347834" y="112053"/>
                  </a:lnTo>
                  <a:close/>
                </a:path>
                <a:path w="5038725" h="1857375">
                  <a:moveTo>
                    <a:pt x="369405" y="117447"/>
                  </a:moveTo>
                  <a:lnTo>
                    <a:pt x="320870" y="117447"/>
                  </a:lnTo>
                  <a:lnTo>
                    <a:pt x="320870" y="112053"/>
                  </a:lnTo>
                  <a:lnTo>
                    <a:pt x="369405" y="112053"/>
                  </a:lnTo>
                  <a:lnTo>
                    <a:pt x="369405" y="117447"/>
                  </a:lnTo>
                  <a:close/>
                </a:path>
                <a:path w="5038725" h="1857375">
                  <a:moveTo>
                    <a:pt x="347834" y="139026"/>
                  </a:moveTo>
                  <a:lnTo>
                    <a:pt x="342442" y="139026"/>
                  </a:lnTo>
                  <a:lnTo>
                    <a:pt x="342442" y="117447"/>
                  </a:lnTo>
                  <a:lnTo>
                    <a:pt x="347834" y="117447"/>
                  </a:lnTo>
                  <a:lnTo>
                    <a:pt x="347834" y="139026"/>
                  </a:lnTo>
                  <a:close/>
                </a:path>
                <a:path w="5038725" h="1857375">
                  <a:moveTo>
                    <a:pt x="920818" y="226690"/>
                  </a:moveTo>
                  <a:lnTo>
                    <a:pt x="915425" y="226690"/>
                  </a:lnTo>
                  <a:lnTo>
                    <a:pt x="915425" y="205111"/>
                  </a:lnTo>
                  <a:lnTo>
                    <a:pt x="920818" y="205111"/>
                  </a:lnTo>
                  <a:lnTo>
                    <a:pt x="920818" y="226690"/>
                  </a:lnTo>
                  <a:close/>
                </a:path>
                <a:path w="5038725" h="1857375">
                  <a:moveTo>
                    <a:pt x="942389" y="232085"/>
                  </a:moveTo>
                  <a:lnTo>
                    <a:pt x="893854" y="232085"/>
                  </a:lnTo>
                  <a:lnTo>
                    <a:pt x="893854" y="226690"/>
                  </a:lnTo>
                  <a:lnTo>
                    <a:pt x="942389" y="226690"/>
                  </a:lnTo>
                  <a:lnTo>
                    <a:pt x="942389" y="232085"/>
                  </a:lnTo>
                  <a:close/>
                </a:path>
                <a:path w="5038725" h="1857375">
                  <a:moveTo>
                    <a:pt x="920818" y="253663"/>
                  </a:moveTo>
                  <a:lnTo>
                    <a:pt x="915425" y="253663"/>
                  </a:lnTo>
                  <a:lnTo>
                    <a:pt x="915425" y="232085"/>
                  </a:lnTo>
                  <a:lnTo>
                    <a:pt x="920818" y="232085"/>
                  </a:lnTo>
                  <a:lnTo>
                    <a:pt x="920818" y="253663"/>
                  </a:lnTo>
                  <a:close/>
                </a:path>
                <a:path w="5038725" h="1857375">
                  <a:moveTo>
                    <a:pt x="691625" y="226690"/>
                  </a:moveTo>
                  <a:lnTo>
                    <a:pt x="686232" y="226690"/>
                  </a:lnTo>
                  <a:lnTo>
                    <a:pt x="686232" y="205111"/>
                  </a:lnTo>
                  <a:lnTo>
                    <a:pt x="691625" y="205111"/>
                  </a:lnTo>
                  <a:lnTo>
                    <a:pt x="691625" y="226690"/>
                  </a:lnTo>
                  <a:close/>
                </a:path>
                <a:path w="5038725" h="1857375">
                  <a:moveTo>
                    <a:pt x="713196" y="232085"/>
                  </a:moveTo>
                  <a:lnTo>
                    <a:pt x="664661" y="232085"/>
                  </a:lnTo>
                  <a:lnTo>
                    <a:pt x="664661" y="226690"/>
                  </a:lnTo>
                  <a:lnTo>
                    <a:pt x="713196" y="226690"/>
                  </a:lnTo>
                  <a:lnTo>
                    <a:pt x="713196" y="232085"/>
                  </a:lnTo>
                  <a:close/>
                </a:path>
                <a:path w="5038725" h="1857375">
                  <a:moveTo>
                    <a:pt x="691625" y="253663"/>
                  </a:moveTo>
                  <a:lnTo>
                    <a:pt x="686232" y="253663"/>
                  </a:lnTo>
                  <a:lnTo>
                    <a:pt x="686232" y="232085"/>
                  </a:lnTo>
                  <a:lnTo>
                    <a:pt x="691625" y="232085"/>
                  </a:lnTo>
                  <a:lnTo>
                    <a:pt x="691625" y="253663"/>
                  </a:lnTo>
                  <a:close/>
                </a:path>
                <a:path w="5038725" h="1857375">
                  <a:moveTo>
                    <a:pt x="462431" y="226690"/>
                  </a:moveTo>
                  <a:lnTo>
                    <a:pt x="457038" y="226690"/>
                  </a:lnTo>
                  <a:lnTo>
                    <a:pt x="457038" y="205111"/>
                  </a:lnTo>
                  <a:lnTo>
                    <a:pt x="462431" y="205111"/>
                  </a:lnTo>
                  <a:lnTo>
                    <a:pt x="462431" y="226690"/>
                  </a:lnTo>
                  <a:close/>
                </a:path>
                <a:path w="5038725" h="1857375">
                  <a:moveTo>
                    <a:pt x="484002" y="232085"/>
                  </a:moveTo>
                  <a:lnTo>
                    <a:pt x="435467" y="232085"/>
                  </a:lnTo>
                  <a:lnTo>
                    <a:pt x="435467" y="226690"/>
                  </a:lnTo>
                  <a:lnTo>
                    <a:pt x="484002" y="226690"/>
                  </a:lnTo>
                  <a:lnTo>
                    <a:pt x="484002" y="232085"/>
                  </a:lnTo>
                  <a:close/>
                </a:path>
                <a:path w="5038725" h="1857375">
                  <a:moveTo>
                    <a:pt x="462431" y="253663"/>
                  </a:moveTo>
                  <a:lnTo>
                    <a:pt x="457038" y="253663"/>
                  </a:lnTo>
                  <a:lnTo>
                    <a:pt x="457038" y="232085"/>
                  </a:lnTo>
                  <a:lnTo>
                    <a:pt x="462431" y="232085"/>
                  </a:lnTo>
                  <a:lnTo>
                    <a:pt x="462431" y="253663"/>
                  </a:lnTo>
                  <a:close/>
                </a:path>
                <a:path w="5038725" h="1857375">
                  <a:moveTo>
                    <a:pt x="233238" y="226690"/>
                  </a:moveTo>
                  <a:lnTo>
                    <a:pt x="227845" y="226690"/>
                  </a:lnTo>
                  <a:lnTo>
                    <a:pt x="227845" y="205111"/>
                  </a:lnTo>
                  <a:lnTo>
                    <a:pt x="233238" y="205111"/>
                  </a:lnTo>
                  <a:lnTo>
                    <a:pt x="233238" y="226690"/>
                  </a:lnTo>
                  <a:close/>
                </a:path>
                <a:path w="5038725" h="1857375">
                  <a:moveTo>
                    <a:pt x="254809" y="232085"/>
                  </a:moveTo>
                  <a:lnTo>
                    <a:pt x="206274" y="232085"/>
                  </a:lnTo>
                  <a:lnTo>
                    <a:pt x="206274" y="226690"/>
                  </a:lnTo>
                  <a:lnTo>
                    <a:pt x="254809" y="226690"/>
                  </a:lnTo>
                  <a:lnTo>
                    <a:pt x="254809" y="232085"/>
                  </a:lnTo>
                  <a:close/>
                </a:path>
                <a:path w="5038725" h="1857375">
                  <a:moveTo>
                    <a:pt x="233238" y="253663"/>
                  </a:moveTo>
                  <a:lnTo>
                    <a:pt x="227845" y="253663"/>
                  </a:lnTo>
                  <a:lnTo>
                    <a:pt x="227845" y="232085"/>
                  </a:lnTo>
                  <a:lnTo>
                    <a:pt x="233238" y="232085"/>
                  </a:lnTo>
                  <a:lnTo>
                    <a:pt x="233238" y="253663"/>
                  </a:lnTo>
                  <a:close/>
                </a:path>
                <a:path w="5038725" h="1857375">
                  <a:moveTo>
                    <a:pt x="1035415" y="341327"/>
                  </a:moveTo>
                  <a:lnTo>
                    <a:pt x="1030022" y="341327"/>
                  </a:lnTo>
                  <a:lnTo>
                    <a:pt x="1030022" y="319748"/>
                  </a:lnTo>
                  <a:lnTo>
                    <a:pt x="1035415" y="319748"/>
                  </a:lnTo>
                  <a:lnTo>
                    <a:pt x="1035415" y="341327"/>
                  </a:lnTo>
                  <a:close/>
                </a:path>
                <a:path w="5038725" h="1857375">
                  <a:moveTo>
                    <a:pt x="1056986" y="346722"/>
                  </a:moveTo>
                  <a:lnTo>
                    <a:pt x="1008451" y="346722"/>
                  </a:lnTo>
                  <a:lnTo>
                    <a:pt x="1008451" y="341327"/>
                  </a:lnTo>
                  <a:lnTo>
                    <a:pt x="1056986" y="341327"/>
                  </a:lnTo>
                  <a:lnTo>
                    <a:pt x="1056986" y="346722"/>
                  </a:lnTo>
                  <a:close/>
                </a:path>
                <a:path w="5038725" h="1857375">
                  <a:moveTo>
                    <a:pt x="1035415" y="368301"/>
                  </a:moveTo>
                  <a:lnTo>
                    <a:pt x="1030022" y="368301"/>
                  </a:lnTo>
                  <a:lnTo>
                    <a:pt x="1030022" y="346722"/>
                  </a:lnTo>
                  <a:lnTo>
                    <a:pt x="1035415" y="346722"/>
                  </a:lnTo>
                  <a:lnTo>
                    <a:pt x="1035415" y="368301"/>
                  </a:lnTo>
                  <a:close/>
                </a:path>
                <a:path w="5038725" h="1857375">
                  <a:moveTo>
                    <a:pt x="806221" y="341327"/>
                  </a:moveTo>
                  <a:lnTo>
                    <a:pt x="800828" y="341327"/>
                  </a:lnTo>
                  <a:lnTo>
                    <a:pt x="800828" y="319748"/>
                  </a:lnTo>
                  <a:lnTo>
                    <a:pt x="806221" y="319748"/>
                  </a:lnTo>
                  <a:lnTo>
                    <a:pt x="806221" y="341327"/>
                  </a:lnTo>
                  <a:close/>
                </a:path>
                <a:path w="5038725" h="1857375">
                  <a:moveTo>
                    <a:pt x="827792" y="346722"/>
                  </a:moveTo>
                  <a:lnTo>
                    <a:pt x="779257" y="346722"/>
                  </a:lnTo>
                  <a:lnTo>
                    <a:pt x="779257" y="341327"/>
                  </a:lnTo>
                  <a:lnTo>
                    <a:pt x="827792" y="341327"/>
                  </a:lnTo>
                  <a:lnTo>
                    <a:pt x="827792" y="346722"/>
                  </a:lnTo>
                  <a:close/>
                </a:path>
                <a:path w="5038725" h="1857375">
                  <a:moveTo>
                    <a:pt x="806221" y="368301"/>
                  </a:moveTo>
                  <a:lnTo>
                    <a:pt x="800828" y="368301"/>
                  </a:lnTo>
                  <a:lnTo>
                    <a:pt x="800828" y="346722"/>
                  </a:lnTo>
                  <a:lnTo>
                    <a:pt x="806221" y="346722"/>
                  </a:lnTo>
                  <a:lnTo>
                    <a:pt x="806221" y="368301"/>
                  </a:lnTo>
                  <a:close/>
                </a:path>
                <a:path w="5038725" h="1857375">
                  <a:moveTo>
                    <a:pt x="577028" y="341327"/>
                  </a:moveTo>
                  <a:lnTo>
                    <a:pt x="571635" y="341327"/>
                  </a:lnTo>
                  <a:lnTo>
                    <a:pt x="571635" y="319748"/>
                  </a:lnTo>
                  <a:lnTo>
                    <a:pt x="577028" y="319748"/>
                  </a:lnTo>
                  <a:lnTo>
                    <a:pt x="577028" y="341327"/>
                  </a:lnTo>
                  <a:close/>
                </a:path>
                <a:path w="5038725" h="1857375">
                  <a:moveTo>
                    <a:pt x="598599" y="346722"/>
                  </a:moveTo>
                  <a:lnTo>
                    <a:pt x="550064" y="346722"/>
                  </a:lnTo>
                  <a:lnTo>
                    <a:pt x="550064" y="341327"/>
                  </a:lnTo>
                  <a:lnTo>
                    <a:pt x="598599" y="341327"/>
                  </a:lnTo>
                  <a:lnTo>
                    <a:pt x="598599" y="346722"/>
                  </a:lnTo>
                  <a:close/>
                </a:path>
                <a:path w="5038725" h="1857375">
                  <a:moveTo>
                    <a:pt x="577028" y="368301"/>
                  </a:moveTo>
                  <a:lnTo>
                    <a:pt x="571635" y="368301"/>
                  </a:lnTo>
                  <a:lnTo>
                    <a:pt x="571635" y="346722"/>
                  </a:lnTo>
                  <a:lnTo>
                    <a:pt x="577028" y="346722"/>
                  </a:lnTo>
                  <a:lnTo>
                    <a:pt x="577028" y="368301"/>
                  </a:lnTo>
                  <a:close/>
                </a:path>
                <a:path w="5038725" h="1857375">
                  <a:moveTo>
                    <a:pt x="347834" y="341327"/>
                  </a:moveTo>
                  <a:lnTo>
                    <a:pt x="342442" y="341327"/>
                  </a:lnTo>
                  <a:lnTo>
                    <a:pt x="342442" y="319748"/>
                  </a:lnTo>
                  <a:lnTo>
                    <a:pt x="347834" y="319748"/>
                  </a:lnTo>
                  <a:lnTo>
                    <a:pt x="347834" y="341327"/>
                  </a:lnTo>
                  <a:close/>
                </a:path>
                <a:path w="5038725" h="1857375">
                  <a:moveTo>
                    <a:pt x="369405" y="346722"/>
                  </a:moveTo>
                  <a:lnTo>
                    <a:pt x="320870" y="346722"/>
                  </a:lnTo>
                  <a:lnTo>
                    <a:pt x="320870" y="341327"/>
                  </a:lnTo>
                  <a:lnTo>
                    <a:pt x="369405" y="341327"/>
                  </a:lnTo>
                  <a:lnTo>
                    <a:pt x="369405" y="346722"/>
                  </a:lnTo>
                  <a:close/>
                </a:path>
                <a:path w="5038725" h="1857375">
                  <a:moveTo>
                    <a:pt x="347834" y="368301"/>
                  </a:moveTo>
                  <a:lnTo>
                    <a:pt x="342442" y="368301"/>
                  </a:lnTo>
                  <a:lnTo>
                    <a:pt x="342442" y="346722"/>
                  </a:lnTo>
                  <a:lnTo>
                    <a:pt x="347834" y="346722"/>
                  </a:lnTo>
                  <a:lnTo>
                    <a:pt x="347834" y="368301"/>
                  </a:lnTo>
                  <a:close/>
                </a:path>
                <a:path w="5038725" h="1857375">
                  <a:moveTo>
                    <a:pt x="920818" y="455964"/>
                  </a:moveTo>
                  <a:lnTo>
                    <a:pt x="915425" y="455964"/>
                  </a:lnTo>
                  <a:lnTo>
                    <a:pt x="915425" y="434386"/>
                  </a:lnTo>
                  <a:lnTo>
                    <a:pt x="920818" y="434386"/>
                  </a:lnTo>
                  <a:lnTo>
                    <a:pt x="920818" y="455964"/>
                  </a:lnTo>
                  <a:close/>
                </a:path>
                <a:path w="5038725" h="1857375">
                  <a:moveTo>
                    <a:pt x="942389" y="461359"/>
                  </a:moveTo>
                  <a:lnTo>
                    <a:pt x="893854" y="461359"/>
                  </a:lnTo>
                  <a:lnTo>
                    <a:pt x="893854" y="455964"/>
                  </a:lnTo>
                  <a:lnTo>
                    <a:pt x="942389" y="455964"/>
                  </a:lnTo>
                  <a:lnTo>
                    <a:pt x="942389" y="461359"/>
                  </a:lnTo>
                  <a:close/>
                </a:path>
                <a:path w="5038725" h="1857375">
                  <a:moveTo>
                    <a:pt x="920818" y="482938"/>
                  </a:moveTo>
                  <a:lnTo>
                    <a:pt x="915425" y="482938"/>
                  </a:lnTo>
                  <a:lnTo>
                    <a:pt x="915425" y="461359"/>
                  </a:lnTo>
                  <a:lnTo>
                    <a:pt x="920818" y="461359"/>
                  </a:lnTo>
                  <a:lnTo>
                    <a:pt x="920818" y="482938"/>
                  </a:lnTo>
                  <a:close/>
                </a:path>
                <a:path w="5038725" h="1857375">
                  <a:moveTo>
                    <a:pt x="691625" y="455964"/>
                  </a:moveTo>
                  <a:lnTo>
                    <a:pt x="686232" y="455964"/>
                  </a:lnTo>
                  <a:lnTo>
                    <a:pt x="686232" y="434386"/>
                  </a:lnTo>
                  <a:lnTo>
                    <a:pt x="691625" y="434386"/>
                  </a:lnTo>
                  <a:lnTo>
                    <a:pt x="691625" y="455964"/>
                  </a:lnTo>
                  <a:close/>
                </a:path>
                <a:path w="5038725" h="1857375">
                  <a:moveTo>
                    <a:pt x="713196" y="461359"/>
                  </a:moveTo>
                  <a:lnTo>
                    <a:pt x="664661" y="461359"/>
                  </a:lnTo>
                  <a:lnTo>
                    <a:pt x="664661" y="455964"/>
                  </a:lnTo>
                  <a:lnTo>
                    <a:pt x="713196" y="455964"/>
                  </a:lnTo>
                  <a:lnTo>
                    <a:pt x="713196" y="461359"/>
                  </a:lnTo>
                  <a:close/>
                </a:path>
                <a:path w="5038725" h="1857375">
                  <a:moveTo>
                    <a:pt x="691625" y="482938"/>
                  </a:moveTo>
                  <a:lnTo>
                    <a:pt x="686232" y="482938"/>
                  </a:lnTo>
                  <a:lnTo>
                    <a:pt x="686232" y="461359"/>
                  </a:lnTo>
                  <a:lnTo>
                    <a:pt x="691625" y="461359"/>
                  </a:lnTo>
                  <a:lnTo>
                    <a:pt x="691625" y="482938"/>
                  </a:lnTo>
                  <a:close/>
                </a:path>
                <a:path w="5038725" h="1857375">
                  <a:moveTo>
                    <a:pt x="462431" y="455964"/>
                  </a:moveTo>
                  <a:lnTo>
                    <a:pt x="457038" y="455964"/>
                  </a:lnTo>
                  <a:lnTo>
                    <a:pt x="457038" y="434386"/>
                  </a:lnTo>
                  <a:lnTo>
                    <a:pt x="462431" y="434386"/>
                  </a:lnTo>
                  <a:lnTo>
                    <a:pt x="462431" y="455964"/>
                  </a:lnTo>
                  <a:close/>
                </a:path>
                <a:path w="5038725" h="1857375">
                  <a:moveTo>
                    <a:pt x="484002" y="461359"/>
                  </a:moveTo>
                  <a:lnTo>
                    <a:pt x="435467" y="461359"/>
                  </a:lnTo>
                  <a:lnTo>
                    <a:pt x="435467" y="455964"/>
                  </a:lnTo>
                  <a:lnTo>
                    <a:pt x="484002" y="455964"/>
                  </a:lnTo>
                  <a:lnTo>
                    <a:pt x="484002" y="461359"/>
                  </a:lnTo>
                  <a:close/>
                </a:path>
                <a:path w="5038725" h="1857375">
                  <a:moveTo>
                    <a:pt x="462431" y="482938"/>
                  </a:moveTo>
                  <a:lnTo>
                    <a:pt x="457038" y="482938"/>
                  </a:lnTo>
                  <a:lnTo>
                    <a:pt x="457038" y="461359"/>
                  </a:lnTo>
                  <a:lnTo>
                    <a:pt x="462431" y="461359"/>
                  </a:lnTo>
                  <a:lnTo>
                    <a:pt x="462431" y="482938"/>
                  </a:lnTo>
                  <a:close/>
                </a:path>
                <a:path w="5038725" h="1857375">
                  <a:moveTo>
                    <a:pt x="233238" y="455964"/>
                  </a:moveTo>
                  <a:lnTo>
                    <a:pt x="227845" y="455964"/>
                  </a:lnTo>
                  <a:lnTo>
                    <a:pt x="227845" y="434386"/>
                  </a:lnTo>
                  <a:lnTo>
                    <a:pt x="233238" y="434386"/>
                  </a:lnTo>
                  <a:lnTo>
                    <a:pt x="233238" y="455964"/>
                  </a:lnTo>
                  <a:close/>
                </a:path>
                <a:path w="5038725" h="1857375">
                  <a:moveTo>
                    <a:pt x="254809" y="461359"/>
                  </a:moveTo>
                  <a:lnTo>
                    <a:pt x="206274" y="461359"/>
                  </a:lnTo>
                  <a:lnTo>
                    <a:pt x="206274" y="455964"/>
                  </a:lnTo>
                  <a:lnTo>
                    <a:pt x="254809" y="455964"/>
                  </a:lnTo>
                  <a:lnTo>
                    <a:pt x="254809" y="461359"/>
                  </a:lnTo>
                  <a:close/>
                </a:path>
                <a:path w="5038725" h="1857375">
                  <a:moveTo>
                    <a:pt x="233238" y="482938"/>
                  </a:moveTo>
                  <a:lnTo>
                    <a:pt x="227845" y="482938"/>
                  </a:lnTo>
                  <a:lnTo>
                    <a:pt x="227845" y="461359"/>
                  </a:lnTo>
                  <a:lnTo>
                    <a:pt x="233238" y="461359"/>
                  </a:lnTo>
                  <a:lnTo>
                    <a:pt x="233238" y="482938"/>
                  </a:lnTo>
                  <a:close/>
                </a:path>
                <a:path w="5038725" h="1857375">
                  <a:moveTo>
                    <a:pt x="1035415" y="570601"/>
                  </a:moveTo>
                  <a:lnTo>
                    <a:pt x="1030022" y="570601"/>
                  </a:lnTo>
                  <a:lnTo>
                    <a:pt x="1030022" y="549023"/>
                  </a:lnTo>
                  <a:lnTo>
                    <a:pt x="1035415" y="549023"/>
                  </a:lnTo>
                  <a:lnTo>
                    <a:pt x="1035415" y="570601"/>
                  </a:lnTo>
                  <a:close/>
                </a:path>
                <a:path w="5038725" h="1857375">
                  <a:moveTo>
                    <a:pt x="1056986" y="575996"/>
                  </a:moveTo>
                  <a:lnTo>
                    <a:pt x="1008451" y="575996"/>
                  </a:lnTo>
                  <a:lnTo>
                    <a:pt x="1008451" y="570601"/>
                  </a:lnTo>
                  <a:lnTo>
                    <a:pt x="1056986" y="570601"/>
                  </a:lnTo>
                  <a:lnTo>
                    <a:pt x="1056986" y="575996"/>
                  </a:lnTo>
                  <a:close/>
                </a:path>
                <a:path w="5038725" h="1857375">
                  <a:moveTo>
                    <a:pt x="1035415" y="597575"/>
                  </a:moveTo>
                  <a:lnTo>
                    <a:pt x="1030022" y="597575"/>
                  </a:lnTo>
                  <a:lnTo>
                    <a:pt x="1030022" y="575996"/>
                  </a:lnTo>
                  <a:lnTo>
                    <a:pt x="1035415" y="575996"/>
                  </a:lnTo>
                  <a:lnTo>
                    <a:pt x="1035415" y="597575"/>
                  </a:lnTo>
                  <a:close/>
                </a:path>
                <a:path w="5038725" h="1857375">
                  <a:moveTo>
                    <a:pt x="806221" y="570601"/>
                  </a:moveTo>
                  <a:lnTo>
                    <a:pt x="800828" y="570601"/>
                  </a:lnTo>
                  <a:lnTo>
                    <a:pt x="800828" y="549023"/>
                  </a:lnTo>
                  <a:lnTo>
                    <a:pt x="806221" y="549023"/>
                  </a:lnTo>
                  <a:lnTo>
                    <a:pt x="806221" y="570601"/>
                  </a:lnTo>
                  <a:close/>
                </a:path>
                <a:path w="5038725" h="1857375">
                  <a:moveTo>
                    <a:pt x="827792" y="575996"/>
                  </a:moveTo>
                  <a:lnTo>
                    <a:pt x="779257" y="575996"/>
                  </a:lnTo>
                  <a:lnTo>
                    <a:pt x="779257" y="570601"/>
                  </a:lnTo>
                  <a:lnTo>
                    <a:pt x="827792" y="570601"/>
                  </a:lnTo>
                  <a:lnTo>
                    <a:pt x="827792" y="575996"/>
                  </a:lnTo>
                  <a:close/>
                </a:path>
                <a:path w="5038725" h="1857375">
                  <a:moveTo>
                    <a:pt x="806221" y="597575"/>
                  </a:moveTo>
                  <a:lnTo>
                    <a:pt x="800828" y="597575"/>
                  </a:lnTo>
                  <a:lnTo>
                    <a:pt x="800828" y="575996"/>
                  </a:lnTo>
                  <a:lnTo>
                    <a:pt x="806221" y="575996"/>
                  </a:lnTo>
                  <a:lnTo>
                    <a:pt x="806221" y="597575"/>
                  </a:lnTo>
                  <a:close/>
                </a:path>
                <a:path w="5038725" h="1857375">
                  <a:moveTo>
                    <a:pt x="577028" y="570601"/>
                  </a:moveTo>
                  <a:lnTo>
                    <a:pt x="571635" y="570601"/>
                  </a:lnTo>
                  <a:lnTo>
                    <a:pt x="571635" y="549023"/>
                  </a:lnTo>
                  <a:lnTo>
                    <a:pt x="577028" y="549023"/>
                  </a:lnTo>
                  <a:lnTo>
                    <a:pt x="577028" y="570601"/>
                  </a:lnTo>
                  <a:close/>
                </a:path>
                <a:path w="5038725" h="1857375">
                  <a:moveTo>
                    <a:pt x="598599" y="575996"/>
                  </a:moveTo>
                  <a:lnTo>
                    <a:pt x="550064" y="575996"/>
                  </a:lnTo>
                  <a:lnTo>
                    <a:pt x="550064" y="570601"/>
                  </a:lnTo>
                  <a:lnTo>
                    <a:pt x="598599" y="570601"/>
                  </a:lnTo>
                  <a:lnTo>
                    <a:pt x="598599" y="575996"/>
                  </a:lnTo>
                  <a:close/>
                </a:path>
                <a:path w="5038725" h="1857375">
                  <a:moveTo>
                    <a:pt x="577028" y="597575"/>
                  </a:moveTo>
                  <a:lnTo>
                    <a:pt x="571635" y="597575"/>
                  </a:lnTo>
                  <a:lnTo>
                    <a:pt x="571635" y="575996"/>
                  </a:lnTo>
                  <a:lnTo>
                    <a:pt x="577028" y="575996"/>
                  </a:lnTo>
                  <a:lnTo>
                    <a:pt x="577028" y="597575"/>
                  </a:lnTo>
                  <a:close/>
                </a:path>
                <a:path w="5038725" h="1857375">
                  <a:moveTo>
                    <a:pt x="347834" y="570601"/>
                  </a:moveTo>
                  <a:lnTo>
                    <a:pt x="342442" y="570601"/>
                  </a:lnTo>
                  <a:lnTo>
                    <a:pt x="342442" y="549023"/>
                  </a:lnTo>
                  <a:lnTo>
                    <a:pt x="347834" y="549023"/>
                  </a:lnTo>
                  <a:lnTo>
                    <a:pt x="347834" y="570601"/>
                  </a:lnTo>
                  <a:close/>
                </a:path>
                <a:path w="5038725" h="1857375">
                  <a:moveTo>
                    <a:pt x="369405" y="575996"/>
                  </a:moveTo>
                  <a:lnTo>
                    <a:pt x="320870" y="575996"/>
                  </a:lnTo>
                  <a:lnTo>
                    <a:pt x="320870" y="570601"/>
                  </a:lnTo>
                  <a:lnTo>
                    <a:pt x="369405" y="570601"/>
                  </a:lnTo>
                  <a:lnTo>
                    <a:pt x="369405" y="575996"/>
                  </a:lnTo>
                  <a:close/>
                </a:path>
                <a:path w="5038725" h="1857375">
                  <a:moveTo>
                    <a:pt x="347834" y="597575"/>
                  </a:moveTo>
                  <a:lnTo>
                    <a:pt x="342442" y="597575"/>
                  </a:lnTo>
                  <a:lnTo>
                    <a:pt x="342442" y="575996"/>
                  </a:lnTo>
                  <a:lnTo>
                    <a:pt x="347834" y="575996"/>
                  </a:lnTo>
                  <a:lnTo>
                    <a:pt x="347834" y="597575"/>
                  </a:lnTo>
                  <a:close/>
                </a:path>
                <a:path w="5038725" h="1857375">
                  <a:moveTo>
                    <a:pt x="920818" y="685239"/>
                  </a:moveTo>
                  <a:lnTo>
                    <a:pt x="915425" y="685239"/>
                  </a:lnTo>
                  <a:lnTo>
                    <a:pt x="915425" y="663660"/>
                  </a:lnTo>
                  <a:lnTo>
                    <a:pt x="920818" y="663660"/>
                  </a:lnTo>
                  <a:lnTo>
                    <a:pt x="920818" y="685239"/>
                  </a:lnTo>
                  <a:close/>
                </a:path>
                <a:path w="5038725" h="1857375">
                  <a:moveTo>
                    <a:pt x="942389" y="690633"/>
                  </a:moveTo>
                  <a:lnTo>
                    <a:pt x="893854" y="690633"/>
                  </a:lnTo>
                  <a:lnTo>
                    <a:pt x="893854" y="685239"/>
                  </a:lnTo>
                  <a:lnTo>
                    <a:pt x="942389" y="685239"/>
                  </a:lnTo>
                  <a:lnTo>
                    <a:pt x="942389" y="690633"/>
                  </a:lnTo>
                  <a:close/>
                </a:path>
                <a:path w="5038725" h="1857375">
                  <a:moveTo>
                    <a:pt x="920818" y="712212"/>
                  </a:moveTo>
                  <a:lnTo>
                    <a:pt x="915425" y="712212"/>
                  </a:lnTo>
                  <a:lnTo>
                    <a:pt x="915425" y="690633"/>
                  </a:lnTo>
                  <a:lnTo>
                    <a:pt x="920818" y="690633"/>
                  </a:lnTo>
                  <a:lnTo>
                    <a:pt x="920818" y="712212"/>
                  </a:lnTo>
                  <a:close/>
                </a:path>
                <a:path w="5038725" h="1857375">
                  <a:moveTo>
                    <a:pt x="691625" y="685239"/>
                  </a:moveTo>
                  <a:lnTo>
                    <a:pt x="686232" y="685239"/>
                  </a:lnTo>
                  <a:lnTo>
                    <a:pt x="686232" y="663660"/>
                  </a:lnTo>
                  <a:lnTo>
                    <a:pt x="691625" y="663660"/>
                  </a:lnTo>
                  <a:lnTo>
                    <a:pt x="691625" y="685239"/>
                  </a:lnTo>
                  <a:close/>
                </a:path>
                <a:path w="5038725" h="1857375">
                  <a:moveTo>
                    <a:pt x="713196" y="690633"/>
                  </a:moveTo>
                  <a:lnTo>
                    <a:pt x="664661" y="690633"/>
                  </a:lnTo>
                  <a:lnTo>
                    <a:pt x="664661" y="685239"/>
                  </a:lnTo>
                  <a:lnTo>
                    <a:pt x="713196" y="685239"/>
                  </a:lnTo>
                  <a:lnTo>
                    <a:pt x="713196" y="690633"/>
                  </a:lnTo>
                  <a:close/>
                </a:path>
                <a:path w="5038725" h="1857375">
                  <a:moveTo>
                    <a:pt x="691625" y="712212"/>
                  </a:moveTo>
                  <a:lnTo>
                    <a:pt x="686232" y="712212"/>
                  </a:lnTo>
                  <a:lnTo>
                    <a:pt x="686232" y="690633"/>
                  </a:lnTo>
                  <a:lnTo>
                    <a:pt x="691625" y="690633"/>
                  </a:lnTo>
                  <a:lnTo>
                    <a:pt x="691625" y="712212"/>
                  </a:lnTo>
                  <a:close/>
                </a:path>
                <a:path w="5038725" h="1857375">
                  <a:moveTo>
                    <a:pt x="462431" y="685239"/>
                  </a:moveTo>
                  <a:lnTo>
                    <a:pt x="457038" y="685239"/>
                  </a:lnTo>
                  <a:lnTo>
                    <a:pt x="457038" y="663660"/>
                  </a:lnTo>
                  <a:lnTo>
                    <a:pt x="462431" y="663660"/>
                  </a:lnTo>
                  <a:lnTo>
                    <a:pt x="462431" y="685239"/>
                  </a:lnTo>
                  <a:close/>
                </a:path>
                <a:path w="5038725" h="1857375">
                  <a:moveTo>
                    <a:pt x="484002" y="690633"/>
                  </a:moveTo>
                  <a:lnTo>
                    <a:pt x="435467" y="690633"/>
                  </a:lnTo>
                  <a:lnTo>
                    <a:pt x="435467" y="685239"/>
                  </a:lnTo>
                  <a:lnTo>
                    <a:pt x="484002" y="685239"/>
                  </a:lnTo>
                  <a:lnTo>
                    <a:pt x="484002" y="690633"/>
                  </a:lnTo>
                  <a:close/>
                </a:path>
                <a:path w="5038725" h="1857375">
                  <a:moveTo>
                    <a:pt x="462431" y="712212"/>
                  </a:moveTo>
                  <a:lnTo>
                    <a:pt x="457038" y="712212"/>
                  </a:lnTo>
                  <a:lnTo>
                    <a:pt x="457038" y="690633"/>
                  </a:lnTo>
                  <a:lnTo>
                    <a:pt x="462431" y="690633"/>
                  </a:lnTo>
                  <a:lnTo>
                    <a:pt x="462431" y="712212"/>
                  </a:lnTo>
                  <a:close/>
                </a:path>
                <a:path w="5038725" h="1857375">
                  <a:moveTo>
                    <a:pt x="233238" y="685239"/>
                  </a:moveTo>
                  <a:lnTo>
                    <a:pt x="227845" y="685239"/>
                  </a:lnTo>
                  <a:lnTo>
                    <a:pt x="227845" y="663660"/>
                  </a:lnTo>
                  <a:lnTo>
                    <a:pt x="233238" y="663660"/>
                  </a:lnTo>
                  <a:lnTo>
                    <a:pt x="233238" y="685239"/>
                  </a:lnTo>
                  <a:close/>
                </a:path>
                <a:path w="5038725" h="1857375">
                  <a:moveTo>
                    <a:pt x="254809" y="690633"/>
                  </a:moveTo>
                  <a:lnTo>
                    <a:pt x="206274" y="690633"/>
                  </a:lnTo>
                  <a:lnTo>
                    <a:pt x="206274" y="685239"/>
                  </a:lnTo>
                  <a:lnTo>
                    <a:pt x="254809" y="685239"/>
                  </a:lnTo>
                  <a:lnTo>
                    <a:pt x="254809" y="690633"/>
                  </a:lnTo>
                  <a:close/>
                </a:path>
                <a:path w="5038725" h="1857375">
                  <a:moveTo>
                    <a:pt x="233238" y="712212"/>
                  </a:moveTo>
                  <a:lnTo>
                    <a:pt x="227845" y="712212"/>
                  </a:lnTo>
                  <a:lnTo>
                    <a:pt x="227845" y="690633"/>
                  </a:lnTo>
                  <a:lnTo>
                    <a:pt x="233238" y="690633"/>
                  </a:lnTo>
                  <a:lnTo>
                    <a:pt x="233238" y="712212"/>
                  </a:lnTo>
                  <a:close/>
                </a:path>
                <a:path w="5038725" h="1857375">
                  <a:moveTo>
                    <a:pt x="1035415" y="799876"/>
                  </a:moveTo>
                  <a:lnTo>
                    <a:pt x="1030022" y="799876"/>
                  </a:lnTo>
                  <a:lnTo>
                    <a:pt x="1030022" y="778297"/>
                  </a:lnTo>
                  <a:lnTo>
                    <a:pt x="1035415" y="778297"/>
                  </a:lnTo>
                  <a:lnTo>
                    <a:pt x="1035415" y="799876"/>
                  </a:lnTo>
                  <a:close/>
                </a:path>
                <a:path w="5038725" h="1857375">
                  <a:moveTo>
                    <a:pt x="1056986" y="805270"/>
                  </a:moveTo>
                  <a:lnTo>
                    <a:pt x="1008451" y="805270"/>
                  </a:lnTo>
                  <a:lnTo>
                    <a:pt x="1008451" y="799876"/>
                  </a:lnTo>
                  <a:lnTo>
                    <a:pt x="1056986" y="799876"/>
                  </a:lnTo>
                  <a:lnTo>
                    <a:pt x="1056986" y="805270"/>
                  </a:lnTo>
                  <a:close/>
                </a:path>
                <a:path w="5038725" h="1857375">
                  <a:moveTo>
                    <a:pt x="1035415" y="826849"/>
                  </a:moveTo>
                  <a:lnTo>
                    <a:pt x="1030022" y="826849"/>
                  </a:lnTo>
                  <a:lnTo>
                    <a:pt x="1030022" y="805270"/>
                  </a:lnTo>
                  <a:lnTo>
                    <a:pt x="1035415" y="805270"/>
                  </a:lnTo>
                  <a:lnTo>
                    <a:pt x="1035415" y="826849"/>
                  </a:lnTo>
                  <a:close/>
                </a:path>
                <a:path w="5038725" h="1857375">
                  <a:moveTo>
                    <a:pt x="806221" y="799876"/>
                  </a:moveTo>
                  <a:lnTo>
                    <a:pt x="800828" y="799876"/>
                  </a:lnTo>
                  <a:lnTo>
                    <a:pt x="800828" y="778297"/>
                  </a:lnTo>
                  <a:lnTo>
                    <a:pt x="806221" y="778297"/>
                  </a:lnTo>
                  <a:lnTo>
                    <a:pt x="806221" y="799876"/>
                  </a:lnTo>
                  <a:close/>
                </a:path>
                <a:path w="5038725" h="1857375">
                  <a:moveTo>
                    <a:pt x="827792" y="805270"/>
                  </a:moveTo>
                  <a:lnTo>
                    <a:pt x="779257" y="805270"/>
                  </a:lnTo>
                  <a:lnTo>
                    <a:pt x="779257" y="799876"/>
                  </a:lnTo>
                  <a:lnTo>
                    <a:pt x="827792" y="799876"/>
                  </a:lnTo>
                  <a:lnTo>
                    <a:pt x="827792" y="805270"/>
                  </a:lnTo>
                  <a:close/>
                </a:path>
                <a:path w="5038725" h="1857375">
                  <a:moveTo>
                    <a:pt x="806221" y="826849"/>
                  </a:moveTo>
                  <a:lnTo>
                    <a:pt x="800828" y="826849"/>
                  </a:lnTo>
                  <a:lnTo>
                    <a:pt x="800828" y="805270"/>
                  </a:lnTo>
                  <a:lnTo>
                    <a:pt x="806221" y="805270"/>
                  </a:lnTo>
                  <a:lnTo>
                    <a:pt x="806221" y="826849"/>
                  </a:lnTo>
                  <a:close/>
                </a:path>
                <a:path w="5038725" h="1857375">
                  <a:moveTo>
                    <a:pt x="577028" y="799876"/>
                  </a:moveTo>
                  <a:lnTo>
                    <a:pt x="571635" y="799876"/>
                  </a:lnTo>
                  <a:lnTo>
                    <a:pt x="571635" y="778297"/>
                  </a:lnTo>
                  <a:lnTo>
                    <a:pt x="577028" y="778297"/>
                  </a:lnTo>
                  <a:lnTo>
                    <a:pt x="577028" y="799876"/>
                  </a:lnTo>
                  <a:close/>
                </a:path>
                <a:path w="5038725" h="1857375">
                  <a:moveTo>
                    <a:pt x="598599" y="805270"/>
                  </a:moveTo>
                  <a:lnTo>
                    <a:pt x="550064" y="805270"/>
                  </a:lnTo>
                  <a:lnTo>
                    <a:pt x="550064" y="799876"/>
                  </a:lnTo>
                  <a:lnTo>
                    <a:pt x="598599" y="799876"/>
                  </a:lnTo>
                  <a:lnTo>
                    <a:pt x="598599" y="805270"/>
                  </a:lnTo>
                  <a:close/>
                </a:path>
                <a:path w="5038725" h="1857375">
                  <a:moveTo>
                    <a:pt x="577028" y="826849"/>
                  </a:moveTo>
                  <a:lnTo>
                    <a:pt x="571635" y="826849"/>
                  </a:lnTo>
                  <a:lnTo>
                    <a:pt x="571635" y="805270"/>
                  </a:lnTo>
                  <a:lnTo>
                    <a:pt x="577028" y="805270"/>
                  </a:lnTo>
                  <a:lnTo>
                    <a:pt x="577028" y="826849"/>
                  </a:lnTo>
                  <a:close/>
                </a:path>
                <a:path w="5038725" h="1857375">
                  <a:moveTo>
                    <a:pt x="347834" y="799876"/>
                  </a:moveTo>
                  <a:lnTo>
                    <a:pt x="342442" y="799876"/>
                  </a:lnTo>
                  <a:lnTo>
                    <a:pt x="342442" y="778297"/>
                  </a:lnTo>
                  <a:lnTo>
                    <a:pt x="347834" y="778297"/>
                  </a:lnTo>
                  <a:lnTo>
                    <a:pt x="347834" y="799876"/>
                  </a:lnTo>
                  <a:close/>
                </a:path>
                <a:path w="5038725" h="1857375">
                  <a:moveTo>
                    <a:pt x="369405" y="805270"/>
                  </a:moveTo>
                  <a:lnTo>
                    <a:pt x="320870" y="805270"/>
                  </a:lnTo>
                  <a:lnTo>
                    <a:pt x="320870" y="799876"/>
                  </a:lnTo>
                  <a:lnTo>
                    <a:pt x="369405" y="799876"/>
                  </a:lnTo>
                  <a:lnTo>
                    <a:pt x="369405" y="805270"/>
                  </a:lnTo>
                  <a:close/>
                </a:path>
                <a:path w="5038725" h="1857375">
                  <a:moveTo>
                    <a:pt x="347834" y="826849"/>
                  </a:moveTo>
                  <a:lnTo>
                    <a:pt x="342442" y="826849"/>
                  </a:lnTo>
                  <a:lnTo>
                    <a:pt x="342442" y="805270"/>
                  </a:lnTo>
                  <a:lnTo>
                    <a:pt x="347834" y="805270"/>
                  </a:lnTo>
                  <a:lnTo>
                    <a:pt x="347834" y="826849"/>
                  </a:lnTo>
                  <a:close/>
                </a:path>
                <a:path w="5038725" h="1857375">
                  <a:moveTo>
                    <a:pt x="920818" y="914513"/>
                  </a:moveTo>
                  <a:lnTo>
                    <a:pt x="915425" y="914513"/>
                  </a:lnTo>
                  <a:lnTo>
                    <a:pt x="915425" y="892934"/>
                  </a:lnTo>
                  <a:lnTo>
                    <a:pt x="920818" y="892934"/>
                  </a:lnTo>
                  <a:lnTo>
                    <a:pt x="920818" y="914513"/>
                  </a:lnTo>
                  <a:close/>
                </a:path>
                <a:path w="5038725" h="1857375">
                  <a:moveTo>
                    <a:pt x="942389" y="919908"/>
                  </a:moveTo>
                  <a:lnTo>
                    <a:pt x="893854" y="919908"/>
                  </a:lnTo>
                  <a:lnTo>
                    <a:pt x="893854" y="914513"/>
                  </a:lnTo>
                  <a:lnTo>
                    <a:pt x="942389" y="914513"/>
                  </a:lnTo>
                  <a:lnTo>
                    <a:pt x="942389" y="919908"/>
                  </a:lnTo>
                  <a:close/>
                </a:path>
                <a:path w="5038725" h="1857375">
                  <a:moveTo>
                    <a:pt x="920818" y="941486"/>
                  </a:moveTo>
                  <a:lnTo>
                    <a:pt x="915425" y="941486"/>
                  </a:lnTo>
                  <a:lnTo>
                    <a:pt x="915425" y="919908"/>
                  </a:lnTo>
                  <a:lnTo>
                    <a:pt x="920818" y="919908"/>
                  </a:lnTo>
                  <a:lnTo>
                    <a:pt x="920818" y="941486"/>
                  </a:lnTo>
                  <a:close/>
                </a:path>
                <a:path w="5038725" h="1857375">
                  <a:moveTo>
                    <a:pt x="691625" y="914513"/>
                  </a:moveTo>
                  <a:lnTo>
                    <a:pt x="686232" y="914513"/>
                  </a:lnTo>
                  <a:lnTo>
                    <a:pt x="686232" y="892934"/>
                  </a:lnTo>
                  <a:lnTo>
                    <a:pt x="691625" y="892934"/>
                  </a:lnTo>
                  <a:lnTo>
                    <a:pt x="691625" y="914513"/>
                  </a:lnTo>
                  <a:close/>
                </a:path>
                <a:path w="5038725" h="1857375">
                  <a:moveTo>
                    <a:pt x="713196" y="919908"/>
                  </a:moveTo>
                  <a:lnTo>
                    <a:pt x="664661" y="919908"/>
                  </a:lnTo>
                  <a:lnTo>
                    <a:pt x="664661" y="914513"/>
                  </a:lnTo>
                  <a:lnTo>
                    <a:pt x="713196" y="914513"/>
                  </a:lnTo>
                  <a:lnTo>
                    <a:pt x="713196" y="919908"/>
                  </a:lnTo>
                  <a:close/>
                </a:path>
                <a:path w="5038725" h="1857375">
                  <a:moveTo>
                    <a:pt x="691625" y="941486"/>
                  </a:moveTo>
                  <a:lnTo>
                    <a:pt x="686232" y="941486"/>
                  </a:lnTo>
                  <a:lnTo>
                    <a:pt x="686232" y="919908"/>
                  </a:lnTo>
                  <a:lnTo>
                    <a:pt x="691625" y="919908"/>
                  </a:lnTo>
                  <a:lnTo>
                    <a:pt x="691625" y="941486"/>
                  </a:lnTo>
                  <a:close/>
                </a:path>
                <a:path w="5038725" h="1857375">
                  <a:moveTo>
                    <a:pt x="462431" y="914513"/>
                  </a:moveTo>
                  <a:lnTo>
                    <a:pt x="457038" y="914513"/>
                  </a:lnTo>
                  <a:lnTo>
                    <a:pt x="457038" y="892934"/>
                  </a:lnTo>
                  <a:lnTo>
                    <a:pt x="462431" y="892934"/>
                  </a:lnTo>
                  <a:lnTo>
                    <a:pt x="462431" y="914513"/>
                  </a:lnTo>
                  <a:close/>
                </a:path>
                <a:path w="5038725" h="1857375">
                  <a:moveTo>
                    <a:pt x="484002" y="919908"/>
                  </a:moveTo>
                  <a:lnTo>
                    <a:pt x="435467" y="919908"/>
                  </a:lnTo>
                  <a:lnTo>
                    <a:pt x="435467" y="914513"/>
                  </a:lnTo>
                  <a:lnTo>
                    <a:pt x="484002" y="914513"/>
                  </a:lnTo>
                  <a:lnTo>
                    <a:pt x="484002" y="919908"/>
                  </a:lnTo>
                  <a:close/>
                </a:path>
                <a:path w="5038725" h="1857375">
                  <a:moveTo>
                    <a:pt x="462431" y="941486"/>
                  </a:moveTo>
                  <a:lnTo>
                    <a:pt x="457038" y="941486"/>
                  </a:lnTo>
                  <a:lnTo>
                    <a:pt x="457038" y="919908"/>
                  </a:lnTo>
                  <a:lnTo>
                    <a:pt x="462431" y="919908"/>
                  </a:lnTo>
                  <a:lnTo>
                    <a:pt x="462431" y="941486"/>
                  </a:lnTo>
                  <a:close/>
                </a:path>
                <a:path w="5038725" h="1857375">
                  <a:moveTo>
                    <a:pt x="1035415" y="1027802"/>
                  </a:moveTo>
                  <a:lnTo>
                    <a:pt x="1030022" y="1027802"/>
                  </a:lnTo>
                  <a:lnTo>
                    <a:pt x="1030022" y="1006223"/>
                  </a:lnTo>
                  <a:lnTo>
                    <a:pt x="1035415" y="1006223"/>
                  </a:lnTo>
                  <a:lnTo>
                    <a:pt x="1035415" y="1027802"/>
                  </a:lnTo>
                  <a:close/>
                </a:path>
                <a:path w="5038725" h="1857375">
                  <a:moveTo>
                    <a:pt x="1056986" y="1033196"/>
                  </a:moveTo>
                  <a:lnTo>
                    <a:pt x="1008451" y="1033196"/>
                  </a:lnTo>
                  <a:lnTo>
                    <a:pt x="1008451" y="1027802"/>
                  </a:lnTo>
                  <a:lnTo>
                    <a:pt x="1056986" y="1027802"/>
                  </a:lnTo>
                  <a:lnTo>
                    <a:pt x="1056986" y="1033196"/>
                  </a:lnTo>
                  <a:close/>
                </a:path>
                <a:path w="5038725" h="1857375">
                  <a:moveTo>
                    <a:pt x="1035415" y="1054775"/>
                  </a:moveTo>
                  <a:lnTo>
                    <a:pt x="1030022" y="1054775"/>
                  </a:lnTo>
                  <a:lnTo>
                    <a:pt x="1030022" y="1033196"/>
                  </a:lnTo>
                  <a:lnTo>
                    <a:pt x="1035415" y="1033196"/>
                  </a:lnTo>
                  <a:lnTo>
                    <a:pt x="1035415" y="1054775"/>
                  </a:lnTo>
                  <a:close/>
                </a:path>
                <a:path w="5038725" h="1857375">
                  <a:moveTo>
                    <a:pt x="806221" y="1027802"/>
                  </a:moveTo>
                  <a:lnTo>
                    <a:pt x="800828" y="1027802"/>
                  </a:lnTo>
                  <a:lnTo>
                    <a:pt x="800828" y="1006223"/>
                  </a:lnTo>
                  <a:lnTo>
                    <a:pt x="806221" y="1006223"/>
                  </a:lnTo>
                  <a:lnTo>
                    <a:pt x="806221" y="1027802"/>
                  </a:lnTo>
                  <a:close/>
                </a:path>
                <a:path w="5038725" h="1857375">
                  <a:moveTo>
                    <a:pt x="827792" y="1033196"/>
                  </a:moveTo>
                  <a:lnTo>
                    <a:pt x="779257" y="1033196"/>
                  </a:lnTo>
                  <a:lnTo>
                    <a:pt x="779257" y="1027802"/>
                  </a:lnTo>
                  <a:lnTo>
                    <a:pt x="827792" y="1027802"/>
                  </a:lnTo>
                  <a:lnTo>
                    <a:pt x="827792" y="1033196"/>
                  </a:lnTo>
                  <a:close/>
                </a:path>
                <a:path w="5038725" h="1857375">
                  <a:moveTo>
                    <a:pt x="806221" y="1054775"/>
                  </a:moveTo>
                  <a:lnTo>
                    <a:pt x="800828" y="1054775"/>
                  </a:lnTo>
                  <a:lnTo>
                    <a:pt x="800828" y="1033196"/>
                  </a:lnTo>
                  <a:lnTo>
                    <a:pt x="806221" y="1033196"/>
                  </a:lnTo>
                  <a:lnTo>
                    <a:pt x="806221" y="1054775"/>
                  </a:lnTo>
                  <a:close/>
                </a:path>
                <a:path w="5038725" h="1857375">
                  <a:moveTo>
                    <a:pt x="920818" y="1142439"/>
                  </a:moveTo>
                  <a:lnTo>
                    <a:pt x="915425" y="1142439"/>
                  </a:lnTo>
                  <a:lnTo>
                    <a:pt x="915425" y="1120860"/>
                  </a:lnTo>
                  <a:lnTo>
                    <a:pt x="920818" y="1120860"/>
                  </a:lnTo>
                  <a:lnTo>
                    <a:pt x="920818" y="1142439"/>
                  </a:lnTo>
                  <a:close/>
                </a:path>
                <a:path w="5038725" h="1857375">
                  <a:moveTo>
                    <a:pt x="942389" y="1147833"/>
                  </a:moveTo>
                  <a:lnTo>
                    <a:pt x="893854" y="1147833"/>
                  </a:lnTo>
                  <a:lnTo>
                    <a:pt x="893854" y="1142439"/>
                  </a:lnTo>
                  <a:lnTo>
                    <a:pt x="942389" y="1142439"/>
                  </a:lnTo>
                  <a:lnTo>
                    <a:pt x="942389" y="1147833"/>
                  </a:lnTo>
                  <a:close/>
                </a:path>
                <a:path w="5038725" h="1857375">
                  <a:moveTo>
                    <a:pt x="920818" y="1169412"/>
                  </a:moveTo>
                  <a:lnTo>
                    <a:pt x="915425" y="1169412"/>
                  </a:lnTo>
                  <a:lnTo>
                    <a:pt x="915425" y="1147833"/>
                  </a:lnTo>
                  <a:lnTo>
                    <a:pt x="920818" y="1147833"/>
                  </a:lnTo>
                  <a:lnTo>
                    <a:pt x="920818" y="1169412"/>
                  </a:lnTo>
                  <a:close/>
                </a:path>
                <a:path w="5038725" h="1857375">
                  <a:moveTo>
                    <a:pt x="1036763" y="1270563"/>
                  </a:moveTo>
                  <a:lnTo>
                    <a:pt x="1020584" y="1262470"/>
                  </a:lnTo>
                  <a:lnTo>
                    <a:pt x="1012495" y="1257076"/>
                  </a:lnTo>
                  <a:lnTo>
                    <a:pt x="1030022" y="1257076"/>
                  </a:lnTo>
                  <a:lnTo>
                    <a:pt x="1030022" y="1235497"/>
                  </a:lnTo>
                  <a:lnTo>
                    <a:pt x="1036763" y="1235497"/>
                  </a:lnTo>
                  <a:lnTo>
                    <a:pt x="1036763" y="1257076"/>
                  </a:lnTo>
                  <a:lnTo>
                    <a:pt x="1058334" y="1257076"/>
                  </a:lnTo>
                  <a:lnTo>
                    <a:pt x="1058334" y="1262470"/>
                  </a:lnTo>
                  <a:lnTo>
                    <a:pt x="1036763" y="1262470"/>
                  </a:lnTo>
                  <a:lnTo>
                    <a:pt x="1036763" y="1270563"/>
                  </a:lnTo>
                  <a:close/>
                </a:path>
                <a:path w="5038725" h="1857375">
                  <a:moveTo>
                    <a:pt x="26963" y="689285"/>
                  </a:moveTo>
                  <a:lnTo>
                    <a:pt x="24267" y="689285"/>
                  </a:lnTo>
                  <a:lnTo>
                    <a:pt x="14830" y="683890"/>
                  </a:lnTo>
                  <a:lnTo>
                    <a:pt x="26963" y="683890"/>
                  </a:lnTo>
                  <a:lnTo>
                    <a:pt x="26963" y="689285"/>
                  </a:lnTo>
                  <a:close/>
                </a:path>
                <a:path w="5038725" h="1857375">
                  <a:moveTo>
                    <a:pt x="118641" y="570601"/>
                  </a:moveTo>
                  <a:lnTo>
                    <a:pt x="113248" y="570601"/>
                  </a:lnTo>
                  <a:lnTo>
                    <a:pt x="113248" y="549023"/>
                  </a:lnTo>
                  <a:lnTo>
                    <a:pt x="118641" y="549023"/>
                  </a:lnTo>
                  <a:lnTo>
                    <a:pt x="118641" y="570601"/>
                  </a:lnTo>
                  <a:close/>
                </a:path>
                <a:path w="5038725" h="1857375">
                  <a:moveTo>
                    <a:pt x="140212" y="575996"/>
                  </a:moveTo>
                  <a:lnTo>
                    <a:pt x="91677" y="575996"/>
                  </a:lnTo>
                  <a:lnTo>
                    <a:pt x="91677" y="570601"/>
                  </a:lnTo>
                  <a:lnTo>
                    <a:pt x="140212" y="570601"/>
                  </a:lnTo>
                  <a:lnTo>
                    <a:pt x="140212" y="575996"/>
                  </a:lnTo>
                  <a:close/>
                </a:path>
                <a:path w="5038725" h="1857375">
                  <a:moveTo>
                    <a:pt x="118641" y="597575"/>
                  </a:moveTo>
                  <a:lnTo>
                    <a:pt x="113248" y="597575"/>
                  </a:lnTo>
                  <a:lnTo>
                    <a:pt x="113248" y="575996"/>
                  </a:lnTo>
                  <a:lnTo>
                    <a:pt x="118641" y="575996"/>
                  </a:lnTo>
                  <a:lnTo>
                    <a:pt x="118641" y="597575"/>
                  </a:lnTo>
                  <a:close/>
                </a:path>
                <a:path w="5038725" h="1857375">
                  <a:moveTo>
                    <a:pt x="5392" y="678495"/>
                  </a:moveTo>
                  <a:lnTo>
                    <a:pt x="0" y="675798"/>
                  </a:lnTo>
                  <a:lnTo>
                    <a:pt x="0" y="663660"/>
                  </a:lnTo>
                  <a:lnTo>
                    <a:pt x="5392" y="663660"/>
                  </a:lnTo>
                  <a:lnTo>
                    <a:pt x="5392" y="678495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02383" y="0"/>
              <a:ext cx="4030345" cy="1638300"/>
            </a:xfrm>
            <a:custGeom>
              <a:avLst/>
              <a:gdLst/>
              <a:ahLst/>
              <a:cxnLst/>
              <a:rect l="l" t="t" r="r" b="b"/>
              <a:pathLst>
                <a:path w="4030345" h="1638300">
                  <a:moveTo>
                    <a:pt x="0" y="165100"/>
                  </a:moveTo>
                  <a:lnTo>
                    <a:pt x="52579" y="63500"/>
                  </a:lnTo>
                  <a:lnTo>
                    <a:pt x="99265" y="50800"/>
                  </a:lnTo>
                  <a:lnTo>
                    <a:pt x="145891" y="50800"/>
                  </a:lnTo>
                  <a:lnTo>
                    <a:pt x="239226" y="25400"/>
                  </a:lnTo>
                  <a:lnTo>
                    <a:pt x="286064" y="25400"/>
                  </a:lnTo>
                  <a:lnTo>
                    <a:pt x="333104" y="12700"/>
                  </a:lnTo>
                  <a:lnTo>
                    <a:pt x="380410" y="12700"/>
                  </a:lnTo>
                  <a:lnTo>
                    <a:pt x="428047" y="0"/>
                  </a:lnTo>
                  <a:lnTo>
                    <a:pt x="882458" y="0"/>
                  </a:lnTo>
                  <a:lnTo>
                    <a:pt x="1042655" y="38100"/>
                  </a:lnTo>
                  <a:lnTo>
                    <a:pt x="1193372" y="76200"/>
                  </a:lnTo>
                  <a:lnTo>
                    <a:pt x="502768" y="76200"/>
                  </a:lnTo>
                  <a:lnTo>
                    <a:pt x="451898" y="88900"/>
                  </a:lnTo>
                  <a:lnTo>
                    <a:pt x="401576" y="88900"/>
                  </a:lnTo>
                  <a:lnTo>
                    <a:pt x="351751" y="101600"/>
                  </a:lnTo>
                  <a:lnTo>
                    <a:pt x="302371" y="101600"/>
                  </a:lnTo>
                  <a:lnTo>
                    <a:pt x="156390" y="139700"/>
                  </a:lnTo>
                  <a:lnTo>
                    <a:pt x="117166" y="139700"/>
                  </a:lnTo>
                  <a:lnTo>
                    <a:pt x="78195" y="152400"/>
                  </a:lnTo>
                  <a:lnTo>
                    <a:pt x="39224" y="152400"/>
                  </a:lnTo>
                  <a:lnTo>
                    <a:pt x="0" y="165100"/>
                  </a:lnTo>
                  <a:close/>
                </a:path>
                <a:path w="4030345" h="1638300">
                  <a:moveTo>
                    <a:pt x="2276924" y="215900"/>
                  </a:moveTo>
                  <a:lnTo>
                    <a:pt x="1665191" y="215900"/>
                  </a:lnTo>
                  <a:lnTo>
                    <a:pt x="1709264" y="203200"/>
                  </a:lnTo>
                  <a:lnTo>
                    <a:pt x="2115320" y="203200"/>
                  </a:lnTo>
                  <a:lnTo>
                    <a:pt x="2144151" y="165100"/>
                  </a:lnTo>
                  <a:lnTo>
                    <a:pt x="2176921" y="127000"/>
                  </a:lnTo>
                  <a:lnTo>
                    <a:pt x="2212780" y="88900"/>
                  </a:lnTo>
                  <a:lnTo>
                    <a:pt x="2250879" y="50800"/>
                  </a:lnTo>
                  <a:lnTo>
                    <a:pt x="2290370" y="12700"/>
                  </a:lnTo>
                  <a:lnTo>
                    <a:pt x="2308541" y="0"/>
                  </a:lnTo>
                  <a:lnTo>
                    <a:pt x="2493594" y="0"/>
                  </a:lnTo>
                  <a:lnTo>
                    <a:pt x="2476637" y="12700"/>
                  </a:lnTo>
                  <a:lnTo>
                    <a:pt x="2439232" y="50800"/>
                  </a:lnTo>
                  <a:lnTo>
                    <a:pt x="2401957" y="76200"/>
                  </a:lnTo>
                  <a:lnTo>
                    <a:pt x="2365588" y="114300"/>
                  </a:lnTo>
                  <a:lnTo>
                    <a:pt x="2330902" y="152400"/>
                  </a:lnTo>
                  <a:lnTo>
                    <a:pt x="2298675" y="190500"/>
                  </a:lnTo>
                  <a:lnTo>
                    <a:pt x="2276924" y="215900"/>
                  </a:lnTo>
                  <a:close/>
                </a:path>
                <a:path w="4030345" h="1638300">
                  <a:moveTo>
                    <a:pt x="3078035" y="101600"/>
                  </a:moveTo>
                  <a:lnTo>
                    <a:pt x="3009175" y="101600"/>
                  </a:lnTo>
                  <a:lnTo>
                    <a:pt x="2958474" y="88900"/>
                  </a:lnTo>
                  <a:lnTo>
                    <a:pt x="2908373" y="88900"/>
                  </a:lnTo>
                  <a:lnTo>
                    <a:pt x="2762792" y="50800"/>
                  </a:lnTo>
                  <a:lnTo>
                    <a:pt x="2716217" y="25400"/>
                  </a:lnTo>
                  <a:lnTo>
                    <a:pt x="2670807" y="12700"/>
                  </a:lnTo>
                  <a:lnTo>
                    <a:pt x="2637727" y="0"/>
                  </a:lnTo>
                  <a:lnTo>
                    <a:pt x="2907730" y="0"/>
                  </a:lnTo>
                  <a:lnTo>
                    <a:pt x="2954797" y="12700"/>
                  </a:lnTo>
                  <a:lnTo>
                    <a:pt x="3283476" y="12700"/>
                  </a:lnTo>
                  <a:lnTo>
                    <a:pt x="3268703" y="25400"/>
                  </a:lnTo>
                  <a:lnTo>
                    <a:pt x="3232522" y="50800"/>
                  </a:lnTo>
                  <a:lnTo>
                    <a:pt x="3189094" y="76200"/>
                  </a:lnTo>
                  <a:lnTo>
                    <a:pt x="3137803" y="88900"/>
                  </a:lnTo>
                  <a:lnTo>
                    <a:pt x="3078035" y="101600"/>
                  </a:lnTo>
                  <a:close/>
                </a:path>
                <a:path w="4030345" h="1638300">
                  <a:moveTo>
                    <a:pt x="3283476" y="12700"/>
                  </a:moveTo>
                  <a:lnTo>
                    <a:pt x="3044171" y="12700"/>
                  </a:lnTo>
                  <a:lnTo>
                    <a:pt x="3085046" y="0"/>
                  </a:lnTo>
                  <a:lnTo>
                    <a:pt x="3298250" y="0"/>
                  </a:lnTo>
                  <a:lnTo>
                    <a:pt x="3283476" y="12700"/>
                  </a:lnTo>
                  <a:close/>
                </a:path>
                <a:path w="4030345" h="1638300">
                  <a:moveTo>
                    <a:pt x="1773995" y="292100"/>
                  </a:moveTo>
                  <a:lnTo>
                    <a:pt x="1525509" y="292100"/>
                  </a:lnTo>
                  <a:lnTo>
                    <a:pt x="1472824" y="279400"/>
                  </a:lnTo>
                  <a:lnTo>
                    <a:pt x="1420999" y="254000"/>
                  </a:lnTo>
                  <a:lnTo>
                    <a:pt x="1327524" y="228600"/>
                  </a:lnTo>
                  <a:lnTo>
                    <a:pt x="1281966" y="203200"/>
                  </a:lnTo>
                  <a:lnTo>
                    <a:pt x="1236745" y="190500"/>
                  </a:lnTo>
                  <a:lnTo>
                    <a:pt x="1191525" y="165100"/>
                  </a:lnTo>
                  <a:lnTo>
                    <a:pt x="1056821" y="127000"/>
                  </a:lnTo>
                  <a:lnTo>
                    <a:pt x="870605" y="76200"/>
                  </a:lnTo>
                  <a:lnTo>
                    <a:pt x="1193372" y="76200"/>
                  </a:lnTo>
                  <a:lnTo>
                    <a:pt x="1241689" y="101600"/>
                  </a:lnTo>
                  <a:lnTo>
                    <a:pt x="1286123" y="114300"/>
                  </a:lnTo>
                  <a:lnTo>
                    <a:pt x="1330670" y="139700"/>
                  </a:lnTo>
                  <a:lnTo>
                    <a:pt x="1421449" y="165100"/>
                  </a:lnTo>
                  <a:lnTo>
                    <a:pt x="1468355" y="190500"/>
                  </a:lnTo>
                  <a:lnTo>
                    <a:pt x="1516721" y="203200"/>
                  </a:lnTo>
                  <a:lnTo>
                    <a:pt x="1571130" y="215900"/>
                  </a:lnTo>
                  <a:lnTo>
                    <a:pt x="2276924" y="215900"/>
                  </a:lnTo>
                  <a:lnTo>
                    <a:pt x="2266048" y="228600"/>
                  </a:lnTo>
                  <a:lnTo>
                    <a:pt x="2246917" y="266700"/>
                  </a:lnTo>
                  <a:lnTo>
                    <a:pt x="1851727" y="266700"/>
                  </a:lnTo>
                  <a:lnTo>
                    <a:pt x="1773995" y="292100"/>
                  </a:lnTo>
                  <a:close/>
                </a:path>
                <a:path w="4030345" h="1638300">
                  <a:moveTo>
                    <a:pt x="1956402" y="190500"/>
                  </a:moveTo>
                  <a:lnTo>
                    <a:pt x="1852578" y="190500"/>
                  </a:lnTo>
                  <a:lnTo>
                    <a:pt x="1904003" y="177800"/>
                  </a:lnTo>
                  <a:lnTo>
                    <a:pt x="1956402" y="190500"/>
                  </a:lnTo>
                  <a:close/>
                </a:path>
                <a:path w="4030345" h="1638300">
                  <a:moveTo>
                    <a:pt x="2115320" y="203200"/>
                  </a:moveTo>
                  <a:lnTo>
                    <a:pt x="1754310" y="203200"/>
                  </a:lnTo>
                  <a:lnTo>
                    <a:pt x="1802539" y="190500"/>
                  </a:lnTo>
                  <a:lnTo>
                    <a:pt x="2062472" y="190500"/>
                  </a:lnTo>
                  <a:lnTo>
                    <a:pt x="2115320" y="203200"/>
                  </a:lnTo>
                  <a:close/>
                </a:path>
                <a:path w="4030345" h="1638300">
                  <a:moveTo>
                    <a:pt x="1797652" y="939800"/>
                  </a:moveTo>
                  <a:lnTo>
                    <a:pt x="1541176" y="939800"/>
                  </a:lnTo>
                  <a:lnTo>
                    <a:pt x="1445367" y="914400"/>
                  </a:lnTo>
                  <a:lnTo>
                    <a:pt x="1397751" y="914400"/>
                  </a:lnTo>
                  <a:lnTo>
                    <a:pt x="1255125" y="876300"/>
                  </a:lnTo>
                  <a:lnTo>
                    <a:pt x="1207398" y="876300"/>
                  </a:lnTo>
                  <a:lnTo>
                    <a:pt x="1159449" y="863600"/>
                  </a:lnTo>
                  <a:lnTo>
                    <a:pt x="1662943" y="863600"/>
                  </a:lnTo>
                  <a:lnTo>
                    <a:pt x="1708686" y="850900"/>
                  </a:lnTo>
                  <a:lnTo>
                    <a:pt x="1795153" y="850900"/>
                  </a:lnTo>
                  <a:lnTo>
                    <a:pt x="1835442" y="838200"/>
                  </a:lnTo>
                  <a:lnTo>
                    <a:pt x="1873479" y="812800"/>
                  </a:lnTo>
                  <a:lnTo>
                    <a:pt x="1909047" y="800100"/>
                  </a:lnTo>
                  <a:lnTo>
                    <a:pt x="1949021" y="762000"/>
                  </a:lnTo>
                  <a:lnTo>
                    <a:pt x="1980102" y="723900"/>
                  </a:lnTo>
                  <a:lnTo>
                    <a:pt x="2003505" y="685800"/>
                  </a:lnTo>
                  <a:lnTo>
                    <a:pt x="2020448" y="647700"/>
                  </a:lnTo>
                  <a:lnTo>
                    <a:pt x="2032148" y="609600"/>
                  </a:lnTo>
                  <a:lnTo>
                    <a:pt x="2039822" y="558800"/>
                  </a:lnTo>
                  <a:lnTo>
                    <a:pt x="2044687" y="520700"/>
                  </a:lnTo>
                  <a:lnTo>
                    <a:pt x="2047961" y="469900"/>
                  </a:lnTo>
                  <a:lnTo>
                    <a:pt x="2050860" y="431800"/>
                  </a:lnTo>
                  <a:lnTo>
                    <a:pt x="2054602" y="393700"/>
                  </a:lnTo>
                  <a:lnTo>
                    <a:pt x="2060403" y="342900"/>
                  </a:lnTo>
                  <a:lnTo>
                    <a:pt x="2069482" y="304800"/>
                  </a:lnTo>
                  <a:lnTo>
                    <a:pt x="2072178" y="292100"/>
                  </a:lnTo>
                  <a:lnTo>
                    <a:pt x="2073526" y="292100"/>
                  </a:lnTo>
                  <a:lnTo>
                    <a:pt x="2076223" y="279400"/>
                  </a:lnTo>
                  <a:lnTo>
                    <a:pt x="2029752" y="279400"/>
                  </a:lnTo>
                  <a:lnTo>
                    <a:pt x="1983534" y="266700"/>
                  </a:lnTo>
                  <a:lnTo>
                    <a:pt x="2246917" y="266700"/>
                  </a:lnTo>
                  <a:lnTo>
                    <a:pt x="2240540" y="279400"/>
                  </a:lnTo>
                  <a:lnTo>
                    <a:pt x="2221504" y="330200"/>
                  </a:lnTo>
                  <a:lnTo>
                    <a:pt x="2208292" y="368300"/>
                  </a:lnTo>
                  <a:lnTo>
                    <a:pt x="2200256" y="419100"/>
                  </a:lnTo>
                  <a:lnTo>
                    <a:pt x="2198908" y="431800"/>
                  </a:lnTo>
                  <a:lnTo>
                    <a:pt x="2198908" y="444500"/>
                  </a:lnTo>
                  <a:lnTo>
                    <a:pt x="2200256" y="444500"/>
                  </a:lnTo>
                  <a:lnTo>
                    <a:pt x="2240054" y="469900"/>
                  </a:lnTo>
                  <a:lnTo>
                    <a:pt x="2284373" y="482600"/>
                  </a:lnTo>
                  <a:lnTo>
                    <a:pt x="2332235" y="495300"/>
                  </a:lnTo>
                  <a:lnTo>
                    <a:pt x="2487293" y="533400"/>
                  </a:lnTo>
                  <a:lnTo>
                    <a:pt x="2186775" y="533400"/>
                  </a:lnTo>
                  <a:lnTo>
                    <a:pt x="2181510" y="584200"/>
                  </a:lnTo>
                  <a:lnTo>
                    <a:pt x="2174014" y="622300"/>
                  </a:lnTo>
                  <a:lnTo>
                    <a:pt x="2163256" y="673100"/>
                  </a:lnTo>
                  <a:lnTo>
                    <a:pt x="2148204" y="711200"/>
                  </a:lnTo>
                  <a:lnTo>
                    <a:pt x="2127826" y="749300"/>
                  </a:lnTo>
                  <a:lnTo>
                    <a:pt x="2101090" y="787400"/>
                  </a:lnTo>
                  <a:lnTo>
                    <a:pt x="2066963" y="825500"/>
                  </a:lnTo>
                  <a:lnTo>
                    <a:pt x="2024414" y="863600"/>
                  </a:lnTo>
                  <a:lnTo>
                    <a:pt x="1972412" y="889000"/>
                  </a:lnTo>
                  <a:lnTo>
                    <a:pt x="1932569" y="901700"/>
                  </a:lnTo>
                  <a:lnTo>
                    <a:pt x="1890024" y="927100"/>
                  </a:lnTo>
                  <a:lnTo>
                    <a:pt x="1844983" y="927100"/>
                  </a:lnTo>
                  <a:lnTo>
                    <a:pt x="1797652" y="939800"/>
                  </a:lnTo>
                  <a:close/>
                </a:path>
                <a:path w="4030345" h="1638300">
                  <a:moveTo>
                    <a:pt x="1683866" y="304800"/>
                  </a:moveTo>
                  <a:lnTo>
                    <a:pt x="1631518" y="304800"/>
                  </a:lnTo>
                  <a:lnTo>
                    <a:pt x="1578570" y="292100"/>
                  </a:lnTo>
                  <a:lnTo>
                    <a:pt x="1735129" y="292100"/>
                  </a:lnTo>
                  <a:lnTo>
                    <a:pt x="1683866" y="304800"/>
                  </a:lnTo>
                  <a:close/>
                </a:path>
                <a:path w="4030345" h="1638300">
                  <a:moveTo>
                    <a:pt x="3266680" y="850900"/>
                  </a:moveTo>
                  <a:lnTo>
                    <a:pt x="2960105" y="850900"/>
                  </a:lnTo>
                  <a:lnTo>
                    <a:pt x="2865346" y="825500"/>
                  </a:lnTo>
                  <a:lnTo>
                    <a:pt x="2820195" y="812800"/>
                  </a:lnTo>
                  <a:lnTo>
                    <a:pt x="2777285" y="787400"/>
                  </a:lnTo>
                  <a:lnTo>
                    <a:pt x="2745897" y="774700"/>
                  </a:lnTo>
                  <a:lnTo>
                    <a:pt x="2718301" y="762000"/>
                  </a:lnTo>
                  <a:lnTo>
                    <a:pt x="2694245" y="736600"/>
                  </a:lnTo>
                  <a:lnTo>
                    <a:pt x="2673474" y="723900"/>
                  </a:lnTo>
                  <a:lnTo>
                    <a:pt x="2657232" y="698500"/>
                  </a:lnTo>
                  <a:lnTo>
                    <a:pt x="2641623" y="673100"/>
                  </a:lnTo>
                  <a:lnTo>
                    <a:pt x="2621716" y="660400"/>
                  </a:lnTo>
                  <a:lnTo>
                    <a:pt x="2592582" y="647700"/>
                  </a:lnTo>
                  <a:lnTo>
                    <a:pt x="2545654" y="622300"/>
                  </a:lnTo>
                  <a:lnTo>
                    <a:pt x="2442803" y="596900"/>
                  </a:lnTo>
                  <a:lnTo>
                    <a:pt x="2390633" y="596900"/>
                  </a:lnTo>
                  <a:lnTo>
                    <a:pt x="2340469" y="584200"/>
                  </a:lnTo>
                  <a:lnTo>
                    <a:pt x="2223871" y="546100"/>
                  </a:lnTo>
                  <a:lnTo>
                    <a:pt x="2186775" y="533400"/>
                  </a:lnTo>
                  <a:lnTo>
                    <a:pt x="2487293" y="533400"/>
                  </a:lnTo>
                  <a:lnTo>
                    <a:pt x="2590435" y="558800"/>
                  </a:lnTo>
                  <a:lnTo>
                    <a:pt x="2639001" y="571500"/>
                  </a:lnTo>
                  <a:lnTo>
                    <a:pt x="2684259" y="584200"/>
                  </a:lnTo>
                  <a:lnTo>
                    <a:pt x="2734816" y="622300"/>
                  </a:lnTo>
                  <a:lnTo>
                    <a:pt x="2755545" y="635000"/>
                  </a:lnTo>
                  <a:lnTo>
                    <a:pt x="2773240" y="660400"/>
                  </a:lnTo>
                  <a:lnTo>
                    <a:pt x="2792642" y="673100"/>
                  </a:lnTo>
                  <a:lnTo>
                    <a:pt x="2812169" y="698500"/>
                  </a:lnTo>
                  <a:lnTo>
                    <a:pt x="2837511" y="723900"/>
                  </a:lnTo>
                  <a:lnTo>
                    <a:pt x="2874355" y="736600"/>
                  </a:lnTo>
                  <a:lnTo>
                    <a:pt x="2922009" y="749300"/>
                  </a:lnTo>
                  <a:lnTo>
                    <a:pt x="3025408" y="774700"/>
                  </a:lnTo>
                  <a:lnTo>
                    <a:pt x="3511815" y="774700"/>
                  </a:lnTo>
                  <a:lnTo>
                    <a:pt x="3465092" y="800100"/>
                  </a:lnTo>
                  <a:lnTo>
                    <a:pt x="3412286" y="825500"/>
                  </a:lnTo>
                  <a:lnTo>
                    <a:pt x="3366297" y="838200"/>
                  </a:lnTo>
                  <a:lnTo>
                    <a:pt x="3317612" y="838200"/>
                  </a:lnTo>
                  <a:lnTo>
                    <a:pt x="3266680" y="850900"/>
                  </a:lnTo>
                  <a:close/>
                </a:path>
                <a:path w="4030345" h="1638300">
                  <a:moveTo>
                    <a:pt x="3511815" y="774700"/>
                  </a:moveTo>
                  <a:lnTo>
                    <a:pt x="3180918" y="774700"/>
                  </a:lnTo>
                  <a:lnTo>
                    <a:pt x="3227583" y="762000"/>
                  </a:lnTo>
                  <a:lnTo>
                    <a:pt x="3279886" y="762000"/>
                  </a:lnTo>
                  <a:lnTo>
                    <a:pt x="3326375" y="749300"/>
                  </a:lnTo>
                  <a:lnTo>
                    <a:pt x="3368258" y="723900"/>
                  </a:lnTo>
                  <a:lnTo>
                    <a:pt x="3406743" y="698500"/>
                  </a:lnTo>
                  <a:lnTo>
                    <a:pt x="3443037" y="685800"/>
                  </a:lnTo>
                  <a:lnTo>
                    <a:pt x="3513882" y="635000"/>
                  </a:lnTo>
                  <a:lnTo>
                    <a:pt x="3550850" y="609600"/>
                  </a:lnTo>
                  <a:lnTo>
                    <a:pt x="3590458" y="596900"/>
                  </a:lnTo>
                  <a:lnTo>
                    <a:pt x="3633914" y="584200"/>
                  </a:lnTo>
                  <a:lnTo>
                    <a:pt x="3682426" y="571500"/>
                  </a:lnTo>
                  <a:lnTo>
                    <a:pt x="3737201" y="558800"/>
                  </a:lnTo>
                  <a:lnTo>
                    <a:pt x="3835819" y="558800"/>
                  </a:lnTo>
                  <a:lnTo>
                    <a:pt x="3884997" y="571500"/>
                  </a:lnTo>
                  <a:lnTo>
                    <a:pt x="3933838" y="571500"/>
                  </a:lnTo>
                  <a:lnTo>
                    <a:pt x="4029760" y="596900"/>
                  </a:lnTo>
                  <a:lnTo>
                    <a:pt x="3989314" y="647700"/>
                  </a:lnTo>
                  <a:lnTo>
                    <a:pt x="3762480" y="647700"/>
                  </a:lnTo>
                  <a:lnTo>
                    <a:pt x="3717677" y="660400"/>
                  </a:lnTo>
                  <a:lnTo>
                    <a:pt x="3676620" y="673100"/>
                  </a:lnTo>
                  <a:lnTo>
                    <a:pt x="3638783" y="698500"/>
                  </a:lnTo>
                  <a:lnTo>
                    <a:pt x="3596331" y="723900"/>
                  </a:lnTo>
                  <a:lnTo>
                    <a:pt x="3554785" y="749300"/>
                  </a:lnTo>
                  <a:lnTo>
                    <a:pt x="3511815" y="774700"/>
                  </a:lnTo>
                  <a:close/>
                </a:path>
                <a:path w="4030345" h="1638300">
                  <a:moveTo>
                    <a:pt x="3969091" y="673100"/>
                  </a:moveTo>
                  <a:lnTo>
                    <a:pt x="3924601" y="660400"/>
                  </a:lnTo>
                  <a:lnTo>
                    <a:pt x="3865417" y="647700"/>
                  </a:lnTo>
                  <a:lnTo>
                    <a:pt x="3989314" y="647700"/>
                  </a:lnTo>
                  <a:lnTo>
                    <a:pt x="3969091" y="673100"/>
                  </a:lnTo>
                  <a:close/>
                </a:path>
                <a:path w="4030345" h="1638300">
                  <a:moveTo>
                    <a:pt x="1065354" y="774700"/>
                  </a:moveTo>
                  <a:lnTo>
                    <a:pt x="864705" y="774700"/>
                  </a:lnTo>
                  <a:lnTo>
                    <a:pt x="913066" y="762000"/>
                  </a:lnTo>
                  <a:lnTo>
                    <a:pt x="1014054" y="762000"/>
                  </a:lnTo>
                  <a:lnTo>
                    <a:pt x="1065354" y="774700"/>
                  </a:lnTo>
                  <a:close/>
                </a:path>
                <a:path w="4030345" h="1638300">
                  <a:moveTo>
                    <a:pt x="1957582" y="1638300"/>
                  </a:moveTo>
                  <a:lnTo>
                    <a:pt x="1914435" y="1625600"/>
                  </a:lnTo>
                  <a:lnTo>
                    <a:pt x="1869727" y="1600200"/>
                  </a:lnTo>
                  <a:lnTo>
                    <a:pt x="1823700" y="1574800"/>
                  </a:lnTo>
                  <a:lnTo>
                    <a:pt x="1776597" y="1562100"/>
                  </a:lnTo>
                  <a:lnTo>
                    <a:pt x="1728662" y="1536700"/>
                  </a:lnTo>
                  <a:lnTo>
                    <a:pt x="1680137" y="1524000"/>
                  </a:lnTo>
                  <a:lnTo>
                    <a:pt x="1631265" y="1498600"/>
                  </a:lnTo>
                  <a:lnTo>
                    <a:pt x="1533456" y="1473200"/>
                  </a:lnTo>
                  <a:lnTo>
                    <a:pt x="1485004" y="1447800"/>
                  </a:lnTo>
                  <a:lnTo>
                    <a:pt x="1437178" y="1435100"/>
                  </a:lnTo>
                  <a:lnTo>
                    <a:pt x="1389958" y="1409700"/>
                  </a:lnTo>
                  <a:lnTo>
                    <a:pt x="1291728" y="1384300"/>
                  </a:lnTo>
                  <a:lnTo>
                    <a:pt x="1241444" y="1358900"/>
                  </a:lnTo>
                  <a:lnTo>
                    <a:pt x="1190866" y="1346200"/>
                  </a:lnTo>
                  <a:lnTo>
                    <a:pt x="1140356" y="1320800"/>
                  </a:lnTo>
                  <a:lnTo>
                    <a:pt x="1090277" y="1308100"/>
                  </a:lnTo>
                  <a:lnTo>
                    <a:pt x="1040994" y="1282700"/>
                  </a:lnTo>
                  <a:lnTo>
                    <a:pt x="992868" y="1257300"/>
                  </a:lnTo>
                  <a:lnTo>
                    <a:pt x="946264" y="1244600"/>
                  </a:lnTo>
                  <a:lnTo>
                    <a:pt x="901545" y="1219200"/>
                  </a:lnTo>
                  <a:lnTo>
                    <a:pt x="859073" y="1193800"/>
                  </a:lnTo>
                  <a:lnTo>
                    <a:pt x="819212" y="1168400"/>
                  </a:lnTo>
                  <a:lnTo>
                    <a:pt x="782326" y="1143000"/>
                  </a:lnTo>
                  <a:lnTo>
                    <a:pt x="748777" y="1117600"/>
                  </a:lnTo>
                  <a:lnTo>
                    <a:pt x="718930" y="1079500"/>
                  </a:lnTo>
                  <a:lnTo>
                    <a:pt x="693146" y="1054100"/>
                  </a:lnTo>
                  <a:lnTo>
                    <a:pt x="671789" y="1028700"/>
                  </a:lnTo>
                  <a:lnTo>
                    <a:pt x="655223" y="990600"/>
                  </a:lnTo>
                  <a:lnTo>
                    <a:pt x="642928" y="952500"/>
                  </a:lnTo>
                  <a:lnTo>
                    <a:pt x="643898" y="901700"/>
                  </a:lnTo>
                  <a:lnTo>
                    <a:pt x="659106" y="863600"/>
                  </a:lnTo>
                  <a:lnTo>
                    <a:pt x="689521" y="825500"/>
                  </a:lnTo>
                  <a:lnTo>
                    <a:pt x="736115" y="800100"/>
                  </a:lnTo>
                  <a:lnTo>
                    <a:pt x="775566" y="787400"/>
                  </a:lnTo>
                  <a:lnTo>
                    <a:pt x="818650" y="774700"/>
                  </a:lnTo>
                  <a:lnTo>
                    <a:pt x="1116307" y="774700"/>
                  </a:lnTo>
                  <a:lnTo>
                    <a:pt x="1165309" y="787400"/>
                  </a:lnTo>
                  <a:lnTo>
                    <a:pt x="1215102" y="787400"/>
                  </a:lnTo>
                  <a:lnTo>
                    <a:pt x="1367050" y="825500"/>
                  </a:lnTo>
                  <a:lnTo>
                    <a:pt x="1417831" y="825500"/>
                  </a:lnTo>
                  <a:lnTo>
                    <a:pt x="1518286" y="850900"/>
                  </a:lnTo>
                  <a:lnTo>
                    <a:pt x="937502" y="850900"/>
                  </a:lnTo>
                  <a:lnTo>
                    <a:pt x="887111" y="863600"/>
                  </a:lnTo>
                  <a:lnTo>
                    <a:pt x="844161" y="876300"/>
                  </a:lnTo>
                  <a:lnTo>
                    <a:pt x="811354" y="889000"/>
                  </a:lnTo>
                  <a:lnTo>
                    <a:pt x="791391" y="914400"/>
                  </a:lnTo>
                  <a:lnTo>
                    <a:pt x="786462" y="952500"/>
                  </a:lnTo>
                  <a:lnTo>
                    <a:pt x="795542" y="990600"/>
                  </a:lnTo>
                  <a:lnTo>
                    <a:pt x="816296" y="1028700"/>
                  </a:lnTo>
                  <a:lnTo>
                    <a:pt x="846388" y="1054100"/>
                  </a:lnTo>
                  <a:lnTo>
                    <a:pt x="883485" y="1092200"/>
                  </a:lnTo>
                  <a:lnTo>
                    <a:pt x="925252" y="1117600"/>
                  </a:lnTo>
                  <a:lnTo>
                    <a:pt x="969353" y="1143000"/>
                  </a:lnTo>
                  <a:lnTo>
                    <a:pt x="1012419" y="1168400"/>
                  </a:lnTo>
                  <a:lnTo>
                    <a:pt x="1057288" y="1193800"/>
                  </a:lnTo>
                  <a:lnTo>
                    <a:pt x="1103662" y="1219200"/>
                  </a:lnTo>
                  <a:lnTo>
                    <a:pt x="1151241" y="1231900"/>
                  </a:lnTo>
                  <a:lnTo>
                    <a:pt x="1199726" y="1257300"/>
                  </a:lnTo>
                  <a:lnTo>
                    <a:pt x="1248818" y="1270000"/>
                  </a:lnTo>
                  <a:lnTo>
                    <a:pt x="1298218" y="1295400"/>
                  </a:lnTo>
                  <a:lnTo>
                    <a:pt x="1396741" y="1320800"/>
                  </a:lnTo>
                  <a:lnTo>
                    <a:pt x="1445267" y="1346200"/>
                  </a:lnTo>
                  <a:lnTo>
                    <a:pt x="1494754" y="1358900"/>
                  </a:lnTo>
                  <a:lnTo>
                    <a:pt x="1544451" y="1384300"/>
                  </a:lnTo>
                  <a:lnTo>
                    <a:pt x="1594245" y="1397000"/>
                  </a:lnTo>
                  <a:lnTo>
                    <a:pt x="1644023" y="1422400"/>
                  </a:lnTo>
                  <a:lnTo>
                    <a:pt x="1693672" y="1435100"/>
                  </a:lnTo>
                  <a:lnTo>
                    <a:pt x="1743078" y="1460500"/>
                  </a:lnTo>
                  <a:lnTo>
                    <a:pt x="1792128" y="1473200"/>
                  </a:lnTo>
                  <a:lnTo>
                    <a:pt x="1840709" y="1498600"/>
                  </a:lnTo>
                  <a:lnTo>
                    <a:pt x="1888708" y="1511300"/>
                  </a:lnTo>
                  <a:lnTo>
                    <a:pt x="1936011" y="1536700"/>
                  </a:lnTo>
                  <a:lnTo>
                    <a:pt x="1952168" y="1536700"/>
                  </a:lnTo>
                  <a:lnTo>
                    <a:pt x="1968199" y="1549400"/>
                  </a:lnTo>
                  <a:lnTo>
                    <a:pt x="1983977" y="1562100"/>
                  </a:lnTo>
                  <a:lnTo>
                    <a:pt x="1999376" y="1562100"/>
                  </a:lnTo>
                  <a:lnTo>
                    <a:pt x="1957582" y="1638300"/>
                  </a:lnTo>
                  <a:close/>
                </a:path>
                <a:path w="4030345" h="1638300">
                  <a:moveTo>
                    <a:pt x="1662943" y="863600"/>
                  </a:moveTo>
                  <a:lnTo>
                    <a:pt x="1106309" y="863600"/>
                  </a:lnTo>
                  <a:lnTo>
                    <a:pt x="1049803" y="850900"/>
                  </a:lnTo>
                  <a:lnTo>
                    <a:pt x="1615817" y="850900"/>
                  </a:lnTo>
                  <a:lnTo>
                    <a:pt x="1662943" y="863600"/>
                  </a:lnTo>
                  <a:close/>
                </a:path>
                <a:path w="4030345" h="1638300">
                  <a:moveTo>
                    <a:pt x="3159873" y="863600"/>
                  </a:moveTo>
                  <a:lnTo>
                    <a:pt x="3104897" y="863600"/>
                  </a:lnTo>
                  <a:lnTo>
                    <a:pt x="3057034" y="850900"/>
                  </a:lnTo>
                  <a:lnTo>
                    <a:pt x="3213951" y="850900"/>
                  </a:lnTo>
                  <a:lnTo>
                    <a:pt x="3159873" y="863600"/>
                  </a:lnTo>
                  <a:close/>
                </a:path>
              </a:pathLst>
            </a:custGeom>
            <a:solidFill>
              <a:srgbClr val="F6B4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10524" y="0"/>
              <a:ext cx="6009640" cy="2170430"/>
            </a:xfrm>
            <a:custGeom>
              <a:avLst/>
              <a:gdLst/>
              <a:ahLst/>
              <a:cxnLst/>
              <a:rect l="l" t="t" r="r" b="b"/>
              <a:pathLst>
                <a:path w="6009639" h="2170430">
                  <a:moveTo>
                    <a:pt x="2595279" y="2170127"/>
                  </a:moveTo>
                  <a:lnTo>
                    <a:pt x="0" y="678495"/>
                  </a:lnTo>
                  <a:lnTo>
                    <a:pt x="359374" y="0"/>
                  </a:lnTo>
                  <a:lnTo>
                    <a:pt x="679735" y="0"/>
                  </a:lnTo>
                  <a:lnTo>
                    <a:pt x="331656" y="656916"/>
                  </a:lnTo>
                  <a:lnTo>
                    <a:pt x="2434843" y="1865327"/>
                  </a:lnTo>
                  <a:lnTo>
                    <a:pt x="2756720" y="1865327"/>
                  </a:lnTo>
                  <a:lnTo>
                    <a:pt x="2595279" y="2170127"/>
                  </a:lnTo>
                  <a:close/>
                </a:path>
                <a:path w="6009639" h="2170430">
                  <a:moveTo>
                    <a:pt x="2756720" y="1865327"/>
                  </a:moveTo>
                  <a:lnTo>
                    <a:pt x="2434843" y="1865327"/>
                  </a:lnTo>
                  <a:lnTo>
                    <a:pt x="2792115" y="1189642"/>
                  </a:lnTo>
                  <a:lnTo>
                    <a:pt x="2827169" y="1124906"/>
                  </a:lnTo>
                  <a:lnTo>
                    <a:pt x="4412648" y="840336"/>
                  </a:lnTo>
                  <a:lnTo>
                    <a:pt x="5059783" y="105309"/>
                  </a:lnTo>
                  <a:lnTo>
                    <a:pt x="5092139" y="68895"/>
                  </a:lnTo>
                  <a:lnTo>
                    <a:pt x="5324189" y="0"/>
                  </a:lnTo>
                  <a:lnTo>
                    <a:pt x="6009392" y="0"/>
                  </a:lnTo>
                  <a:lnTo>
                    <a:pt x="5325378" y="202414"/>
                  </a:lnTo>
                  <a:lnTo>
                    <a:pt x="4636449" y="985992"/>
                  </a:lnTo>
                  <a:lnTo>
                    <a:pt x="3073889" y="1266516"/>
                  </a:lnTo>
                  <a:lnTo>
                    <a:pt x="2756720" y="1865327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5510" y="0"/>
              <a:ext cx="6631734" cy="648500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37187" y="1131653"/>
              <a:ext cx="4190365" cy="4726305"/>
            </a:xfrm>
            <a:custGeom>
              <a:avLst/>
              <a:gdLst/>
              <a:ahLst/>
              <a:cxnLst/>
              <a:rect l="l" t="t" r="r" b="b"/>
              <a:pathLst>
                <a:path w="4190365" h="4726305">
                  <a:moveTo>
                    <a:pt x="1121" y="3861320"/>
                  </a:moveTo>
                  <a:lnTo>
                    <a:pt x="2986126" y="2135954"/>
                  </a:lnTo>
                  <a:lnTo>
                    <a:pt x="2986126" y="0"/>
                  </a:lnTo>
                  <a:lnTo>
                    <a:pt x="0" y="1725366"/>
                  </a:lnTo>
                  <a:lnTo>
                    <a:pt x="1121" y="1725366"/>
                  </a:lnTo>
                  <a:lnTo>
                    <a:pt x="1121" y="3861320"/>
                  </a:lnTo>
                  <a:close/>
                </a:path>
                <a:path w="4190365" h="4726305">
                  <a:moveTo>
                    <a:pt x="1286814" y="4726247"/>
                  </a:moveTo>
                  <a:lnTo>
                    <a:pt x="4189993" y="3047997"/>
                  </a:lnTo>
                  <a:lnTo>
                    <a:pt x="3160989" y="2453430"/>
                  </a:lnTo>
                  <a:lnTo>
                    <a:pt x="257811" y="4131680"/>
                  </a:lnTo>
                  <a:lnTo>
                    <a:pt x="1286814" y="4726247"/>
                  </a:lnTo>
                  <a:close/>
                </a:path>
              </a:pathLst>
            </a:custGeom>
            <a:solidFill>
              <a:srgbClr val="94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3180" y="905044"/>
              <a:ext cx="5345659" cy="55880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0" y="2629529"/>
              <a:ext cx="2179320" cy="1061720"/>
            </a:xfrm>
            <a:custGeom>
              <a:avLst/>
              <a:gdLst/>
              <a:ahLst/>
              <a:cxnLst/>
              <a:rect l="l" t="t" r="r" b="b"/>
              <a:pathLst>
                <a:path w="2179320" h="1061720">
                  <a:moveTo>
                    <a:pt x="1308491" y="633082"/>
                  </a:moveTo>
                  <a:lnTo>
                    <a:pt x="961932" y="633082"/>
                  </a:lnTo>
                  <a:lnTo>
                    <a:pt x="2059835" y="0"/>
                  </a:lnTo>
                  <a:lnTo>
                    <a:pt x="2169500" y="63245"/>
                  </a:lnTo>
                  <a:lnTo>
                    <a:pt x="2178900" y="63245"/>
                  </a:lnTo>
                  <a:lnTo>
                    <a:pt x="2178900" y="130874"/>
                  </a:lnTo>
                  <a:lnTo>
                    <a:pt x="1308491" y="633082"/>
                  </a:lnTo>
                  <a:close/>
                </a:path>
                <a:path w="2179320" h="1061720">
                  <a:moveTo>
                    <a:pt x="2178900" y="63245"/>
                  </a:moveTo>
                  <a:lnTo>
                    <a:pt x="2169500" y="63245"/>
                  </a:lnTo>
                  <a:lnTo>
                    <a:pt x="2178900" y="57609"/>
                  </a:lnTo>
                  <a:lnTo>
                    <a:pt x="2178900" y="63245"/>
                  </a:lnTo>
                  <a:close/>
                </a:path>
                <a:path w="2179320" h="1061720">
                  <a:moveTo>
                    <a:pt x="1088176" y="760199"/>
                  </a:moveTo>
                  <a:lnTo>
                    <a:pt x="980732" y="760199"/>
                  </a:lnTo>
                  <a:lnTo>
                    <a:pt x="980732" y="759573"/>
                  </a:lnTo>
                  <a:lnTo>
                    <a:pt x="0" y="193875"/>
                  </a:lnTo>
                  <a:lnTo>
                    <a:pt x="0" y="79033"/>
                  </a:lnTo>
                  <a:lnTo>
                    <a:pt x="960678" y="633082"/>
                  </a:lnTo>
                  <a:lnTo>
                    <a:pt x="1308491" y="633082"/>
                  </a:lnTo>
                  <a:lnTo>
                    <a:pt x="1088176" y="760199"/>
                  </a:lnTo>
                  <a:close/>
                </a:path>
                <a:path w="2179320" h="1061720">
                  <a:moveTo>
                    <a:pt x="980732" y="1061399"/>
                  </a:moveTo>
                  <a:lnTo>
                    <a:pt x="0" y="495379"/>
                  </a:lnTo>
                  <a:lnTo>
                    <a:pt x="0" y="194180"/>
                  </a:lnTo>
                  <a:lnTo>
                    <a:pt x="980732" y="760199"/>
                  </a:lnTo>
                  <a:lnTo>
                    <a:pt x="1088176" y="760199"/>
                  </a:lnTo>
                  <a:lnTo>
                    <a:pt x="980732" y="822192"/>
                  </a:lnTo>
                  <a:lnTo>
                    <a:pt x="980732" y="988134"/>
                  </a:lnTo>
                  <a:lnTo>
                    <a:pt x="1107712" y="988134"/>
                  </a:lnTo>
                  <a:lnTo>
                    <a:pt x="980732" y="1061399"/>
                  </a:lnTo>
                  <a:close/>
                </a:path>
                <a:path w="2179320" h="1061720">
                  <a:moveTo>
                    <a:pt x="1107712" y="988134"/>
                  </a:moveTo>
                  <a:lnTo>
                    <a:pt x="980732" y="988134"/>
                  </a:lnTo>
                  <a:lnTo>
                    <a:pt x="2178900" y="296815"/>
                  </a:lnTo>
                  <a:lnTo>
                    <a:pt x="2178900" y="370080"/>
                  </a:lnTo>
                  <a:lnTo>
                    <a:pt x="1107712" y="988134"/>
                  </a:lnTo>
                  <a:close/>
                </a:path>
                <a:path w="2179320" h="1061720">
                  <a:moveTo>
                    <a:pt x="961932" y="633082"/>
                  </a:moveTo>
                  <a:lnTo>
                    <a:pt x="960678" y="633082"/>
                  </a:lnTo>
                  <a:lnTo>
                    <a:pt x="961932" y="631829"/>
                  </a:lnTo>
                  <a:lnTo>
                    <a:pt x="961932" y="633082"/>
                  </a:lnTo>
                  <a:close/>
                </a:path>
              </a:pathLst>
            </a:custGeom>
            <a:solidFill>
              <a:srgbClr val="F6B4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1276323"/>
              <a:ext cx="2080260" cy="1986914"/>
            </a:xfrm>
            <a:custGeom>
              <a:avLst/>
              <a:gdLst/>
              <a:ahLst/>
              <a:cxnLst/>
              <a:rect l="l" t="t" r="r" b="b"/>
              <a:pathLst>
                <a:path w="2080260" h="1986914">
                  <a:moveTo>
                    <a:pt x="960678" y="1986287"/>
                  </a:moveTo>
                  <a:lnTo>
                    <a:pt x="0" y="1432239"/>
                  </a:lnTo>
                  <a:lnTo>
                    <a:pt x="0" y="170685"/>
                  </a:lnTo>
                  <a:lnTo>
                    <a:pt x="295795" y="0"/>
                  </a:lnTo>
                  <a:lnTo>
                    <a:pt x="2078635" y="1028210"/>
                  </a:lnTo>
                  <a:lnTo>
                    <a:pt x="960678" y="1673190"/>
                  </a:lnTo>
                  <a:lnTo>
                    <a:pt x="960678" y="1986287"/>
                  </a:lnTo>
                  <a:close/>
                </a:path>
                <a:path w="2080260" h="1986914">
                  <a:moveTo>
                    <a:pt x="961932" y="1724538"/>
                  </a:moveTo>
                  <a:lnTo>
                    <a:pt x="961932" y="1673817"/>
                  </a:lnTo>
                  <a:lnTo>
                    <a:pt x="2079888" y="1028836"/>
                  </a:lnTo>
                  <a:lnTo>
                    <a:pt x="2079888" y="1079558"/>
                  </a:lnTo>
                  <a:lnTo>
                    <a:pt x="961932" y="1724538"/>
                  </a:lnTo>
                  <a:close/>
                </a:path>
                <a:path w="2080260" h="1986914">
                  <a:moveTo>
                    <a:pt x="961932" y="1986287"/>
                  </a:moveTo>
                  <a:lnTo>
                    <a:pt x="961932" y="1935566"/>
                  </a:lnTo>
                  <a:lnTo>
                    <a:pt x="2079888" y="1290586"/>
                  </a:lnTo>
                  <a:lnTo>
                    <a:pt x="2079888" y="1341307"/>
                  </a:lnTo>
                  <a:lnTo>
                    <a:pt x="961932" y="1986287"/>
                  </a:lnTo>
                  <a:close/>
                </a:path>
              </a:pathLst>
            </a:custGeom>
            <a:solidFill>
              <a:srgbClr val="94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1264426"/>
              <a:ext cx="2190115" cy="2438400"/>
            </a:xfrm>
            <a:custGeom>
              <a:avLst/>
              <a:gdLst/>
              <a:ahLst/>
              <a:cxnLst/>
              <a:rect l="l" t="t" r="r" b="b"/>
              <a:pathLst>
                <a:path w="2190115" h="2438400">
                  <a:moveTo>
                    <a:pt x="0" y="195011"/>
                  </a:moveTo>
                  <a:lnTo>
                    <a:pt x="0" y="170682"/>
                  </a:lnTo>
                  <a:lnTo>
                    <a:pt x="295796" y="0"/>
                  </a:lnTo>
                  <a:lnTo>
                    <a:pt x="338099" y="24421"/>
                  </a:lnTo>
                  <a:lnTo>
                    <a:pt x="295795" y="24421"/>
                  </a:lnTo>
                  <a:lnTo>
                    <a:pt x="0" y="195011"/>
                  </a:lnTo>
                  <a:close/>
                </a:path>
                <a:path w="2190115" h="2438400">
                  <a:moveTo>
                    <a:pt x="1004073" y="1673190"/>
                  </a:moveTo>
                  <a:lnTo>
                    <a:pt x="960679" y="1673190"/>
                  </a:lnTo>
                  <a:lnTo>
                    <a:pt x="2057329" y="1040734"/>
                  </a:lnTo>
                  <a:lnTo>
                    <a:pt x="295795" y="24421"/>
                  </a:lnTo>
                  <a:lnTo>
                    <a:pt x="338099" y="24421"/>
                  </a:lnTo>
                  <a:lnTo>
                    <a:pt x="2089915" y="1035724"/>
                  </a:lnTo>
                  <a:lnTo>
                    <a:pt x="2089915" y="1058893"/>
                  </a:lnTo>
                  <a:lnTo>
                    <a:pt x="2069235" y="1058893"/>
                  </a:lnTo>
                  <a:lnTo>
                    <a:pt x="1004073" y="1673190"/>
                  </a:lnTo>
                  <a:close/>
                </a:path>
                <a:path w="2190115" h="2438400">
                  <a:moveTo>
                    <a:pt x="1015859" y="1717650"/>
                  </a:moveTo>
                  <a:lnTo>
                    <a:pt x="972585" y="1717650"/>
                  </a:lnTo>
                  <a:lnTo>
                    <a:pt x="2069235" y="1085193"/>
                  </a:lnTo>
                  <a:lnTo>
                    <a:pt x="2069235" y="1058893"/>
                  </a:lnTo>
                  <a:lnTo>
                    <a:pt x="2089915" y="1058893"/>
                  </a:lnTo>
                  <a:lnTo>
                    <a:pt x="2089915" y="1097718"/>
                  </a:lnTo>
                  <a:lnTo>
                    <a:pt x="2049809" y="1120887"/>
                  </a:lnTo>
                  <a:lnTo>
                    <a:pt x="2049809" y="1133411"/>
                  </a:lnTo>
                  <a:lnTo>
                    <a:pt x="2029129" y="1133411"/>
                  </a:lnTo>
                  <a:lnTo>
                    <a:pt x="1015859" y="1717650"/>
                  </a:lnTo>
                  <a:close/>
                </a:path>
                <a:path w="2190115" h="2438400">
                  <a:moveTo>
                    <a:pt x="971332" y="1986287"/>
                  </a:moveTo>
                  <a:lnTo>
                    <a:pt x="950025" y="1986287"/>
                  </a:lnTo>
                  <a:lnTo>
                    <a:pt x="950025" y="1691349"/>
                  </a:lnTo>
                  <a:lnTo>
                    <a:pt x="0" y="1143234"/>
                  </a:lnTo>
                  <a:lnTo>
                    <a:pt x="0" y="1118928"/>
                  </a:lnTo>
                  <a:lnTo>
                    <a:pt x="960679" y="1673190"/>
                  </a:lnTo>
                  <a:lnTo>
                    <a:pt x="1004073" y="1673190"/>
                  </a:lnTo>
                  <a:lnTo>
                    <a:pt x="972585" y="1691349"/>
                  </a:lnTo>
                  <a:lnTo>
                    <a:pt x="972585" y="1717650"/>
                  </a:lnTo>
                  <a:lnTo>
                    <a:pt x="1015859" y="1717650"/>
                  </a:lnTo>
                  <a:lnTo>
                    <a:pt x="971332" y="1743324"/>
                  </a:lnTo>
                  <a:lnTo>
                    <a:pt x="971332" y="1939949"/>
                  </a:lnTo>
                  <a:lnTo>
                    <a:pt x="1012592" y="1939949"/>
                  </a:lnTo>
                  <a:lnTo>
                    <a:pt x="971332" y="1963744"/>
                  </a:lnTo>
                  <a:lnTo>
                    <a:pt x="971332" y="1986287"/>
                  </a:lnTo>
                  <a:close/>
                </a:path>
                <a:path w="2190115" h="2438400">
                  <a:moveTo>
                    <a:pt x="1012592" y="1939949"/>
                  </a:moveTo>
                  <a:lnTo>
                    <a:pt x="971332" y="1939949"/>
                  </a:lnTo>
                  <a:lnTo>
                    <a:pt x="2029129" y="1330035"/>
                  </a:lnTo>
                  <a:lnTo>
                    <a:pt x="2029129" y="1133411"/>
                  </a:lnTo>
                  <a:lnTo>
                    <a:pt x="2049809" y="1133411"/>
                  </a:lnTo>
                  <a:lnTo>
                    <a:pt x="2049809" y="1317512"/>
                  </a:lnTo>
                  <a:lnTo>
                    <a:pt x="2088662" y="1317512"/>
                  </a:lnTo>
                  <a:lnTo>
                    <a:pt x="2088662" y="1331288"/>
                  </a:lnTo>
                  <a:lnTo>
                    <a:pt x="2067982" y="1331288"/>
                  </a:lnTo>
                  <a:lnTo>
                    <a:pt x="1012592" y="1939949"/>
                  </a:lnTo>
                  <a:close/>
                </a:path>
                <a:path w="2190115" h="2438400">
                  <a:moveTo>
                    <a:pt x="2088662" y="1317512"/>
                  </a:moveTo>
                  <a:lnTo>
                    <a:pt x="2049809" y="1317512"/>
                  </a:lnTo>
                  <a:lnTo>
                    <a:pt x="2088662" y="1294969"/>
                  </a:lnTo>
                  <a:lnTo>
                    <a:pt x="2088662" y="1317512"/>
                  </a:lnTo>
                  <a:close/>
                </a:path>
                <a:path w="2190115" h="2438400">
                  <a:moveTo>
                    <a:pt x="1014353" y="1990044"/>
                  </a:moveTo>
                  <a:lnTo>
                    <a:pt x="971332" y="1990044"/>
                  </a:lnTo>
                  <a:lnTo>
                    <a:pt x="2067982" y="1357588"/>
                  </a:lnTo>
                  <a:lnTo>
                    <a:pt x="2067982" y="1331288"/>
                  </a:lnTo>
                  <a:lnTo>
                    <a:pt x="2088662" y="1331288"/>
                  </a:lnTo>
                  <a:lnTo>
                    <a:pt x="2088662" y="1369486"/>
                  </a:lnTo>
                  <a:lnTo>
                    <a:pt x="2094086" y="1372617"/>
                  </a:lnTo>
                  <a:lnTo>
                    <a:pt x="2084275" y="1372617"/>
                  </a:lnTo>
                  <a:lnTo>
                    <a:pt x="1014353" y="1990044"/>
                  </a:lnTo>
                  <a:close/>
                </a:path>
                <a:path w="2190115" h="2438400">
                  <a:moveTo>
                    <a:pt x="1022840" y="2112778"/>
                  </a:moveTo>
                  <a:lnTo>
                    <a:pt x="980732" y="2112778"/>
                  </a:lnTo>
                  <a:lnTo>
                    <a:pt x="2158221" y="1432731"/>
                  </a:lnTo>
                  <a:lnTo>
                    <a:pt x="2069235" y="1381383"/>
                  </a:lnTo>
                  <a:lnTo>
                    <a:pt x="2084275" y="1372617"/>
                  </a:lnTo>
                  <a:lnTo>
                    <a:pt x="2094086" y="1372617"/>
                  </a:lnTo>
                  <a:lnTo>
                    <a:pt x="2189553" y="1427722"/>
                  </a:lnTo>
                  <a:lnTo>
                    <a:pt x="2189553" y="1451517"/>
                  </a:lnTo>
                  <a:lnTo>
                    <a:pt x="2168247" y="1451517"/>
                  </a:lnTo>
                  <a:lnTo>
                    <a:pt x="1022840" y="2112778"/>
                  </a:lnTo>
                  <a:close/>
                </a:path>
                <a:path w="2190115" h="2438400">
                  <a:moveTo>
                    <a:pt x="964438" y="2018849"/>
                  </a:moveTo>
                  <a:lnTo>
                    <a:pt x="0" y="1462866"/>
                  </a:lnTo>
                  <a:lnTo>
                    <a:pt x="0" y="1438509"/>
                  </a:lnTo>
                  <a:lnTo>
                    <a:pt x="950025" y="1986287"/>
                  </a:lnTo>
                  <a:lnTo>
                    <a:pt x="971332" y="1986287"/>
                  </a:lnTo>
                  <a:lnTo>
                    <a:pt x="971332" y="1990044"/>
                  </a:lnTo>
                  <a:lnTo>
                    <a:pt x="1014353" y="1990044"/>
                  </a:lnTo>
                  <a:lnTo>
                    <a:pt x="964438" y="2018849"/>
                  </a:lnTo>
                  <a:close/>
                </a:path>
                <a:path w="2190115" h="2438400">
                  <a:moveTo>
                    <a:pt x="1033710" y="2179155"/>
                  </a:moveTo>
                  <a:lnTo>
                    <a:pt x="991385" y="2179155"/>
                  </a:lnTo>
                  <a:lnTo>
                    <a:pt x="2168247" y="1499734"/>
                  </a:lnTo>
                  <a:lnTo>
                    <a:pt x="2168247" y="1451517"/>
                  </a:lnTo>
                  <a:lnTo>
                    <a:pt x="2189553" y="1451517"/>
                  </a:lnTo>
                  <a:lnTo>
                    <a:pt x="2189553" y="1512258"/>
                  </a:lnTo>
                  <a:lnTo>
                    <a:pt x="2161981" y="1527913"/>
                  </a:lnTo>
                  <a:lnTo>
                    <a:pt x="2161981" y="1540437"/>
                  </a:lnTo>
                  <a:lnTo>
                    <a:pt x="2140674" y="1540437"/>
                  </a:lnTo>
                  <a:lnTo>
                    <a:pt x="1033710" y="2179155"/>
                  </a:lnTo>
                  <a:close/>
                </a:path>
                <a:path w="2190115" h="2438400">
                  <a:moveTo>
                    <a:pt x="1033687" y="2335077"/>
                  </a:moveTo>
                  <a:lnTo>
                    <a:pt x="991385" y="2335077"/>
                  </a:lnTo>
                  <a:lnTo>
                    <a:pt x="2140674" y="1671938"/>
                  </a:lnTo>
                  <a:lnTo>
                    <a:pt x="2140674" y="1540437"/>
                  </a:lnTo>
                  <a:lnTo>
                    <a:pt x="2161981" y="1540437"/>
                  </a:lnTo>
                  <a:lnTo>
                    <a:pt x="2161981" y="1659414"/>
                  </a:lnTo>
                  <a:lnTo>
                    <a:pt x="2189553" y="1659414"/>
                  </a:lnTo>
                  <a:lnTo>
                    <a:pt x="2189553" y="1680078"/>
                  </a:lnTo>
                  <a:lnTo>
                    <a:pt x="2168247" y="1680078"/>
                  </a:lnTo>
                  <a:lnTo>
                    <a:pt x="1033687" y="2335077"/>
                  </a:lnTo>
                  <a:close/>
                </a:path>
                <a:path w="2190115" h="2438400">
                  <a:moveTo>
                    <a:pt x="991385" y="2408342"/>
                  </a:moveTo>
                  <a:lnTo>
                    <a:pt x="970078" y="2408342"/>
                  </a:lnTo>
                  <a:lnTo>
                    <a:pt x="970078" y="2216100"/>
                  </a:lnTo>
                  <a:lnTo>
                    <a:pt x="970705" y="2216100"/>
                  </a:lnTo>
                  <a:lnTo>
                    <a:pt x="970705" y="2130938"/>
                  </a:lnTo>
                  <a:lnTo>
                    <a:pt x="0" y="1571008"/>
                  </a:lnTo>
                  <a:lnTo>
                    <a:pt x="0" y="1546877"/>
                  </a:lnTo>
                  <a:lnTo>
                    <a:pt x="980732" y="2112778"/>
                  </a:lnTo>
                  <a:lnTo>
                    <a:pt x="1022840" y="2112778"/>
                  </a:lnTo>
                  <a:lnTo>
                    <a:pt x="991385" y="2130938"/>
                  </a:lnTo>
                  <a:lnTo>
                    <a:pt x="991385" y="2179155"/>
                  </a:lnTo>
                  <a:lnTo>
                    <a:pt x="1033710" y="2179155"/>
                  </a:lnTo>
                  <a:lnTo>
                    <a:pt x="991385" y="2203576"/>
                  </a:lnTo>
                  <a:lnTo>
                    <a:pt x="991385" y="2335077"/>
                  </a:lnTo>
                  <a:lnTo>
                    <a:pt x="1033687" y="2335077"/>
                  </a:lnTo>
                  <a:lnTo>
                    <a:pt x="991385" y="2359499"/>
                  </a:lnTo>
                  <a:lnTo>
                    <a:pt x="991385" y="2408342"/>
                  </a:lnTo>
                  <a:close/>
                </a:path>
                <a:path w="2190115" h="2438400">
                  <a:moveTo>
                    <a:pt x="2189553" y="1659414"/>
                  </a:moveTo>
                  <a:lnTo>
                    <a:pt x="2161981" y="1659414"/>
                  </a:lnTo>
                  <a:lnTo>
                    <a:pt x="2189553" y="1643133"/>
                  </a:lnTo>
                  <a:lnTo>
                    <a:pt x="2189553" y="1659414"/>
                  </a:lnTo>
                  <a:close/>
                </a:path>
                <a:path w="2190115" h="2438400">
                  <a:moveTo>
                    <a:pt x="1032817" y="2408342"/>
                  </a:moveTo>
                  <a:lnTo>
                    <a:pt x="991385" y="2408342"/>
                  </a:lnTo>
                  <a:lnTo>
                    <a:pt x="2168247" y="1728921"/>
                  </a:lnTo>
                  <a:lnTo>
                    <a:pt x="2168247" y="1680078"/>
                  </a:lnTo>
                  <a:lnTo>
                    <a:pt x="2189553" y="1680078"/>
                  </a:lnTo>
                  <a:lnTo>
                    <a:pt x="2189553" y="1740819"/>
                  </a:lnTo>
                  <a:lnTo>
                    <a:pt x="1032817" y="2408342"/>
                  </a:lnTo>
                  <a:close/>
                </a:path>
                <a:path w="2190115" h="2438400">
                  <a:moveTo>
                    <a:pt x="980732" y="2438399"/>
                  </a:moveTo>
                  <a:lnTo>
                    <a:pt x="0" y="1872642"/>
                  </a:lnTo>
                  <a:lnTo>
                    <a:pt x="0" y="1848266"/>
                  </a:lnTo>
                  <a:lnTo>
                    <a:pt x="970078" y="2408342"/>
                  </a:lnTo>
                  <a:lnTo>
                    <a:pt x="1032817" y="2408342"/>
                  </a:lnTo>
                  <a:lnTo>
                    <a:pt x="980732" y="2438399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8821" y="5007968"/>
              <a:ext cx="1783276" cy="4242648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208053" y="7597681"/>
              <a:ext cx="3023235" cy="2689860"/>
            </a:xfrm>
            <a:custGeom>
              <a:avLst/>
              <a:gdLst/>
              <a:ahLst/>
              <a:cxnLst/>
              <a:rect l="l" t="t" r="r" b="b"/>
              <a:pathLst>
                <a:path w="3023235" h="2689859">
                  <a:moveTo>
                    <a:pt x="2036187" y="2689318"/>
                  </a:moveTo>
                  <a:lnTo>
                    <a:pt x="0" y="2689318"/>
                  </a:lnTo>
                  <a:lnTo>
                    <a:pt x="0" y="1825904"/>
                  </a:lnTo>
                  <a:lnTo>
                    <a:pt x="7197" y="1773828"/>
                  </a:lnTo>
                  <a:lnTo>
                    <a:pt x="26843" y="1723443"/>
                  </a:lnTo>
                  <a:lnTo>
                    <a:pt x="56017" y="1680436"/>
                  </a:lnTo>
                  <a:lnTo>
                    <a:pt x="91800" y="1650492"/>
                  </a:lnTo>
                  <a:lnTo>
                    <a:pt x="2931055" y="11129"/>
                  </a:lnTo>
                  <a:lnTo>
                    <a:pt x="2966491" y="0"/>
                  </a:lnTo>
                  <a:lnTo>
                    <a:pt x="2995704" y="9387"/>
                  </a:lnTo>
                  <a:lnTo>
                    <a:pt x="3015542" y="37064"/>
                  </a:lnTo>
                  <a:lnTo>
                    <a:pt x="3022855" y="80802"/>
                  </a:lnTo>
                  <a:lnTo>
                    <a:pt x="3022855" y="1997217"/>
                  </a:lnTo>
                  <a:lnTo>
                    <a:pt x="3015657" y="2049292"/>
                  </a:lnTo>
                  <a:lnTo>
                    <a:pt x="2996012" y="2099677"/>
                  </a:lnTo>
                  <a:lnTo>
                    <a:pt x="2966837" y="2142685"/>
                  </a:lnTo>
                  <a:lnTo>
                    <a:pt x="2931055" y="2172629"/>
                  </a:lnTo>
                  <a:lnTo>
                    <a:pt x="2036187" y="2689318"/>
                  </a:lnTo>
                  <a:close/>
                </a:path>
              </a:pathLst>
            </a:custGeom>
            <a:solidFill>
              <a:srgbClr val="F0AB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198218" y="7588319"/>
              <a:ext cx="3041015" cy="2698750"/>
            </a:xfrm>
            <a:custGeom>
              <a:avLst/>
              <a:gdLst/>
              <a:ahLst/>
              <a:cxnLst/>
              <a:rect l="l" t="t" r="r" b="b"/>
              <a:pathLst>
                <a:path w="3041015" h="2698750">
                  <a:moveTo>
                    <a:pt x="18852" y="2698680"/>
                  </a:moveTo>
                  <a:lnTo>
                    <a:pt x="0" y="2698680"/>
                  </a:lnTo>
                  <a:lnTo>
                    <a:pt x="0" y="1835266"/>
                  </a:lnTo>
                  <a:lnTo>
                    <a:pt x="7607" y="1781103"/>
                  </a:lnTo>
                  <a:lnTo>
                    <a:pt x="28277" y="1728400"/>
                  </a:lnTo>
                  <a:lnTo>
                    <a:pt x="58784" y="1683228"/>
                  </a:lnTo>
                  <a:lnTo>
                    <a:pt x="95898" y="1651657"/>
                  </a:lnTo>
                  <a:lnTo>
                    <a:pt x="2935153" y="12295"/>
                  </a:lnTo>
                  <a:lnTo>
                    <a:pt x="2972139" y="0"/>
                  </a:lnTo>
                  <a:lnTo>
                    <a:pt x="2989211" y="1229"/>
                  </a:lnTo>
                  <a:lnTo>
                    <a:pt x="3032076" y="38934"/>
                  </a:lnTo>
                  <a:lnTo>
                    <a:pt x="3040887" y="90164"/>
                  </a:lnTo>
                  <a:lnTo>
                    <a:pt x="3040887" y="170493"/>
                  </a:lnTo>
                  <a:lnTo>
                    <a:pt x="3022855" y="170493"/>
                  </a:lnTo>
                  <a:lnTo>
                    <a:pt x="18852" y="1904939"/>
                  </a:lnTo>
                  <a:lnTo>
                    <a:pt x="18852" y="2698680"/>
                  </a:lnTo>
                  <a:close/>
                </a:path>
                <a:path w="3041015" h="2698750">
                  <a:moveTo>
                    <a:pt x="2063498" y="2698680"/>
                  </a:moveTo>
                  <a:lnTo>
                    <a:pt x="2026909" y="2698680"/>
                  </a:lnTo>
                  <a:lnTo>
                    <a:pt x="2935973" y="2173794"/>
                  </a:lnTo>
                  <a:lnTo>
                    <a:pt x="2969604" y="2144901"/>
                  </a:lnTo>
                  <a:lnTo>
                    <a:pt x="2997241" y="2103712"/>
                  </a:lnTo>
                  <a:lnTo>
                    <a:pt x="3015965" y="2055760"/>
                  </a:lnTo>
                  <a:lnTo>
                    <a:pt x="3022855" y="2006580"/>
                  </a:lnTo>
                  <a:lnTo>
                    <a:pt x="3022855" y="170493"/>
                  </a:lnTo>
                  <a:lnTo>
                    <a:pt x="3040887" y="170493"/>
                  </a:lnTo>
                  <a:lnTo>
                    <a:pt x="3040887" y="2006580"/>
                  </a:lnTo>
                  <a:lnTo>
                    <a:pt x="3033267" y="2060627"/>
                  </a:lnTo>
                  <a:lnTo>
                    <a:pt x="3012507" y="2113138"/>
                  </a:lnTo>
                  <a:lnTo>
                    <a:pt x="2981757" y="2158272"/>
                  </a:lnTo>
                  <a:lnTo>
                    <a:pt x="2944169" y="2190188"/>
                  </a:lnTo>
                  <a:lnTo>
                    <a:pt x="2063498" y="2698680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85100" y="9278502"/>
              <a:ext cx="79505" cy="1066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18702" y="9200632"/>
              <a:ext cx="79505" cy="1066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55583" y="9121942"/>
              <a:ext cx="79505" cy="10666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428538" y="7722273"/>
              <a:ext cx="3023235" cy="2564765"/>
            </a:xfrm>
            <a:custGeom>
              <a:avLst/>
              <a:gdLst/>
              <a:ahLst/>
              <a:cxnLst/>
              <a:rect l="l" t="t" r="r" b="b"/>
              <a:pathLst>
                <a:path w="3023235" h="2564765">
                  <a:moveTo>
                    <a:pt x="2251970" y="2564727"/>
                  </a:moveTo>
                  <a:lnTo>
                    <a:pt x="0" y="2564727"/>
                  </a:lnTo>
                  <a:lnTo>
                    <a:pt x="0" y="1825904"/>
                  </a:lnTo>
                  <a:lnTo>
                    <a:pt x="7197" y="1773828"/>
                  </a:lnTo>
                  <a:lnTo>
                    <a:pt x="26843" y="1723443"/>
                  </a:lnTo>
                  <a:lnTo>
                    <a:pt x="56017" y="1680436"/>
                  </a:lnTo>
                  <a:lnTo>
                    <a:pt x="91800" y="1650492"/>
                  </a:lnTo>
                  <a:lnTo>
                    <a:pt x="2931055" y="11129"/>
                  </a:lnTo>
                  <a:lnTo>
                    <a:pt x="2966837" y="0"/>
                  </a:lnTo>
                  <a:lnTo>
                    <a:pt x="2996012" y="9387"/>
                  </a:lnTo>
                  <a:lnTo>
                    <a:pt x="3015657" y="37064"/>
                  </a:lnTo>
                  <a:lnTo>
                    <a:pt x="3022855" y="80802"/>
                  </a:lnTo>
                  <a:lnTo>
                    <a:pt x="3022855" y="1997217"/>
                  </a:lnTo>
                  <a:lnTo>
                    <a:pt x="3015657" y="2049292"/>
                  </a:lnTo>
                  <a:lnTo>
                    <a:pt x="2996012" y="2099677"/>
                  </a:lnTo>
                  <a:lnTo>
                    <a:pt x="2966837" y="2142685"/>
                  </a:lnTo>
                  <a:lnTo>
                    <a:pt x="2931055" y="2172629"/>
                  </a:lnTo>
                  <a:lnTo>
                    <a:pt x="2251970" y="2564727"/>
                  </a:lnTo>
                  <a:close/>
                </a:path>
              </a:pathLst>
            </a:custGeom>
            <a:solidFill>
              <a:srgbClr val="94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418703" y="7712910"/>
              <a:ext cx="3041015" cy="2565400"/>
            </a:xfrm>
            <a:custGeom>
              <a:avLst/>
              <a:gdLst/>
              <a:ahLst/>
              <a:cxnLst/>
              <a:rect l="l" t="t" r="r" b="b"/>
              <a:pathLst>
                <a:path w="3041015" h="2565400">
                  <a:moveTo>
                    <a:pt x="19671" y="2565400"/>
                  </a:moveTo>
                  <a:lnTo>
                    <a:pt x="0" y="2565400"/>
                  </a:lnTo>
                  <a:lnTo>
                    <a:pt x="0" y="1828800"/>
                  </a:lnTo>
                  <a:lnTo>
                    <a:pt x="7620" y="1778000"/>
                  </a:lnTo>
                  <a:lnTo>
                    <a:pt x="28380" y="1727200"/>
                  </a:lnTo>
                  <a:lnTo>
                    <a:pt x="59129" y="1676400"/>
                  </a:lnTo>
                  <a:lnTo>
                    <a:pt x="96718" y="1651000"/>
                  </a:lnTo>
                  <a:lnTo>
                    <a:pt x="2935972" y="0"/>
                  </a:lnTo>
                  <a:lnTo>
                    <a:pt x="3005642" y="0"/>
                  </a:lnTo>
                  <a:lnTo>
                    <a:pt x="3021062" y="12700"/>
                  </a:lnTo>
                  <a:lnTo>
                    <a:pt x="3032486" y="38100"/>
                  </a:lnTo>
                  <a:lnTo>
                    <a:pt x="3039299" y="50800"/>
                  </a:lnTo>
                  <a:lnTo>
                    <a:pt x="3040887" y="88900"/>
                  </a:lnTo>
                  <a:lnTo>
                    <a:pt x="3040887" y="165100"/>
                  </a:lnTo>
                  <a:lnTo>
                    <a:pt x="3023674" y="165100"/>
                  </a:lnTo>
                  <a:lnTo>
                    <a:pt x="2951546" y="203200"/>
                  </a:lnTo>
                  <a:lnTo>
                    <a:pt x="2945808" y="203200"/>
                  </a:lnTo>
                  <a:lnTo>
                    <a:pt x="2822861" y="279400"/>
                  </a:lnTo>
                  <a:lnTo>
                    <a:pt x="2810150" y="292100"/>
                  </a:lnTo>
                  <a:lnTo>
                    <a:pt x="2808927" y="292100"/>
                  </a:lnTo>
                  <a:lnTo>
                    <a:pt x="2685980" y="355600"/>
                  </a:lnTo>
                  <a:lnTo>
                    <a:pt x="2669367" y="372223"/>
                  </a:lnTo>
                  <a:lnTo>
                    <a:pt x="2554017" y="431800"/>
                  </a:lnTo>
                  <a:lnTo>
                    <a:pt x="2537405" y="448423"/>
                  </a:lnTo>
                  <a:lnTo>
                    <a:pt x="2422054" y="508000"/>
                  </a:lnTo>
                  <a:lnTo>
                    <a:pt x="2406427" y="523691"/>
                  </a:lnTo>
                  <a:lnTo>
                    <a:pt x="2289271" y="584200"/>
                  </a:lnTo>
                  <a:lnTo>
                    <a:pt x="2272615" y="600845"/>
                  </a:lnTo>
                  <a:lnTo>
                    <a:pt x="2157308" y="660400"/>
                  </a:lnTo>
                  <a:lnTo>
                    <a:pt x="2141665" y="676099"/>
                  </a:lnTo>
                  <a:lnTo>
                    <a:pt x="2024526" y="736600"/>
                  </a:lnTo>
                  <a:lnTo>
                    <a:pt x="2008746" y="752369"/>
                  </a:lnTo>
                  <a:lnTo>
                    <a:pt x="1891743" y="812800"/>
                  </a:lnTo>
                  <a:lnTo>
                    <a:pt x="1873354" y="831187"/>
                  </a:lnTo>
                  <a:lnTo>
                    <a:pt x="1761419" y="889000"/>
                  </a:lnTo>
                  <a:lnTo>
                    <a:pt x="1747375" y="903027"/>
                  </a:lnTo>
                  <a:lnTo>
                    <a:pt x="1626997" y="965200"/>
                  </a:lnTo>
                  <a:lnTo>
                    <a:pt x="1610361" y="981835"/>
                  </a:lnTo>
                  <a:lnTo>
                    <a:pt x="1495034" y="1041400"/>
                  </a:lnTo>
                  <a:lnTo>
                    <a:pt x="1477664" y="1058769"/>
                  </a:lnTo>
                  <a:lnTo>
                    <a:pt x="1362252" y="1130300"/>
                  </a:lnTo>
                  <a:lnTo>
                    <a:pt x="1354875" y="1130300"/>
                  </a:lnTo>
                  <a:lnTo>
                    <a:pt x="1231928" y="1193800"/>
                  </a:lnTo>
                  <a:lnTo>
                    <a:pt x="1217203" y="1208514"/>
                  </a:lnTo>
                  <a:lnTo>
                    <a:pt x="1097506" y="1282700"/>
                  </a:lnTo>
                  <a:lnTo>
                    <a:pt x="1088490" y="1282700"/>
                  </a:lnTo>
                  <a:lnTo>
                    <a:pt x="965543" y="1358900"/>
                  </a:lnTo>
                  <a:lnTo>
                    <a:pt x="956527" y="1358900"/>
                  </a:lnTo>
                  <a:lnTo>
                    <a:pt x="833580" y="1422400"/>
                  </a:lnTo>
                  <a:lnTo>
                    <a:pt x="817308" y="1439088"/>
                  </a:lnTo>
                  <a:lnTo>
                    <a:pt x="700797" y="1511300"/>
                  </a:lnTo>
                  <a:lnTo>
                    <a:pt x="690961" y="1511300"/>
                  </a:lnTo>
                  <a:lnTo>
                    <a:pt x="568014" y="1587500"/>
                  </a:lnTo>
                  <a:lnTo>
                    <a:pt x="558998" y="1587500"/>
                  </a:lnTo>
                  <a:lnTo>
                    <a:pt x="436051" y="1663700"/>
                  </a:lnTo>
                  <a:lnTo>
                    <a:pt x="427035" y="1663700"/>
                  </a:lnTo>
                  <a:lnTo>
                    <a:pt x="304088" y="1739900"/>
                  </a:lnTo>
                  <a:lnTo>
                    <a:pt x="294252" y="1739900"/>
                  </a:lnTo>
                  <a:lnTo>
                    <a:pt x="171305" y="1816100"/>
                  </a:lnTo>
                  <a:lnTo>
                    <a:pt x="161470" y="1816100"/>
                  </a:lnTo>
                  <a:lnTo>
                    <a:pt x="38523" y="1892300"/>
                  </a:lnTo>
                  <a:lnTo>
                    <a:pt x="29507" y="1892300"/>
                  </a:lnTo>
                  <a:lnTo>
                    <a:pt x="18851" y="1905000"/>
                  </a:lnTo>
                  <a:lnTo>
                    <a:pt x="18851" y="1955800"/>
                  </a:lnTo>
                  <a:lnTo>
                    <a:pt x="31556" y="1955800"/>
                  </a:lnTo>
                  <a:lnTo>
                    <a:pt x="18851" y="1968500"/>
                  </a:lnTo>
                  <a:lnTo>
                    <a:pt x="18851" y="2019300"/>
                  </a:lnTo>
                  <a:lnTo>
                    <a:pt x="19671" y="2019300"/>
                  </a:lnTo>
                  <a:lnTo>
                    <a:pt x="19671" y="2069301"/>
                  </a:lnTo>
                  <a:lnTo>
                    <a:pt x="18851" y="2070100"/>
                  </a:lnTo>
                  <a:lnTo>
                    <a:pt x="18851" y="2120900"/>
                  </a:lnTo>
                  <a:lnTo>
                    <a:pt x="31500" y="2120900"/>
                  </a:lnTo>
                  <a:lnTo>
                    <a:pt x="18851" y="2133600"/>
                  </a:lnTo>
                  <a:lnTo>
                    <a:pt x="18851" y="2235200"/>
                  </a:lnTo>
                  <a:lnTo>
                    <a:pt x="32298" y="2235200"/>
                  </a:lnTo>
                  <a:lnTo>
                    <a:pt x="19671" y="2247900"/>
                  </a:lnTo>
                  <a:lnTo>
                    <a:pt x="19671" y="2297684"/>
                  </a:lnTo>
                  <a:lnTo>
                    <a:pt x="18851" y="2298700"/>
                  </a:lnTo>
                  <a:lnTo>
                    <a:pt x="18851" y="2349500"/>
                  </a:lnTo>
                  <a:lnTo>
                    <a:pt x="29038" y="2349500"/>
                  </a:lnTo>
                  <a:lnTo>
                    <a:pt x="18032" y="2362200"/>
                  </a:lnTo>
                  <a:lnTo>
                    <a:pt x="18032" y="2413000"/>
                  </a:lnTo>
                  <a:lnTo>
                    <a:pt x="20491" y="2413000"/>
                  </a:lnTo>
                  <a:lnTo>
                    <a:pt x="20491" y="2462143"/>
                  </a:lnTo>
                  <a:lnTo>
                    <a:pt x="18851" y="2463800"/>
                  </a:lnTo>
                  <a:lnTo>
                    <a:pt x="18851" y="2514600"/>
                  </a:lnTo>
                  <a:lnTo>
                    <a:pt x="31842" y="2514600"/>
                  </a:lnTo>
                  <a:lnTo>
                    <a:pt x="19671" y="2527300"/>
                  </a:lnTo>
                  <a:lnTo>
                    <a:pt x="19671" y="2565400"/>
                  </a:lnTo>
                  <a:close/>
                </a:path>
                <a:path w="3041015" h="2565400">
                  <a:moveTo>
                    <a:pt x="702146" y="2565400"/>
                  </a:moveTo>
                  <a:lnTo>
                    <a:pt x="698048" y="2565400"/>
                  </a:lnTo>
                  <a:lnTo>
                    <a:pt x="2891712" y="368300"/>
                  </a:lnTo>
                  <a:lnTo>
                    <a:pt x="3022855" y="241300"/>
                  </a:lnTo>
                  <a:lnTo>
                    <a:pt x="3022855" y="191317"/>
                  </a:lnTo>
                  <a:lnTo>
                    <a:pt x="3023674" y="190500"/>
                  </a:lnTo>
                  <a:lnTo>
                    <a:pt x="3023674" y="165100"/>
                  </a:lnTo>
                  <a:lnTo>
                    <a:pt x="3040887" y="165100"/>
                  </a:lnTo>
                  <a:lnTo>
                    <a:pt x="3040887" y="254000"/>
                  </a:lnTo>
                  <a:lnTo>
                    <a:pt x="3021216" y="254000"/>
                  </a:lnTo>
                  <a:lnTo>
                    <a:pt x="702146" y="2565400"/>
                  </a:lnTo>
                  <a:close/>
                </a:path>
                <a:path w="3041015" h="2565400">
                  <a:moveTo>
                    <a:pt x="2626629" y="586332"/>
                  </a:moveTo>
                  <a:lnTo>
                    <a:pt x="3022855" y="190500"/>
                  </a:lnTo>
                  <a:lnTo>
                    <a:pt x="3022855" y="191317"/>
                  </a:lnTo>
                  <a:lnTo>
                    <a:pt x="2626629" y="586332"/>
                  </a:lnTo>
                  <a:close/>
                </a:path>
                <a:path w="3041015" h="2565400">
                  <a:moveTo>
                    <a:pt x="589855" y="2565400"/>
                  </a:moveTo>
                  <a:lnTo>
                    <a:pt x="585756" y="2565400"/>
                  </a:lnTo>
                  <a:lnTo>
                    <a:pt x="2624857" y="523105"/>
                  </a:lnTo>
                  <a:lnTo>
                    <a:pt x="2945808" y="203200"/>
                  </a:lnTo>
                  <a:lnTo>
                    <a:pt x="2951546" y="203200"/>
                  </a:lnTo>
                  <a:lnTo>
                    <a:pt x="2893351" y="266700"/>
                  </a:lnTo>
                  <a:lnTo>
                    <a:pt x="2638189" y="523105"/>
                  </a:lnTo>
                  <a:lnTo>
                    <a:pt x="2201287" y="959808"/>
                  </a:lnTo>
                  <a:lnTo>
                    <a:pt x="1549950" y="1612900"/>
                  </a:lnTo>
                  <a:lnTo>
                    <a:pt x="1157340" y="1993900"/>
                  </a:lnTo>
                  <a:lnTo>
                    <a:pt x="589855" y="2565400"/>
                  </a:lnTo>
                  <a:close/>
                </a:path>
                <a:path w="3041015" h="2565400">
                  <a:moveTo>
                    <a:pt x="757882" y="2565400"/>
                  </a:moveTo>
                  <a:lnTo>
                    <a:pt x="753784" y="2565400"/>
                  </a:lnTo>
                  <a:lnTo>
                    <a:pt x="2947447" y="368300"/>
                  </a:lnTo>
                  <a:lnTo>
                    <a:pt x="3021216" y="304800"/>
                  </a:lnTo>
                  <a:lnTo>
                    <a:pt x="3021216" y="254000"/>
                  </a:lnTo>
                  <a:lnTo>
                    <a:pt x="3040887" y="254000"/>
                  </a:lnTo>
                  <a:lnTo>
                    <a:pt x="3040887" y="304800"/>
                  </a:lnTo>
                  <a:lnTo>
                    <a:pt x="3025314" y="304800"/>
                  </a:lnTo>
                  <a:lnTo>
                    <a:pt x="757882" y="2565400"/>
                  </a:lnTo>
                  <a:close/>
                </a:path>
                <a:path w="3041015" h="2565400">
                  <a:moveTo>
                    <a:pt x="534938" y="2565400"/>
                  </a:moveTo>
                  <a:lnTo>
                    <a:pt x="529201" y="2565400"/>
                  </a:lnTo>
                  <a:lnTo>
                    <a:pt x="2808927" y="292100"/>
                  </a:lnTo>
                  <a:lnTo>
                    <a:pt x="2810150" y="292100"/>
                  </a:lnTo>
                  <a:lnTo>
                    <a:pt x="534938" y="2565400"/>
                  </a:lnTo>
                  <a:close/>
                </a:path>
                <a:path w="3041015" h="2565400">
                  <a:moveTo>
                    <a:pt x="870174" y="2565400"/>
                  </a:moveTo>
                  <a:lnTo>
                    <a:pt x="865256" y="2565400"/>
                  </a:lnTo>
                  <a:lnTo>
                    <a:pt x="2611392" y="825500"/>
                  </a:lnTo>
                  <a:lnTo>
                    <a:pt x="3022855" y="406400"/>
                  </a:lnTo>
                  <a:lnTo>
                    <a:pt x="3022855" y="357011"/>
                  </a:lnTo>
                  <a:lnTo>
                    <a:pt x="3025314" y="355600"/>
                  </a:lnTo>
                  <a:lnTo>
                    <a:pt x="3025314" y="304800"/>
                  </a:lnTo>
                  <a:lnTo>
                    <a:pt x="3040887" y="304800"/>
                  </a:lnTo>
                  <a:lnTo>
                    <a:pt x="3040887" y="419100"/>
                  </a:lnTo>
                  <a:lnTo>
                    <a:pt x="3024494" y="419100"/>
                  </a:lnTo>
                  <a:lnTo>
                    <a:pt x="870174" y="2565400"/>
                  </a:lnTo>
                  <a:close/>
                </a:path>
                <a:path w="3041015" h="2565400">
                  <a:moveTo>
                    <a:pt x="3019545" y="358910"/>
                  </a:moveTo>
                  <a:lnTo>
                    <a:pt x="3022855" y="355600"/>
                  </a:lnTo>
                  <a:lnTo>
                    <a:pt x="3022855" y="357011"/>
                  </a:lnTo>
                  <a:lnTo>
                    <a:pt x="3019545" y="358910"/>
                  </a:lnTo>
                  <a:close/>
                </a:path>
                <a:path w="3041015" h="2565400">
                  <a:moveTo>
                    <a:pt x="813618" y="2565400"/>
                  </a:moveTo>
                  <a:lnTo>
                    <a:pt x="809520" y="2565400"/>
                  </a:lnTo>
                  <a:lnTo>
                    <a:pt x="3003183" y="368300"/>
                  </a:lnTo>
                  <a:lnTo>
                    <a:pt x="3019545" y="358910"/>
                  </a:lnTo>
                  <a:lnTo>
                    <a:pt x="813618" y="2565400"/>
                  </a:lnTo>
                  <a:close/>
                </a:path>
                <a:path w="3041015" h="2565400">
                  <a:moveTo>
                    <a:pt x="1635114" y="1407124"/>
                  </a:moveTo>
                  <a:lnTo>
                    <a:pt x="2669367" y="372223"/>
                  </a:lnTo>
                  <a:lnTo>
                    <a:pt x="2676964" y="368300"/>
                  </a:lnTo>
                  <a:lnTo>
                    <a:pt x="1635114" y="1407124"/>
                  </a:lnTo>
                  <a:close/>
                </a:path>
                <a:path w="3041015" h="2565400">
                  <a:moveTo>
                    <a:pt x="981646" y="2565400"/>
                  </a:moveTo>
                  <a:lnTo>
                    <a:pt x="977547" y="2565400"/>
                  </a:lnTo>
                  <a:lnTo>
                    <a:pt x="2347683" y="1193800"/>
                  </a:lnTo>
                  <a:lnTo>
                    <a:pt x="2581991" y="959808"/>
                  </a:lnTo>
                  <a:lnTo>
                    <a:pt x="3023674" y="520700"/>
                  </a:lnTo>
                  <a:lnTo>
                    <a:pt x="3023674" y="470706"/>
                  </a:lnTo>
                  <a:lnTo>
                    <a:pt x="3024494" y="469900"/>
                  </a:lnTo>
                  <a:lnTo>
                    <a:pt x="3024494" y="419100"/>
                  </a:lnTo>
                  <a:lnTo>
                    <a:pt x="3040887" y="419100"/>
                  </a:lnTo>
                  <a:lnTo>
                    <a:pt x="3040887" y="533400"/>
                  </a:lnTo>
                  <a:lnTo>
                    <a:pt x="3022035" y="533400"/>
                  </a:lnTo>
                  <a:lnTo>
                    <a:pt x="981646" y="2565400"/>
                  </a:lnTo>
                  <a:close/>
                </a:path>
                <a:path w="3041015" h="2565400">
                  <a:moveTo>
                    <a:pt x="1634802" y="1351622"/>
                  </a:moveTo>
                  <a:lnTo>
                    <a:pt x="2537405" y="448423"/>
                  </a:lnTo>
                  <a:lnTo>
                    <a:pt x="2545001" y="444500"/>
                  </a:lnTo>
                  <a:lnTo>
                    <a:pt x="1634802" y="1351622"/>
                  </a:lnTo>
                  <a:close/>
                </a:path>
                <a:path w="3041015" h="2565400">
                  <a:moveTo>
                    <a:pt x="2970412" y="523105"/>
                  </a:moveTo>
                  <a:lnTo>
                    <a:pt x="3023674" y="469900"/>
                  </a:lnTo>
                  <a:lnTo>
                    <a:pt x="3023674" y="470706"/>
                  </a:lnTo>
                  <a:lnTo>
                    <a:pt x="2970412" y="523105"/>
                  </a:lnTo>
                  <a:close/>
                </a:path>
                <a:path w="3041015" h="2565400">
                  <a:moveTo>
                    <a:pt x="1972086" y="959808"/>
                  </a:moveTo>
                  <a:lnTo>
                    <a:pt x="2406427" y="523691"/>
                  </a:lnTo>
                  <a:lnTo>
                    <a:pt x="2412218" y="520700"/>
                  </a:lnTo>
                  <a:lnTo>
                    <a:pt x="1972086" y="959808"/>
                  </a:lnTo>
                  <a:close/>
                </a:path>
                <a:path w="3041015" h="2565400">
                  <a:moveTo>
                    <a:pt x="925909" y="2565400"/>
                  </a:moveTo>
                  <a:lnTo>
                    <a:pt x="921811" y="2565400"/>
                  </a:lnTo>
                  <a:lnTo>
                    <a:pt x="1940102" y="1549400"/>
                  </a:lnTo>
                  <a:lnTo>
                    <a:pt x="2443365" y="1041400"/>
                  </a:lnTo>
                  <a:lnTo>
                    <a:pt x="2526404" y="959808"/>
                  </a:lnTo>
                  <a:lnTo>
                    <a:pt x="2970412" y="523105"/>
                  </a:lnTo>
                  <a:lnTo>
                    <a:pt x="925909" y="2565400"/>
                  </a:lnTo>
                  <a:close/>
                </a:path>
                <a:path w="3041015" h="2565400">
                  <a:moveTo>
                    <a:pt x="1037382" y="2565400"/>
                  </a:moveTo>
                  <a:lnTo>
                    <a:pt x="1033283" y="2565400"/>
                  </a:lnTo>
                  <a:lnTo>
                    <a:pt x="2555657" y="1041400"/>
                  </a:lnTo>
                  <a:lnTo>
                    <a:pt x="3022035" y="584200"/>
                  </a:lnTo>
                  <a:lnTo>
                    <a:pt x="3022035" y="533400"/>
                  </a:lnTo>
                  <a:lnTo>
                    <a:pt x="3040887" y="533400"/>
                  </a:lnTo>
                  <a:lnTo>
                    <a:pt x="3040887" y="584200"/>
                  </a:lnTo>
                  <a:lnTo>
                    <a:pt x="3023675" y="584200"/>
                  </a:lnTo>
                  <a:lnTo>
                    <a:pt x="1037382" y="2565400"/>
                  </a:lnTo>
                  <a:close/>
                </a:path>
                <a:path w="3041015" h="2565400">
                  <a:moveTo>
                    <a:pt x="1093937" y="2565400"/>
                  </a:moveTo>
                  <a:lnTo>
                    <a:pt x="1089019" y="2565400"/>
                  </a:lnTo>
                  <a:lnTo>
                    <a:pt x="2611392" y="1041400"/>
                  </a:lnTo>
                  <a:lnTo>
                    <a:pt x="3023675" y="635000"/>
                  </a:lnTo>
                  <a:lnTo>
                    <a:pt x="3023675" y="584200"/>
                  </a:lnTo>
                  <a:lnTo>
                    <a:pt x="3040887" y="584200"/>
                  </a:lnTo>
                  <a:lnTo>
                    <a:pt x="3040887" y="635000"/>
                  </a:lnTo>
                  <a:lnTo>
                    <a:pt x="3024494" y="635000"/>
                  </a:lnTo>
                  <a:lnTo>
                    <a:pt x="1093937" y="2565400"/>
                  </a:lnTo>
                  <a:close/>
                </a:path>
                <a:path w="3041015" h="2565400">
                  <a:moveTo>
                    <a:pt x="645591" y="2565400"/>
                  </a:moveTo>
                  <a:lnTo>
                    <a:pt x="641492" y="2565400"/>
                  </a:lnTo>
                  <a:lnTo>
                    <a:pt x="2626629" y="586332"/>
                  </a:lnTo>
                  <a:lnTo>
                    <a:pt x="645591" y="2565400"/>
                  </a:lnTo>
                  <a:close/>
                </a:path>
                <a:path w="3041015" h="2565400">
                  <a:moveTo>
                    <a:pt x="862031" y="2010586"/>
                  </a:moveTo>
                  <a:lnTo>
                    <a:pt x="2272615" y="600845"/>
                  </a:lnTo>
                  <a:lnTo>
                    <a:pt x="2280255" y="596900"/>
                  </a:lnTo>
                  <a:lnTo>
                    <a:pt x="862031" y="2010586"/>
                  </a:lnTo>
                  <a:close/>
                </a:path>
                <a:path w="3041015" h="2565400">
                  <a:moveTo>
                    <a:pt x="1148853" y="2565400"/>
                  </a:moveTo>
                  <a:lnTo>
                    <a:pt x="1145575" y="2565400"/>
                  </a:lnTo>
                  <a:lnTo>
                    <a:pt x="2515711" y="1193800"/>
                  </a:lnTo>
                  <a:lnTo>
                    <a:pt x="2749757" y="959808"/>
                  </a:lnTo>
                  <a:lnTo>
                    <a:pt x="3024494" y="685800"/>
                  </a:lnTo>
                  <a:lnTo>
                    <a:pt x="3024494" y="635000"/>
                  </a:lnTo>
                  <a:lnTo>
                    <a:pt x="3040887" y="635000"/>
                  </a:lnTo>
                  <a:lnTo>
                    <a:pt x="3040887" y="698500"/>
                  </a:lnTo>
                  <a:lnTo>
                    <a:pt x="3022035" y="698500"/>
                  </a:lnTo>
                  <a:lnTo>
                    <a:pt x="1148853" y="2565400"/>
                  </a:lnTo>
                  <a:close/>
                </a:path>
                <a:path w="3041015" h="2565400">
                  <a:moveTo>
                    <a:pt x="2021605" y="796587"/>
                  </a:moveTo>
                  <a:lnTo>
                    <a:pt x="2141665" y="676099"/>
                  </a:lnTo>
                  <a:lnTo>
                    <a:pt x="2147473" y="673100"/>
                  </a:lnTo>
                  <a:lnTo>
                    <a:pt x="2021605" y="796587"/>
                  </a:lnTo>
                  <a:close/>
                </a:path>
                <a:path w="3041015" h="2565400">
                  <a:moveTo>
                    <a:pt x="1205409" y="2565400"/>
                  </a:moveTo>
                  <a:lnTo>
                    <a:pt x="1201311" y="2565400"/>
                  </a:lnTo>
                  <a:lnTo>
                    <a:pt x="2723684" y="1041400"/>
                  </a:lnTo>
                  <a:lnTo>
                    <a:pt x="3022035" y="749300"/>
                  </a:lnTo>
                  <a:lnTo>
                    <a:pt x="3022035" y="698500"/>
                  </a:lnTo>
                  <a:lnTo>
                    <a:pt x="3040887" y="698500"/>
                  </a:lnTo>
                  <a:lnTo>
                    <a:pt x="3040887" y="749300"/>
                  </a:lnTo>
                  <a:lnTo>
                    <a:pt x="3026953" y="749300"/>
                  </a:lnTo>
                  <a:lnTo>
                    <a:pt x="1205409" y="2565400"/>
                  </a:lnTo>
                  <a:close/>
                </a:path>
                <a:path w="3041015" h="2565400">
                  <a:moveTo>
                    <a:pt x="518188" y="2242001"/>
                  </a:moveTo>
                  <a:lnTo>
                    <a:pt x="2008746" y="752369"/>
                  </a:lnTo>
                  <a:lnTo>
                    <a:pt x="2014690" y="749300"/>
                  </a:lnTo>
                  <a:lnTo>
                    <a:pt x="518188" y="2242001"/>
                  </a:lnTo>
                  <a:close/>
                </a:path>
                <a:path w="3041015" h="2565400">
                  <a:moveTo>
                    <a:pt x="1960095" y="1923759"/>
                  </a:moveTo>
                  <a:lnTo>
                    <a:pt x="3023674" y="850900"/>
                  </a:lnTo>
                  <a:lnTo>
                    <a:pt x="3023674" y="803295"/>
                  </a:lnTo>
                  <a:lnTo>
                    <a:pt x="3026953" y="800100"/>
                  </a:lnTo>
                  <a:lnTo>
                    <a:pt x="3026953" y="749300"/>
                  </a:lnTo>
                  <a:lnTo>
                    <a:pt x="3040887" y="749300"/>
                  </a:lnTo>
                  <a:lnTo>
                    <a:pt x="3040887" y="863600"/>
                  </a:lnTo>
                  <a:lnTo>
                    <a:pt x="3022855" y="863600"/>
                  </a:lnTo>
                  <a:lnTo>
                    <a:pt x="1960095" y="1923759"/>
                  </a:lnTo>
                  <a:close/>
                </a:path>
                <a:path w="3041015" h="2565400">
                  <a:moveTo>
                    <a:pt x="253800" y="2565400"/>
                  </a:moveTo>
                  <a:lnTo>
                    <a:pt x="250521" y="2565400"/>
                  </a:lnTo>
                  <a:lnTo>
                    <a:pt x="1268812" y="1549400"/>
                  </a:lnTo>
                  <a:lnTo>
                    <a:pt x="1772075" y="1041400"/>
                  </a:lnTo>
                  <a:lnTo>
                    <a:pt x="2021605" y="796587"/>
                  </a:lnTo>
                  <a:lnTo>
                    <a:pt x="486869" y="2336800"/>
                  </a:lnTo>
                  <a:lnTo>
                    <a:pt x="253800" y="2565400"/>
                  </a:lnTo>
                  <a:close/>
                </a:path>
                <a:path w="3041015" h="2565400">
                  <a:moveTo>
                    <a:pt x="2904210" y="919751"/>
                  </a:moveTo>
                  <a:lnTo>
                    <a:pt x="3023674" y="800100"/>
                  </a:lnTo>
                  <a:lnTo>
                    <a:pt x="3023674" y="803295"/>
                  </a:lnTo>
                  <a:lnTo>
                    <a:pt x="2904210" y="919751"/>
                  </a:lnTo>
                  <a:close/>
                </a:path>
                <a:path w="3041015" h="2565400">
                  <a:moveTo>
                    <a:pt x="414974" y="2289644"/>
                  </a:moveTo>
                  <a:lnTo>
                    <a:pt x="431133" y="2273300"/>
                  </a:lnTo>
                  <a:lnTo>
                    <a:pt x="1873354" y="831187"/>
                  </a:lnTo>
                  <a:lnTo>
                    <a:pt x="1884366" y="825500"/>
                  </a:lnTo>
                  <a:lnTo>
                    <a:pt x="414974" y="2289644"/>
                  </a:lnTo>
                  <a:close/>
                </a:path>
                <a:path w="3041015" h="2565400">
                  <a:moveTo>
                    <a:pt x="1429172" y="2565400"/>
                  </a:moveTo>
                  <a:lnTo>
                    <a:pt x="1425074" y="2565400"/>
                  </a:lnTo>
                  <a:lnTo>
                    <a:pt x="2947447" y="1041400"/>
                  </a:lnTo>
                  <a:lnTo>
                    <a:pt x="3021216" y="965200"/>
                  </a:lnTo>
                  <a:lnTo>
                    <a:pt x="3021216" y="916035"/>
                  </a:lnTo>
                  <a:lnTo>
                    <a:pt x="3022855" y="914400"/>
                  </a:lnTo>
                  <a:lnTo>
                    <a:pt x="3022855" y="863600"/>
                  </a:lnTo>
                  <a:lnTo>
                    <a:pt x="3040887" y="863600"/>
                  </a:lnTo>
                  <a:lnTo>
                    <a:pt x="3040887" y="965200"/>
                  </a:lnTo>
                  <a:lnTo>
                    <a:pt x="3025314" y="965200"/>
                  </a:lnTo>
                  <a:lnTo>
                    <a:pt x="1429172" y="2565400"/>
                  </a:lnTo>
                  <a:close/>
                </a:path>
                <a:path w="3041015" h="2565400">
                  <a:moveTo>
                    <a:pt x="922171" y="1727205"/>
                  </a:moveTo>
                  <a:lnTo>
                    <a:pt x="1747375" y="903027"/>
                  </a:lnTo>
                  <a:lnTo>
                    <a:pt x="1749944" y="901700"/>
                  </a:lnTo>
                  <a:lnTo>
                    <a:pt x="922171" y="1727205"/>
                  </a:lnTo>
                  <a:close/>
                </a:path>
                <a:path w="3041015" h="2565400">
                  <a:moveTo>
                    <a:pt x="2550268" y="1386033"/>
                  </a:moveTo>
                  <a:lnTo>
                    <a:pt x="3021216" y="914400"/>
                  </a:lnTo>
                  <a:lnTo>
                    <a:pt x="3021216" y="916035"/>
                  </a:lnTo>
                  <a:lnTo>
                    <a:pt x="2550268" y="1386033"/>
                  </a:lnTo>
                  <a:close/>
                </a:path>
                <a:path w="3041015" h="2565400">
                  <a:moveTo>
                    <a:pt x="1261145" y="2565400"/>
                  </a:moveTo>
                  <a:lnTo>
                    <a:pt x="1257047" y="2565400"/>
                  </a:lnTo>
                  <a:lnTo>
                    <a:pt x="2779420" y="1041400"/>
                  </a:lnTo>
                  <a:lnTo>
                    <a:pt x="2904210" y="919751"/>
                  </a:lnTo>
                  <a:lnTo>
                    <a:pt x="1261145" y="2565400"/>
                  </a:lnTo>
                  <a:close/>
                </a:path>
                <a:path w="3041015" h="2565400">
                  <a:moveTo>
                    <a:pt x="365271" y="2565400"/>
                  </a:moveTo>
                  <a:lnTo>
                    <a:pt x="361711" y="2565400"/>
                  </a:lnTo>
                  <a:lnTo>
                    <a:pt x="653268" y="2275559"/>
                  </a:lnTo>
                  <a:lnTo>
                    <a:pt x="1972086" y="959808"/>
                  </a:lnTo>
                  <a:lnTo>
                    <a:pt x="486869" y="2451100"/>
                  </a:lnTo>
                  <a:lnTo>
                    <a:pt x="365271" y="2565400"/>
                  </a:lnTo>
                  <a:close/>
                </a:path>
                <a:path w="3041015" h="2565400">
                  <a:moveTo>
                    <a:pt x="2969502" y="1134568"/>
                  </a:moveTo>
                  <a:lnTo>
                    <a:pt x="3023674" y="1079500"/>
                  </a:lnTo>
                  <a:lnTo>
                    <a:pt x="3023674" y="1029640"/>
                  </a:lnTo>
                  <a:lnTo>
                    <a:pt x="3025314" y="1028700"/>
                  </a:lnTo>
                  <a:lnTo>
                    <a:pt x="3025314" y="965200"/>
                  </a:lnTo>
                  <a:lnTo>
                    <a:pt x="3040887" y="965200"/>
                  </a:lnTo>
                  <a:lnTo>
                    <a:pt x="3040887" y="1079500"/>
                  </a:lnTo>
                  <a:lnTo>
                    <a:pt x="3024494" y="1079500"/>
                  </a:lnTo>
                  <a:lnTo>
                    <a:pt x="2969502" y="1134568"/>
                  </a:lnTo>
                  <a:close/>
                </a:path>
                <a:path w="3041015" h="2565400">
                  <a:moveTo>
                    <a:pt x="316608" y="2275559"/>
                  </a:moveTo>
                  <a:lnTo>
                    <a:pt x="318842" y="2273300"/>
                  </a:lnTo>
                  <a:lnTo>
                    <a:pt x="1610361" y="981835"/>
                  </a:lnTo>
                  <a:lnTo>
                    <a:pt x="1617981" y="977900"/>
                  </a:lnTo>
                  <a:lnTo>
                    <a:pt x="316608" y="2275559"/>
                  </a:lnTo>
                  <a:close/>
                </a:path>
                <a:path w="3041015" h="2565400">
                  <a:moveTo>
                    <a:pt x="3021462" y="1030910"/>
                  </a:moveTo>
                  <a:lnTo>
                    <a:pt x="3023674" y="1028700"/>
                  </a:lnTo>
                  <a:lnTo>
                    <a:pt x="3023674" y="1029640"/>
                  </a:lnTo>
                  <a:lnTo>
                    <a:pt x="3021462" y="1030910"/>
                  </a:lnTo>
                  <a:close/>
                </a:path>
                <a:path w="3041015" h="2565400">
                  <a:moveTo>
                    <a:pt x="1485728" y="2565400"/>
                  </a:moveTo>
                  <a:lnTo>
                    <a:pt x="1480810" y="2565400"/>
                  </a:lnTo>
                  <a:lnTo>
                    <a:pt x="3003183" y="1041400"/>
                  </a:lnTo>
                  <a:lnTo>
                    <a:pt x="3021462" y="1030910"/>
                  </a:lnTo>
                  <a:lnTo>
                    <a:pt x="1485728" y="2565400"/>
                  </a:lnTo>
                  <a:close/>
                </a:path>
                <a:path w="3041015" h="2565400">
                  <a:moveTo>
                    <a:pt x="1036067" y="1500356"/>
                  </a:moveTo>
                  <a:lnTo>
                    <a:pt x="1477664" y="1058769"/>
                  </a:lnTo>
                  <a:lnTo>
                    <a:pt x="1485199" y="1054100"/>
                  </a:lnTo>
                  <a:lnTo>
                    <a:pt x="1344615" y="1193837"/>
                  </a:lnTo>
                  <a:lnTo>
                    <a:pt x="1185814" y="1351622"/>
                  </a:lnTo>
                  <a:lnTo>
                    <a:pt x="1036067" y="1500356"/>
                  </a:lnTo>
                  <a:close/>
                </a:path>
                <a:path w="3041015" h="2565400">
                  <a:moveTo>
                    <a:pt x="1597200" y="2565400"/>
                  </a:moveTo>
                  <a:lnTo>
                    <a:pt x="1592282" y="2565400"/>
                  </a:lnTo>
                  <a:lnTo>
                    <a:pt x="2443365" y="1714500"/>
                  </a:lnTo>
                  <a:lnTo>
                    <a:pt x="2611392" y="1549400"/>
                  </a:lnTo>
                  <a:lnTo>
                    <a:pt x="3024494" y="1130300"/>
                  </a:lnTo>
                  <a:lnTo>
                    <a:pt x="3024494" y="1079500"/>
                  </a:lnTo>
                  <a:lnTo>
                    <a:pt x="3040887" y="1079500"/>
                  </a:lnTo>
                  <a:lnTo>
                    <a:pt x="3040887" y="1143000"/>
                  </a:lnTo>
                  <a:lnTo>
                    <a:pt x="3023675" y="1143000"/>
                  </a:lnTo>
                  <a:lnTo>
                    <a:pt x="1597200" y="2565400"/>
                  </a:lnTo>
                  <a:close/>
                </a:path>
                <a:path w="3041015" h="2565400">
                  <a:moveTo>
                    <a:pt x="596376" y="1888295"/>
                  </a:moveTo>
                  <a:lnTo>
                    <a:pt x="1354875" y="1130300"/>
                  </a:lnTo>
                  <a:lnTo>
                    <a:pt x="1362252" y="1130300"/>
                  </a:lnTo>
                  <a:lnTo>
                    <a:pt x="596376" y="1888295"/>
                  </a:lnTo>
                  <a:close/>
                </a:path>
                <a:path w="3041015" h="2565400">
                  <a:moveTo>
                    <a:pt x="1945053" y="2160432"/>
                  </a:moveTo>
                  <a:lnTo>
                    <a:pt x="2969502" y="1134568"/>
                  </a:lnTo>
                  <a:lnTo>
                    <a:pt x="2611392" y="1498600"/>
                  </a:lnTo>
                  <a:lnTo>
                    <a:pt x="1945053" y="2160432"/>
                  </a:lnTo>
                  <a:close/>
                </a:path>
                <a:path w="3041015" h="2565400">
                  <a:moveTo>
                    <a:pt x="1708672" y="2565400"/>
                  </a:moveTo>
                  <a:lnTo>
                    <a:pt x="1704574" y="2565400"/>
                  </a:lnTo>
                  <a:lnTo>
                    <a:pt x="2542954" y="1727200"/>
                  </a:lnTo>
                  <a:lnTo>
                    <a:pt x="3023675" y="1244600"/>
                  </a:lnTo>
                  <a:lnTo>
                    <a:pt x="3023675" y="1143000"/>
                  </a:lnTo>
                  <a:lnTo>
                    <a:pt x="3040887" y="1143000"/>
                  </a:lnTo>
                  <a:lnTo>
                    <a:pt x="3040887" y="1257300"/>
                  </a:lnTo>
                  <a:lnTo>
                    <a:pt x="3023675" y="1257300"/>
                  </a:lnTo>
                  <a:lnTo>
                    <a:pt x="1708672" y="2565400"/>
                  </a:lnTo>
                  <a:close/>
                </a:path>
                <a:path w="3041015" h="2565400">
                  <a:moveTo>
                    <a:pt x="1652936" y="2565400"/>
                  </a:moveTo>
                  <a:lnTo>
                    <a:pt x="1648838" y="2565400"/>
                  </a:lnTo>
                  <a:lnTo>
                    <a:pt x="2487218" y="1727200"/>
                  </a:lnTo>
                  <a:lnTo>
                    <a:pt x="2864927" y="1351622"/>
                  </a:lnTo>
                  <a:lnTo>
                    <a:pt x="3023637" y="1193837"/>
                  </a:lnTo>
                  <a:lnTo>
                    <a:pt x="1652936" y="2565400"/>
                  </a:lnTo>
                  <a:close/>
                </a:path>
                <a:path w="3041015" h="2565400">
                  <a:moveTo>
                    <a:pt x="60379" y="2370509"/>
                  </a:moveTo>
                  <a:lnTo>
                    <a:pt x="151634" y="2273300"/>
                  </a:lnTo>
                  <a:lnTo>
                    <a:pt x="1217203" y="1208514"/>
                  </a:lnTo>
                  <a:lnTo>
                    <a:pt x="1220453" y="1206500"/>
                  </a:lnTo>
                  <a:lnTo>
                    <a:pt x="60379" y="2370509"/>
                  </a:lnTo>
                  <a:close/>
                </a:path>
                <a:path w="3041015" h="2565400">
                  <a:moveTo>
                    <a:pt x="1765227" y="2565400"/>
                  </a:moveTo>
                  <a:lnTo>
                    <a:pt x="1760309" y="2565400"/>
                  </a:lnTo>
                  <a:lnTo>
                    <a:pt x="2611392" y="1714500"/>
                  </a:lnTo>
                  <a:lnTo>
                    <a:pt x="3023675" y="1308100"/>
                  </a:lnTo>
                  <a:lnTo>
                    <a:pt x="3023675" y="1257300"/>
                  </a:lnTo>
                  <a:lnTo>
                    <a:pt x="3040887" y="1257300"/>
                  </a:lnTo>
                  <a:lnTo>
                    <a:pt x="3040887" y="1308100"/>
                  </a:lnTo>
                  <a:lnTo>
                    <a:pt x="3024494" y="1308100"/>
                  </a:lnTo>
                  <a:lnTo>
                    <a:pt x="1765227" y="2565400"/>
                  </a:lnTo>
                  <a:close/>
                </a:path>
                <a:path w="3041015" h="2565400">
                  <a:moveTo>
                    <a:pt x="114244" y="2254360"/>
                  </a:moveTo>
                  <a:lnTo>
                    <a:pt x="1088490" y="1282700"/>
                  </a:lnTo>
                  <a:lnTo>
                    <a:pt x="1097506" y="1282700"/>
                  </a:lnTo>
                  <a:lnTo>
                    <a:pt x="114244" y="2254360"/>
                  </a:lnTo>
                  <a:close/>
                </a:path>
                <a:path w="3041015" h="2565400">
                  <a:moveTo>
                    <a:pt x="1820963" y="2565400"/>
                  </a:moveTo>
                  <a:lnTo>
                    <a:pt x="1816865" y="2565400"/>
                  </a:lnTo>
                  <a:lnTo>
                    <a:pt x="2655245" y="1727200"/>
                  </a:lnTo>
                  <a:lnTo>
                    <a:pt x="3024494" y="1358900"/>
                  </a:lnTo>
                  <a:lnTo>
                    <a:pt x="3024494" y="1308100"/>
                  </a:lnTo>
                  <a:lnTo>
                    <a:pt x="3040887" y="1308100"/>
                  </a:lnTo>
                  <a:lnTo>
                    <a:pt x="3040887" y="1371600"/>
                  </a:lnTo>
                  <a:lnTo>
                    <a:pt x="3022855" y="1371600"/>
                  </a:lnTo>
                  <a:lnTo>
                    <a:pt x="1820963" y="2565400"/>
                  </a:lnTo>
                  <a:close/>
                </a:path>
                <a:path w="3041015" h="2565400">
                  <a:moveTo>
                    <a:pt x="421827" y="2565400"/>
                  </a:moveTo>
                  <a:lnTo>
                    <a:pt x="416909" y="2565400"/>
                  </a:lnTo>
                  <a:lnTo>
                    <a:pt x="1634802" y="1351622"/>
                  </a:lnTo>
                  <a:lnTo>
                    <a:pt x="421827" y="2565400"/>
                  </a:lnTo>
                  <a:close/>
                </a:path>
                <a:path w="3041015" h="2565400">
                  <a:moveTo>
                    <a:pt x="396111" y="1921076"/>
                  </a:moveTo>
                  <a:lnTo>
                    <a:pt x="956527" y="1358900"/>
                  </a:lnTo>
                  <a:lnTo>
                    <a:pt x="965543" y="1358900"/>
                  </a:lnTo>
                  <a:lnTo>
                    <a:pt x="396111" y="1921076"/>
                  </a:lnTo>
                  <a:close/>
                </a:path>
                <a:path w="3041015" h="2565400">
                  <a:moveTo>
                    <a:pt x="1876700" y="2565400"/>
                  </a:moveTo>
                  <a:lnTo>
                    <a:pt x="1872601" y="2565400"/>
                  </a:lnTo>
                  <a:lnTo>
                    <a:pt x="2723684" y="1714500"/>
                  </a:lnTo>
                  <a:lnTo>
                    <a:pt x="3022855" y="1422400"/>
                  </a:lnTo>
                  <a:lnTo>
                    <a:pt x="3022855" y="1371600"/>
                  </a:lnTo>
                  <a:lnTo>
                    <a:pt x="3040887" y="1371600"/>
                  </a:lnTo>
                  <a:lnTo>
                    <a:pt x="3040887" y="1422400"/>
                  </a:lnTo>
                  <a:lnTo>
                    <a:pt x="3025314" y="1422400"/>
                  </a:lnTo>
                  <a:lnTo>
                    <a:pt x="1876700" y="2565400"/>
                  </a:lnTo>
                  <a:close/>
                </a:path>
                <a:path w="3041015" h="2565400">
                  <a:moveTo>
                    <a:pt x="1372617" y="2565400"/>
                  </a:moveTo>
                  <a:lnTo>
                    <a:pt x="1368518" y="2565400"/>
                  </a:lnTo>
                  <a:lnTo>
                    <a:pt x="2550268" y="1386033"/>
                  </a:lnTo>
                  <a:lnTo>
                    <a:pt x="1372617" y="2565400"/>
                  </a:lnTo>
                  <a:close/>
                </a:path>
                <a:path w="3041015" h="2565400">
                  <a:moveTo>
                    <a:pt x="477563" y="2565400"/>
                  </a:moveTo>
                  <a:lnTo>
                    <a:pt x="473465" y="2565400"/>
                  </a:lnTo>
                  <a:lnTo>
                    <a:pt x="1635114" y="1407124"/>
                  </a:lnTo>
                  <a:lnTo>
                    <a:pt x="477563" y="2565400"/>
                  </a:lnTo>
                  <a:close/>
                </a:path>
                <a:path w="3041015" h="2565400">
                  <a:moveTo>
                    <a:pt x="1988991" y="2565400"/>
                  </a:moveTo>
                  <a:lnTo>
                    <a:pt x="1984073" y="2565400"/>
                  </a:lnTo>
                  <a:lnTo>
                    <a:pt x="2835156" y="1714500"/>
                  </a:lnTo>
                  <a:lnTo>
                    <a:pt x="3023674" y="1524000"/>
                  </a:lnTo>
                  <a:lnTo>
                    <a:pt x="3023674" y="1474808"/>
                  </a:lnTo>
                  <a:lnTo>
                    <a:pt x="3025314" y="1473200"/>
                  </a:lnTo>
                  <a:lnTo>
                    <a:pt x="3025314" y="1422400"/>
                  </a:lnTo>
                  <a:lnTo>
                    <a:pt x="3040887" y="1422400"/>
                  </a:lnTo>
                  <a:lnTo>
                    <a:pt x="3040887" y="1536700"/>
                  </a:lnTo>
                  <a:lnTo>
                    <a:pt x="3024494" y="1536700"/>
                  </a:lnTo>
                  <a:lnTo>
                    <a:pt x="1988991" y="2565400"/>
                  </a:lnTo>
                  <a:close/>
                </a:path>
                <a:path w="3041015" h="2565400">
                  <a:moveTo>
                    <a:pt x="741070" y="1517281"/>
                  </a:moveTo>
                  <a:lnTo>
                    <a:pt x="817308" y="1439088"/>
                  </a:lnTo>
                  <a:lnTo>
                    <a:pt x="823744" y="1435100"/>
                  </a:lnTo>
                  <a:lnTo>
                    <a:pt x="741070" y="1517281"/>
                  </a:lnTo>
                  <a:close/>
                </a:path>
                <a:path w="3041015" h="2565400">
                  <a:moveTo>
                    <a:pt x="2944485" y="1552518"/>
                  </a:moveTo>
                  <a:lnTo>
                    <a:pt x="3023674" y="1473200"/>
                  </a:lnTo>
                  <a:lnTo>
                    <a:pt x="3023674" y="1474808"/>
                  </a:lnTo>
                  <a:lnTo>
                    <a:pt x="2944485" y="1552518"/>
                  </a:lnTo>
                  <a:close/>
                </a:path>
                <a:path w="3041015" h="2565400">
                  <a:moveTo>
                    <a:pt x="31842" y="2514600"/>
                  </a:moveTo>
                  <a:lnTo>
                    <a:pt x="18851" y="2514600"/>
                  </a:lnTo>
                  <a:lnTo>
                    <a:pt x="807741" y="1727200"/>
                  </a:lnTo>
                  <a:lnTo>
                    <a:pt x="1036067" y="1500356"/>
                  </a:lnTo>
                  <a:lnTo>
                    <a:pt x="263106" y="2273300"/>
                  </a:lnTo>
                  <a:lnTo>
                    <a:pt x="31842" y="2514600"/>
                  </a:lnTo>
                  <a:close/>
                </a:path>
                <a:path w="3041015" h="2565400">
                  <a:moveTo>
                    <a:pt x="18851" y="2184400"/>
                  </a:moveTo>
                  <a:lnTo>
                    <a:pt x="690961" y="1511300"/>
                  </a:lnTo>
                  <a:lnTo>
                    <a:pt x="700797" y="1511300"/>
                  </a:lnTo>
                  <a:lnTo>
                    <a:pt x="599161" y="1612900"/>
                  </a:lnTo>
                  <a:lnTo>
                    <a:pt x="18851" y="2184400"/>
                  </a:lnTo>
                  <a:close/>
                </a:path>
                <a:path w="3041015" h="2565400">
                  <a:moveTo>
                    <a:pt x="32298" y="2235200"/>
                  </a:moveTo>
                  <a:lnTo>
                    <a:pt x="18851" y="2235200"/>
                  </a:lnTo>
                  <a:lnTo>
                    <a:pt x="741070" y="1517281"/>
                  </a:lnTo>
                  <a:lnTo>
                    <a:pt x="486869" y="1778000"/>
                  </a:lnTo>
                  <a:lnTo>
                    <a:pt x="32298" y="2235200"/>
                  </a:lnTo>
                  <a:close/>
                </a:path>
                <a:path w="3041015" h="2565400">
                  <a:moveTo>
                    <a:pt x="2100463" y="2565400"/>
                  </a:moveTo>
                  <a:lnTo>
                    <a:pt x="2096364" y="2565400"/>
                  </a:lnTo>
                  <a:lnTo>
                    <a:pt x="2947447" y="1714500"/>
                  </a:lnTo>
                  <a:lnTo>
                    <a:pt x="3022855" y="1638300"/>
                  </a:lnTo>
                  <a:lnTo>
                    <a:pt x="3022855" y="1589067"/>
                  </a:lnTo>
                  <a:lnTo>
                    <a:pt x="3024494" y="1587500"/>
                  </a:lnTo>
                  <a:lnTo>
                    <a:pt x="3024494" y="1536700"/>
                  </a:lnTo>
                  <a:lnTo>
                    <a:pt x="3040887" y="1536700"/>
                  </a:lnTo>
                  <a:lnTo>
                    <a:pt x="3040887" y="1638300"/>
                  </a:lnTo>
                  <a:lnTo>
                    <a:pt x="3023675" y="1638300"/>
                  </a:lnTo>
                  <a:lnTo>
                    <a:pt x="2100463" y="2565400"/>
                  </a:lnTo>
                  <a:close/>
                </a:path>
                <a:path w="3041015" h="2565400">
                  <a:moveTo>
                    <a:pt x="1933255" y="2565400"/>
                  </a:moveTo>
                  <a:lnTo>
                    <a:pt x="1928337" y="2565400"/>
                  </a:lnTo>
                  <a:lnTo>
                    <a:pt x="2779420" y="1714500"/>
                  </a:lnTo>
                  <a:lnTo>
                    <a:pt x="2944485" y="1552518"/>
                  </a:lnTo>
                  <a:lnTo>
                    <a:pt x="1933255" y="2565400"/>
                  </a:lnTo>
                  <a:close/>
                </a:path>
                <a:path w="3041015" h="2565400">
                  <a:moveTo>
                    <a:pt x="31500" y="2120900"/>
                  </a:moveTo>
                  <a:lnTo>
                    <a:pt x="18851" y="2120900"/>
                  </a:lnTo>
                  <a:lnTo>
                    <a:pt x="558998" y="1587500"/>
                  </a:lnTo>
                  <a:lnTo>
                    <a:pt x="568014" y="1587500"/>
                  </a:lnTo>
                  <a:lnTo>
                    <a:pt x="486869" y="1663700"/>
                  </a:lnTo>
                  <a:lnTo>
                    <a:pt x="31500" y="2120900"/>
                  </a:lnTo>
                  <a:close/>
                </a:path>
                <a:path w="3041015" h="2565400">
                  <a:moveTo>
                    <a:pt x="2986661" y="1623685"/>
                  </a:moveTo>
                  <a:lnTo>
                    <a:pt x="3022855" y="1587500"/>
                  </a:lnTo>
                  <a:lnTo>
                    <a:pt x="3022855" y="1589067"/>
                  </a:lnTo>
                  <a:lnTo>
                    <a:pt x="2986661" y="1623685"/>
                  </a:lnTo>
                  <a:close/>
                </a:path>
                <a:path w="3041015" h="2565400">
                  <a:moveTo>
                    <a:pt x="2044727" y="2565400"/>
                  </a:moveTo>
                  <a:lnTo>
                    <a:pt x="2040629" y="2565400"/>
                  </a:lnTo>
                  <a:lnTo>
                    <a:pt x="2891712" y="1714500"/>
                  </a:lnTo>
                  <a:lnTo>
                    <a:pt x="2986661" y="1623685"/>
                  </a:lnTo>
                  <a:lnTo>
                    <a:pt x="2044727" y="2565400"/>
                  </a:lnTo>
                  <a:close/>
                </a:path>
                <a:path w="3041015" h="2565400">
                  <a:moveTo>
                    <a:pt x="2529239" y="2304729"/>
                  </a:moveTo>
                  <a:lnTo>
                    <a:pt x="2611392" y="2222500"/>
                  </a:lnTo>
                  <a:lnTo>
                    <a:pt x="3023674" y="1803400"/>
                  </a:lnTo>
                  <a:lnTo>
                    <a:pt x="3023675" y="1638300"/>
                  </a:lnTo>
                  <a:lnTo>
                    <a:pt x="3040887" y="1638300"/>
                  </a:lnTo>
                  <a:lnTo>
                    <a:pt x="3040887" y="1816100"/>
                  </a:lnTo>
                  <a:lnTo>
                    <a:pt x="3023674" y="1816100"/>
                  </a:lnTo>
                  <a:lnTo>
                    <a:pt x="2529239" y="2304729"/>
                  </a:lnTo>
                  <a:close/>
                </a:path>
                <a:path w="3041015" h="2565400">
                  <a:moveTo>
                    <a:pt x="53619" y="2036232"/>
                  </a:moveTo>
                  <a:lnTo>
                    <a:pt x="427035" y="1663700"/>
                  </a:lnTo>
                  <a:lnTo>
                    <a:pt x="436051" y="1663700"/>
                  </a:lnTo>
                  <a:lnTo>
                    <a:pt x="53619" y="2036232"/>
                  </a:lnTo>
                  <a:close/>
                </a:path>
                <a:path w="3041015" h="2565400">
                  <a:moveTo>
                    <a:pt x="2157018" y="2565400"/>
                  </a:moveTo>
                  <a:lnTo>
                    <a:pt x="2152100" y="2565400"/>
                  </a:lnTo>
                  <a:lnTo>
                    <a:pt x="3003183" y="1714500"/>
                  </a:lnTo>
                  <a:lnTo>
                    <a:pt x="3023675" y="1701800"/>
                  </a:lnTo>
                  <a:lnTo>
                    <a:pt x="2157018" y="2565400"/>
                  </a:lnTo>
                  <a:close/>
                </a:path>
                <a:path w="3041015" h="2565400">
                  <a:moveTo>
                    <a:pt x="86592" y="2565400"/>
                  </a:moveTo>
                  <a:lnTo>
                    <a:pt x="81674" y="2565400"/>
                  </a:lnTo>
                  <a:lnTo>
                    <a:pt x="922171" y="1727205"/>
                  </a:lnTo>
                  <a:lnTo>
                    <a:pt x="375397" y="2273300"/>
                  </a:lnTo>
                  <a:lnTo>
                    <a:pt x="86592" y="2565400"/>
                  </a:lnTo>
                  <a:close/>
                </a:path>
                <a:path w="3041015" h="2565400">
                  <a:moveTo>
                    <a:pt x="19671" y="2019300"/>
                  </a:moveTo>
                  <a:lnTo>
                    <a:pt x="18851" y="2019300"/>
                  </a:lnTo>
                  <a:lnTo>
                    <a:pt x="294252" y="1739900"/>
                  </a:lnTo>
                  <a:lnTo>
                    <a:pt x="304088" y="1739900"/>
                  </a:lnTo>
                  <a:lnTo>
                    <a:pt x="19671" y="2019300"/>
                  </a:lnTo>
                  <a:close/>
                </a:path>
                <a:path w="3041015" h="2565400">
                  <a:moveTo>
                    <a:pt x="2212754" y="2565400"/>
                  </a:moveTo>
                  <a:lnTo>
                    <a:pt x="2208656" y="2565400"/>
                  </a:lnTo>
                  <a:lnTo>
                    <a:pt x="2611392" y="2159000"/>
                  </a:lnTo>
                  <a:lnTo>
                    <a:pt x="3023660" y="1752614"/>
                  </a:lnTo>
                  <a:lnTo>
                    <a:pt x="2212754" y="2565400"/>
                  </a:lnTo>
                  <a:close/>
                </a:path>
                <a:path w="3041015" h="2565400">
                  <a:moveTo>
                    <a:pt x="31556" y="1955800"/>
                  </a:moveTo>
                  <a:lnTo>
                    <a:pt x="18851" y="1955800"/>
                  </a:lnTo>
                  <a:lnTo>
                    <a:pt x="161470" y="1816100"/>
                  </a:lnTo>
                  <a:lnTo>
                    <a:pt x="171305" y="1816100"/>
                  </a:lnTo>
                  <a:lnTo>
                    <a:pt x="31556" y="1955800"/>
                  </a:lnTo>
                  <a:close/>
                </a:path>
                <a:path w="3041015" h="2565400">
                  <a:moveTo>
                    <a:pt x="2649868" y="2295657"/>
                  </a:moveTo>
                  <a:lnTo>
                    <a:pt x="3023675" y="1917700"/>
                  </a:lnTo>
                  <a:lnTo>
                    <a:pt x="3023674" y="1816100"/>
                  </a:lnTo>
                  <a:lnTo>
                    <a:pt x="3040887" y="1816100"/>
                  </a:lnTo>
                  <a:lnTo>
                    <a:pt x="3040887" y="1930400"/>
                  </a:lnTo>
                  <a:lnTo>
                    <a:pt x="3023674" y="1930400"/>
                  </a:lnTo>
                  <a:lnTo>
                    <a:pt x="2649868" y="2295657"/>
                  </a:lnTo>
                  <a:close/>
                </a:path>
                <a:path w="3041015" h="2565400">
                  <a:moveTo>
                    <a:pt x="3021268" y="1869291"/>
                  </a:moveTo>
                  <a:lnTo>
                    <a:pt x="3023674" y="1866900"/>
                  </a:lnTo>
                  <a:lnTo>
                    <a:pt x="3021268" y="1869291"/>
                  </a:lnTo>
                  <a:close/>
                </a:path>
                <a:path w="3041015" h="2565400">
                  <a:moveTo>
                    <a:pt x="2435988" y="2451100"/>
                  </a:moveTo>
                  <a:lnTo>
                    <a:pt x="3021268" y="1869291"/>
                  </a:lnTo>
                  <a:lnTo>
                    <a:pt x="2499920" y="2387600"/>
                  </a:lnTo>
                  <a:lnTo>
                    <a:pt x="2442203" y="2447890"/>
                  </a:lnTo>
                  <a:lnTo>
                    <a:pt x="2435988" y="2451100"/>
                  </a:lnTo>
                  <a:close/>
                </a:path>
                <a:path w="3041015" h="2565400">
                  <a:moveTo>
                    <a:pt x="20491" y="2463800"/>
                  </a:moveTo>
                  <a:lnTo>
                    <a:pt x="20491" y="2462143"/>
                  </a:lnTo>
                  <a:lnTo>
                    <a:pt x="207370" y="2273300"/>
                  </a:lnTo>
                  <a:lnTo>
                    <a:pt x="596376" y="1888295"/>
                  </a:lnTo>
                  <a:lnTo>
                    <a:pt x="20491" y="2463800"/>
                  </a:lnTo>
                  <a:close/>
                </a:path>
                <a:path w="3041015" h="2565400">
                  <a:moveTo>
                    <a:pt x="18851" y="1905000"/>
                  </a:moveTo>
                  <a:lnTo>
                    <a:pt x="29507" y="1892300"/>
                  </a:lnTo>
                  <a:lnTo>
                    <a:pt x="38523" y="1892300"/>
                  </a:lnTo>
                  <a:lnTo>
                    <a:pt x="18851" y="1905000"/>
                  </a:lnTo>
                  <a:close/>
                </a:path>
                <a:path w="3041015" h="2565400">
                  <a:moveTo>
                    <a:pt x="19671" y="2298700"/>
                  </a:moveTo>
                  <a:lnTo>
                    <a:pt x="19671" y="2297684"/>
                  </a:lnTo>
                  <a:lnTo>
                    <a:pt x="39342" y="2273300"/>
                  </a:lnTo>
                  <a:lnTo>
                    <a:pt x="396111" y="1921076"/>
                  </a:lnTo>
                  <a:lnTo>
                    <a:pt x="19671" y="2298700"/>
                  </a:lnTo>
                  <a:close/>
                </a:path>
                <a:path w="3041015" h="2565400">
                  <a:moveTo>
                    <a:pt x="1905995" y="1977727"/>
                  </a:moveTo>
                  <a:lnTo>
                    <a:pt x="1960095" y="1923759"/>
                  </a:lnTo>
                  <a:lnTo>
                    <a:pt x="1940922" y="1943100"/>
                  </a:lnTo>
                  <a:lnTo>
                    <a:pt x="1905995" y="1977727"/>
                  </a:lnTo>
                  <a:close/>
                </a:path>
                <a:path w="3041015" h="2565400">
                  <a:moveTo>
                    <a:pt x="2875918" y="2181014"/>
                  </a:moveTo>
                  <a:lnTo>
                    <a:pt x="3019576" y="2032000"/>
                  </a:lnTo>
                  <a:lnTo>
                    <a:pt x="3021254" y="2032000"/>
                  </a:lnTo>
                  <a:lnTo>
                    <a:pt x="3022547" y="2019300"/>
                  </a:lnTo>
                  <a:lnTo>
                    <a:pt x="3023380" y="2006600"/>
                  </a:lnTo>
                  <a:lnTo>
                    <a:pt x="3023674" y="1993900"/>
                  </a:lnTo>
                  <a:lnTo>
                    <a:pt x="3023674" y="1930400"/>
                  </a:lnTo>
                  <a:lnTo>
                    <a:pt x="3040887" y="1930400"/>
                  </a:lnTo>
                  <a:lnTo>
                    <a:pt x="3040887" y="1993900"/>
                  </a:lnTo>
                  <a:lnTo>
                    <a:pt x="3034791" y="2044700"/>
                  </a:lnTo>
                  <a:lnTo>
                    <a:pt x="3017937" y="2044700"/>
                  </a:lnTo>
                  <a:lnTo>
                    <a:pt x="2875918" y="2181014"/>
                  </a:lnTo>
                  <a:close/>
                </a:path>
                <a:path w="3041015" h="2565400">
                  <a:moveTo>
                    <a:pt x="1316881" y="2565400"/>
                  </a:moveTo>
                  <a:lnTo>
                    <a:pt x="1313602" y="2565400"/>
                  </a:lnTo>
                  <a:lnTo>
                    <a:pt x="1605586" y="2275559"/>
                  </a:lnTo>
                  <a:lnTo>
                    <a:pt x="1905995" y="1977727"/>
                  </a:lnTo>
                  <a:lnTo>
                    <a:pt x="1316881" y="2565400"/>
                  </a:lnTo>
                  <a:close/>
                </a:path>
                <a:path w="3041015" h="2565400">
                  <a:moveTo>
                    <a:pt x="2700734" y="2298700"/>
                  </a:moveTo>
                  <a:lnTo>
                    <a:pt x="3023674" y="1981200"/>
                  </a:lnTo>
                  <a:lnTo>
                    <a:pt x="2708537" y="2294669"/>
                  </a:lnTo>
                  <a:lnTo>
                    <a:pt x="2700734" y="2298700"/>
                  </a:lnTo>
                  <a:close/>
                </a:path>
                <a:path w="3041015" h="2565400">
                  <a:moveTo>
                    <a:pt x="309947" y="2565400"/>
                  </a:moveTo>
                  <a:lnTo>
                    <a:pt x="305437" y="2565400"/>
                  </a:lnTo>
                  <a:lnTo>
                    <a:pt x="862031" y="2010586"/>
                  </a:lnTo>
                  <a:lnTo>
                    <a:pt x="599161" y="2273300"/>
                  </a:lnTo>
                  <a:lnTo>
                    <a:pt x="309947" y="2565400"/>
                  </a:lnTo>
                  <a:close/>
                </a:path>
                <a:path w="3041015" h="2565400">
                  <a:moveTo>
                    <a:pt x="19671" y="2070100"/>
                  </a:moveTo>
                  <a:lnTo>
                    <a:pt x="19671" y="2069301"/>
                  </a:lnTo>
                  <a:lnTo>
                    <a:pt x="53619" y="2036232"/>
                  </a:lnTo>
                  <a:lnTo>
                    <a:pt x="19671" y="2070100"/>
                  </a:lnTo>
                  <a:close/>
                </a:path>
                <a:path w="3041015" h="2565400">
                  <a:moveTo>
                    <a:pt x="2279281" y="2565400"/>
                  </a:moveTo>
                  <a:lnTo>
                    <a:pt x="2242815" y="2565400"/>
                  </a:lnTo>
                  <a:lnTo>
                    <a:pt x="2294189" y="2540000"/>
                  </a:lnTo>
                  <a:lnTo>
                    <a:pt x="2309918" y="2524256"/>
                  </a:lnTo>
                  <a:lnTo>
                    <a:pt x="2426972" y="2463800"/>
                  </a:lnTo>
                  <a:lnTo>
                    <a:pt x="2442203" y="2447890"/>
                  </a:lnTo>
                  <a:lnTo>
                    <a:pt x="2558935" y="2387600"/>
                  </a:lnTo>
                  <a:lnTo>
                    <a:pt x="2574341" y="2372023"/>
                  </a:lnTo>
                  <a:lnTo>
                    <a:pt x="2691718" y="2311400"/>
                  </a:lnTo>
                  <a:lnTo>
                    <a:pt x="2708537" y="2294669"/>
                  </a:lnTo>
                  <a:lnTo>
                    <a:pt x="2823681" y="2235200"/>
                  </a:lnTo>
                  <a:lnTo>
                    <a:pt x="2838835" y="2219480"/>
                  </a:lnTo>
                  <a:lnTo>
                    <a:pt x="2935972" y="2171700"/>
                  </a:lnTo>
                  <a:lnTo>
                    <a:pt x="2963418" y="2146300"/>
                  </a:lnTo>
                  <a:lnTo>
                    <a:pt x="2987098" y="2120900"/>
                  </a:lnTo>
                  <a:lnTo>
                    <a:pt x="3005706" y="2082800"/>
                  </a:lnTo>
                  <a:lnTo>
                    <a:pt x="3017937" y="2044700"/>
                  </a:lnTo>
                  <a:lnTo>
                    <a:pt x="3034791" y="2044700"/>
                  </a:lnTo>
                  <a:lnTo>
                    <a:pt x="3033267" y="2057400"/>
                  </a:lnTo>
                  <a:lnTo>
                    <a:pt x="3012507" y="2108200"/>
                  </a:lnTo>
                  <a:lnTo>
                    <a:pt x="2981757" y="2146300"/>
                  </a:lnTo>
                  <a:lnTo>
                    <a:pt x="2944169" y="2184400"/>
                  </a:lnTo>
                  <a:lnTo>
                    <a:pt x="2279281" y="2565400"/>
                  </a:lnTo>
                  <a:close/>
                </a:path>
                <a:path w="3041015" h="2565400">
                  <a:moveTo>
                    <a:pt x="1540644" y="2565400"/>
                  </a:moveTo>
                  <a:lnTo>
                    <a:pt x="1536875" y="2565400"/>
                  </a:lnTo>
                  <a:lnTo>
                    <a:pt x="1829142" y="2275559"/>
                  </a:lnTo>
                  <a:lnTo>
                    <a:pt x="1945053" y="2160432"/>
                  </a:lnTo>
                  <a:lnTo>
                    <a:pt x="1540644" y="2565400"/>
                  </a:lnTo>
                  <a:close/>
                </a:path>
                <a:path w="3041015" h="2565400">
                  <a:moveTo>
                    <a:pt x="2832697" y="2222500"/>
                  </a:moveTo>
                  <a:lnTo>
                    <a:pt x="2875918" y="2181014"/>
                  </a:lnTo>
                  <a:lnTo>
                    <a:pt x="2838835" y="2219480"/>
                  </a:lnTo>
                  <a:lnTo>
                    <a:pt x="2832697" y="2222500"/>
                  </a:lnTo>
                  <a:close/>
                </a:path>
                <a:path w="3041015" h="2565400">
                  <a:moveTo>
                    <a:pt x="198064" y="2565400"/>
                  </a:moveTo>
                  <a:lnTo>
                    <a:pt x="193965" y="2565400"/>
                  </a:lnTo>
                  <a:lnTo>
                    <a:pt x="518188" y="2242001"/>
                  </a:lnTo>
                  <a:lnTo>
                    <a:pt x="486869" y="2273300"/>
                  </a:lnTo>
                  <a:lnTo>
                    <a:pt x="198064" y="2565400"/>
                  </a:lnTo>
                  <a:close/>
                </a:path>
                <a:path w="3041015" h="2565400">
                  <a:moveTo>
                    <a:pt x="93958" y="2274592"/>
                  </a:moveTo>
                  <a:lnTo>
                    <a:pt x="95078" y="2273300"/>
                  </a:lnTo>
                  <a:lnTo>
                    <a:pt x="114244" y="2254360"/>
                  </a:lnTo>
                  <a:lnTo>
                    <a:pt x="93958" y="2274592"/>
                  </a:lnTo>
                  <a:close/>
                </a:path>
                <a:path w="3041015" h="2565400">
                  <a:moveTo>
                    <a:pt x="29038" y="2349500"/>
                  </a:moveTo>
                  <a:lnTo>
                    <a:pt x="18851" y="2349500"/>
                  </a:lnTo>
                  <a:lnTo>
                    <a:pt x="93958" y="2274592"/>
                  </a:lnTo>
                  <a:lnTo>
                    <a:pt x="29038" y="2349500"/>
                  </a:lnTo>
                  <a:close/>
                </a:path>
                <a:path w="3041015" h="2565400">
                  <a:moveTo>
                    <a:pt x="30036" y="2565400"/>
                  </a:moveTo>
                  <a:lnTo>
                    <a:pt x="25938" y="2565400"/>
                  </a:lnTo>
                  <a:lnTo>
                    <a:pt x="316608" y="2275559"/>
                  </a:lnTo>
                  <a:lnTo>
                    <a:pt x="30036" y="2565400"/>
                  </a:lnTo>
                  <a:close/>
                </a:path>
                <a:path w="3041015" h="2565400">
                  <a:moveTo>
                    <a:pt x="142328" y="2565400"/>
                  </a:moveTo>
                  <a:lnTo>
                    <a:pt x="138229" y="2565400"/>
                  </a:lnTo>
                  <a:lnTo>
                    <a:pt x="414974" y="2289644"/>
                  </a:lnTo>
                  <a:lnTo>
                    <a:pt x="142328" y="2565400"/>
                  </a:lnTo>
                  <a:close/>
                </a:path>
                <a:path w="3041015" h="2565400">
                  <a:moveTo>
                    <a:pt x="2568771" y="2374900"/>
                  </a:moveTo>
                  <a:lnTo>
                    <a:pt x="2649868" y="2295657"/>
                  </a:lnTo>
                  <a:lnTo>
                    <a:pt x="2574341" y="2372023"/>
                  </a:lnTo>
                  <a:lnTo>
                    <a:pt x="2568771" y="2374900"/>
                  </a:lnTo>
                  <a:close/>
                </a:path>
                <a:path w="3041015" h="2565400">
                  <a:moveTo>
                    <a:pt x="2304025" y="2527300"/>
                  </a:moveTo>
                  <a:lnTo>
                    <a:pt x="2529239" y="2304729"/>
                  </a:lnTo>
                  <a:lnTo>
                    <a:pt x="2309918" y="2524256"/>
                  </a:lnTo>
                  <a:lnTo>
                    <a:pt x="2304025" y="2527300"/>
                  </a:lnTo>
                  <a:close/>
                </a:path>
                <a:path w="3041015" h="2565400">
                  <a:moveTo>
                    <a:pt x="20491" y="2413000"/>
                  </a:moveTo>
                  <a:lnTo>
                    <a:pt x="18032" y="2413000"/>
                  </a:lnTo>
                  <a:lnTo>
                    <a:pt x="60379" y="2370509"/>
                  </a:lnTo>
                  <a:lnTo>
                    <a:pt x="20491" y="2413000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06405" y="9403093"/>
              <a:ext cx="79505" cy="10666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76888" y="9246534"/>
              <a:ext cx="79505" cy="10666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640007" y="9326043"/>
              <a:ext cx="79505" cy="10666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2649843" y="7852602"/>
              <a:ext cx="3023235" cy="2434590"/>
            </a:xfrm>
            <a:custGeom>
              <a:avLst/>
              <a:gdLst/>
              <a:ahLst/>
              <a:cxnLst/>
              <a:rect l="l" t="t" r="r" b="b"/>
              <a:pathLst>
                <a:path w="3023235" h="2434590">
                  <a:moveTo>
                    <a:pt x="2477691" y="2434397"/>
                  </a:moveTo>
                  <a:lnTo>
                    <a:pt x="0" y="2434397"/>
                  </a:lnTo>
                  <a:lnTo>
                    <a:pt x="0" y="1825904"/>
                  </a:lnTo>
                  <a:lnTo>
                    <a:pt x="7197" y="1774289"/>
                  </a:lnTo>
                  <a:lnTo>
                    <a:pt x="26843" y="1724058"/>
                  </a:lnTo>
                  <a:lnTo>
                    <a:pt x="56017" y="1680897"/>
                  </a:lnTo>
                  <a:lnTo>
                    <a:pt x="91800" y="1650492"/>
                  </a:lnTo>
                  <a:lnTo>
                    <a:pt x="2931055" y="11129"/>
                  </a:lnTo>
                  <a:lnTo>
                    <a:pt x="2966837" y="0"/>
                  </a:lnTo>
                  <a:lnTo>
                    <a:pt x="2996011" y="9387"/>
                  </a:lnTo>
                  <a:lnTo>
                    <a:pt x="3015657" y="37064"/>
                  </a:lnTo>
                  <a:lnTo>
                    <a:pt x="3022855" y="80802"/>
                  </a:lnTo>
                  <a:lnTo>
                    <a:pt x="3022855" y="1997217"/>
                  </a:lnTo>
                  <a:lnTo>
                    <a:pt x="3015657" y="2048831"/>
                  </a:lnTo>
                  <a:lnTo>
                    <a:pt x="2996012" y="2099062"/>
                  </a:lnTo>
                  <a:lnTo>
                    <a:pt x="2966837" y="2142224"/>
                  </a:lnTo>
                  <a:lnTo>
                    <a:pt x="2931055" y="2172629"/>
                  </a:lnTo>
                  <a:lnTo>
                    <a:pt x="2477691" y="2434397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640007" y="7843240"/>
              <a:ext cx="3041015" cy="2444115"/>
            </a:xfrm>
            <a:custGeom>
              <a:avLst/>
              <a:gdLst/>
              <a:ahLst/>
              <a:cxnLst/>
              <a:rect l="l" t="t" r="r" b="b"/>
              <a:pathLst>
                <a:path w="3041015" h="2444115">
                  <a:moveTo>
                    <a:pt x="18851" y="2443760"/>
                  </a:moveTo>
                  <a:lnTo>
                    <a:pt x="0" y="2443760"/>
                  </a:lnTo>
                  <a:lnTo>
                    <a:pt x="0" y="1835266"/>
                  </a:lnTo>
                  <a:lnTo>
                    <a:pt x="7620" y="1781218"/>
                  </a:lnTo>
                  <a:lnTo>
                    <a:pt x="28380" y="1728707"/>
                  </a:lnTo>
                  <a:lnTo>
                    <a:pt x="59129" y="1683574"/>
                  </a:lnTo>
                  <a:lnTo>
                    <a:pt x="96718" y="1651657"/>
                  </a:lnTo>
                  <a:lnTo>
                    <a:pt x="2935972" y="12295"/>
                  </a:lnTo>
                  <a:lnTo>
                    <a:pt x="2972959" y="0"/>
                  </a:lnTo>
                  <a:lnTo>
                    <a:pt x="2990031" y="1229"/>
                  </a:lnTo>
                  <a:lnTo>
                    <a:pt x="3032178" y="39242"/>
                  </a:lnTo>
                  <a:lnTo>
                    <a:pt x="3040887" y="90164"/>
                  </a:lnTo>
                  <a:lnTo>
                    <a:pt x="3040887" y="170493"/>
                  </a:lnTo>
                  <a:lnTo>
                    <a:pt x="3022855" y="170493"/>
                  </a:lnTo>
                  <a:lnTo>
                    <a:pt x="18851" y="1904939"/>
                  </a:lnTo>
                  <a:lnTo>
                    <a:pt x="18851" y="2443760"/>
                  </a:lnTo>
                  <a:close/>
                </a:path>
                <a:path w="3041015" h="2444115">
                  <a:moveTo>
                    <a:pt x="2505001" y="2443760"/>
                  </a:moveTo>
                  <a:lnTo>
                    <a:pt x="2468412" y="2443760"/>
                  </a:lnTo>
                  <a:lnTo>
                    <a:pt x="2935972" y="2173794"/>
                  </a:lnTo>
                  <a:lnTo>
                    <a:pt x="2969949" y="2144901"/>
                  </a:lnTo>
                  <a:lnTo>
                    <a:pt x="2997548" y="2103712"/>
                  </a:lnTo>
                  <a:lnTo>
                    <a:pt x="3016080" y="2055760"/>
                  </a:lnTo>
                  <a:lnTo>
                    <a:pt x="3022855" y="2006579"/>
                  </a:lnTo>
                  <a:lnTo>
                    <a:pt x="3022855" y="170493"/>
                  </a:lnTo>
                  <a:lnTo>
                    <a:pt x="3040887" y="170493"/>
                  </a:lnTo>
                  <a:lnTo>
                    <a:pt x="3040887" y="2006579"/>
                  </a:lnTo>
                  <a:lnTo>
                    <a:pt x="3033267" y="2060627"/>
                  </a:lnTo>
                  <a:lnTo>
                    <a:pt x="3012507" y="2113138"/>
                  </a:lnTo>
                  <a:lnTo>
                    <a:pt x="2981757" y="2158272"/>
                  </a:lnTo>
                  <a:lnTo>
                    <a:pt x="2944169" y="2190188"/>
                  </a:lnTo>
                  <a:lnTo>
                    <a:pt x="2505001" y="2443760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726889" y="9533422"/>
              <a:ext cx="79505" cy="10666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60492" y="9456372"/>
              <a:ext cx="79505" cy="10666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998192" y="9376863"/>
              <a:ext cx="79505" cy="10666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3134254" y="9041614"/>
              <a:ext cx="1198880" cy="1245870"/>
            </a:xfrm>
            <a:custGeom>
              <a:avLst/>
              <a:gdLst/>
              <a:ahLst/>
              <a:cxnLst/>
              <a:rect l="l" t="t" r="r" b="b"/>
              <a:pathLst>
                <a:path w="1198879" h="1245870">
                  <a:moveTo>
                    <a:pt x="554644" y="1245385"/>
                  </a:moveTo>
                  <a:lnTo>
                    <a:pt x="0" y="1245385"/>
                  </a:lnTo>
                  <a:lnTo>
                    <a:pt x="0" y="691810"/>
                  </a:lnTo>
                  <a:lnTo>
                    <a:pt x="1198322" y="0"/>
                  </a:lnTo>
                  <a:lnTo>
                    <a:pt x="1198322" y="873780"/>
                  </a:lnTo>
                  <a:lnTo>
                    <a:pt x="554644" y="1245385"/>
                  </a:lnTo>
                  <a:close/>
                </a:path>
              </a:pathLst>
            </a:custGeom>
            <a:solidFill>
              <a:srgbClr val="F0AB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454704" y="8547345"/>
              <a:ext cx="734060" cy="1298575"/>
            </a:xfrm>
            <a:custGeom>
              <a:avLst/>
              <a:gdLst/>
              <a:ahLst/>
              <a:cxnLst/>
              <a:rect l="l" t="t" r="r" b="b"/>
              <a:pathLst>
                <a:path w="734060" h="1298575">
                  <a:moveTo>
                    <a:pt x="0" y="787713"/>
                  </a:moveTo>
                  <a:lnTo>
                    <a:pt x="0" y="423775"/>
                  </a:lnTo>
                  <a:lnTo>
                    <a:pt x="733583" y="0"/>
                  </a:lnTo>
                  <a:lnTo>
                    <a:pt x="733583" y="363938"/>
                  </a:lnTo>
                  <a:lnTo>
                    <a:pt x="0" y="787713"/>
                  </a:lnTo>
                  <a:close/>
                </a:path>
                <a:path w="734060" h="1298575">
                  <a:moveTo>
                    <a:pt x="0" y="1298375"/>
                  </a:moveTo>
                  <a:lnTo>
                    <a:pt x="0" y="901649"/>
                  </a:lnTo>
                  <a:lnTo>
                    <a:pt x="733583" y="477874"/>
                  </a:lnTo>
                  <a:lnTo>
                    <a:pt x="733583" y="874600"/>
                  </a:lnTo>
                  <a:lnTo>
                    <a:pt x="0" y="1298375"/>
                  </a:lnTo>
                  <a:close/>
                </a:path>
              </a:pathLst>
            </a:custGeom>
            <a:solidFill>
              <a:srgbClr val="94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125228" y="8531783"/>
              <a:ext cx="2072639" cy="1755775"/>
            </a:xfrm>
            <a:custGeom>
              <a:avLst/>
              <a:gdLst/>
              <a:ahLst/>
              <a:cxnLst/>
              <a:rect l="l" t="t" r="r" b="b"/>
              <a:pathLst>
                <a:path w="2072639" h="1755775">
                  <a:moveTo>
                    <a:pt x="1217180" y="493445"/>
                  </a:moveTo>
                  <a:lnTo>
                    <a:pt x="4914" y="1193457"/>
                  </a:lnTo>
                  <a:lnTo>
                    <a:pt x="0" y="1195908"/>
                  </a:lnTo>
                  <a:lnTo>
                    <a:pt x="0" y="1755216"/>
                  </a:lnTo>
                  <a:lnTo>
                    <a:pt x="18859" y="1755216"/>
                  </a:lnTo>
                  <a:lnTo>
                    <a:pt x="18859" y="1207389"/>
                  </a:lnTo>
                  <a:lnTo>
                    <a:pt x="1198321" y="526224"/>
                  </a:lnTo>
                  <a:lnTo>
                    <a:pt x="1198321" y="1377873"/>
                  </a:lnTo>
                  <a:lnTo>
                    <a:pt x="544931" y="1755216"/>
                  </a:lnTo>
                  <a:lnTo>
                    <a:pt x="582180" y="1755216"/>
                  </a:lnTo>
                  <a:lnTo>
                    <a:pt x="1212265" y="1391818"/>
                  </a:lnTo>
                  <a:lnTo>
                    <a:pt x="1217180" y="1388529"/>
                  </a:lnTo>
                  <a:lnTo>
                    <a:pt x="1217180" y="526224"/>
                  </a:lnTo>
                  <a:lnTo>
                    <a:pt x="1217180" y="493445"/>
                  </a:lnTo>
                  <a:close/>
                </a:path>
                <a:path w="2072639" h="1755775">
                  <a:moveTo>
                    <a:pt x="1435201" y="1703298"/>
                  </a:moveTo>
                  <a:lnTo>
                    <a:pt x="1345298" y="1755216"/>
                  </a:lnTo>
                  <a:lnTo>
                    <a:pt x="1431861" y="1755216"/>
                  </a:lnTo>
                  <a:lnTo>
                    <a:pt x="1435201" y="1753298"/>
                  </a:lnTo>
                  <a:lnTo>
                    <a:pt x="1435201" y="1703298"/>
                  </a:lnTo>
                  <a:close/>
                </a:path>
                <a:path w="2072639" h="1755775">
                  <a:moveTo>
                    <a:pt x="1435201" y="1573784"/>
                  </a:moveTo>
                  <a:lnTo>
                    <a:pt x="1121079" y="1755216"/>
                  </a:lnTo>
                  <a:lnTo>
                    <a:pt x="1207643" y="1755216"/>
                  </a:lnTo>
                  <a:lnTo>
                    <a:pt x="1435201" y="1623783"/>
                  </a:lnTo>
                  <a:lnTo>
                    <a:pt x="1435201" y="1573784"/>
                  </a:lnTo>
                  <a:close/>
                </a:path>
                <a:path w="2072639" h="1755775">
                  <a:moveTo>
                    <a:pt x="1435201" y="1444269"/>
                  </a:moveTo>
                  <a:lnTo>
                    <a:pt x="896327" y="1755216"/>
                  </a:lnTo>
                  <a:lnTo>
                    <a:pt x="983437" y="1755216"/>
                  </a:lnTo>
                  <a:lnTo>
                    <a:pt x="1435201" y="1494269"/>
                  </a:lnTo>
                  <a:lnTo>
                    <a:pt x="1435201" y="1444269"/>
                  </a:lnTo>
                  <a:close/>
                </a:path>
                <a:path w="2072639" h="1755775">
                  <a:moveTo>
                    <a:pt x="2072068" y="477862"/>
                  </a:moveTo>
                  <a:lnTo>
                    <a:pt x="2053221" y="488734"/>
                  </a:lnTo>
                  <a:lnTo>
                    <a:pt x="2053221" y="509841"/>
                  </a:lnTo>
                  <a:lnTo>
                    <a:pt x="2053221" y="884428"/>
                  </a:lnTo>
                  <a:lnTo>
                    <a:pt x="1338491" y="1296733"/>
                  </a:lnTo>
                  <a:lnTo>
                    <a:pt x="1338491" y="922134"/>
                  </a:lnTo>
                  <a:lnTo>
                    <a:pt x="2053221" y="509841"/>
                  </a:lnTo>
                  <a:lnTo>
                    <a:pt x="2053221" y="488734"/>
                  </a:lnTo>
                  <a:lnTo>
                    <a:pt x="1324546" y="909015"/>
                  </a:lnTo>
                  <a:lnTo>
                    <a:pt x="1319631" y="911479"/>
                  </a:lnTo>
                  <a:lnTo>
                    <a:pt x="1319631" y="1329512"/>
                  </a:lnTo>
                  <a:lnTo>
                    <a:pt x="1376476" y="1296733"/>
                  </a:lnTo>
                  <a:lnTo>
                    <a:pt x="2067153" y="898359"/>
                  </a:lnTo>
                  <a:lnTo>
                    <a:pt x="2072068" y="895908"/>
                  </a:lnTo>
                  <a:lnTo>
                    <a:pt x="2072068" y="509841"/>
                  </a:lnTo>
                  <a:lnTo>
                    <a:pt x="2072068" y="477862"/>
                  </a:lnTo>
                  <a:close/>
                </a:path>
                <a:path w="2072639" h="1755775">
                  <a:moveTo>
                    <a:pt x="2072068" y="0"/>
                  </a:moveTo>
                  <a:lnTo>
                    <a:pt x="2053221" y="10871"/>
                  </a:lnTo>
                  <a:lnTo>
                    <a:pt x="2053221" y="32778"/>
                  </a:lnTo>
                  <a:lnTo>
                    <a:pt x="2053221" y="374586"/>
                  </a:lnTo>
                  <a:lnTo>
                    <a:pt x="1338491" y="786892"/>
                  </a:lnTo>
                  <a:lnTo>
                    <a:pt x="1338491" y="445084"/>
                  </a:lnTo>
                  <a:lnTo>
                    <a:pt x="2053221" y="32778"/>
                  </a:lnTo>
                  <a:lnTo>
                    <a:pt x="2053221" y="10871"/>
                  </a:lnTo>
                  <a:lnTo>
                    <a:pt x="1324546" y="431152"/>
                  </a:lnTo>
                  <a:lnTo>
                    <a:pt x="1319631" y="433603"/>
                  </a:lnTo>
                  <a:lnTo>
                    <a:pt x="1319631" y="818857"/>
                  </a:lnTo>
                  <a:lnTo>
                    <a:pt x="1375054" y="786892"/>
                  </a:lnTo>
                  <a:lnTo>
                    <a:pt x="2067153" y="387705"/>
                  </a:lnTo>
                  <a:lnTo>
                    <a:pt x="2072068" y="385241"/>
                  </a:lnTo>
                  <a:lnTo>
                    <a:pt x="2072068" y="32778"/>
                  </a:lnTo>
                  <a:lnTo>
                    <a:pt x="2072068" y="0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954659" y="1479108"/>
            <a:ext cx="12160250" cy="6544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90955">
              <a:lnSpc>
                <a:spcPct val="100000"/>
              </a:lnSpc>
              <a:spcBef>
                <a:spcPts val="100"/>
              </a:spcBef>
            </a:pPr>
            <a:r>
              <a:rPr sz="5000" b="1" spc="-100" dirty="0">
                <a:solidFill>
                  <a:srgbClr val="F6B4A6"/>
                </a:solidFill>
                <a:latin typeface="Tahoma"/>
                <a:cs typeface="Tahoma"/>
              </a:rPr>
              <a:t>Môn</a:t>
            </a:r>
            <a:r>
              <a:rPr sz="5000" b="1" spc="-270" dirty="0">
                <a:solidFill>
                  <a:srgbClr val="F6B4A6"/>
                </a:solidFill>
                <a:latin typeface="Tahoma"/>
                <a:cs typeface="Tahoma"/>
              </a:rPr>
              <a:t> </a:t>
            </a:r>
            <a:r>
              <a:rPr sz="5000" b="1" spc="-200" dirty="0">
                <a:solidFill>
                  <a:srgbClr val="F6B4A6"/>
                </a:solidFill>
                <a:latin typeface="Tahoma"/>
                <a:cs typeface="Tahoma"/>
              </a:rPr>
              <a:t>học:</a:t>
            </a:r>
            <a:r>
              <a:rPr sz="5000" b="1" spc="-165" dirty="0">
                <a:solidFill>
                  <a:srgbClr val="F6B4A6"/>
                </a:solidFill>
                <a:latin typeface="Tahoma"/>
                <a:cs typeface="Tahoma"/>
              </a:rPr>
              <a:t> </a:t>
            </a:r>
            <a:r>
              <a:rPr sz="5000" b="1" spc="-55" dirty="0">
                <a:solidFill>
                  <a:srgbClr val="F6B4A6"/>
                </a:solidFill>
                <a:latin typeface="Tahoma"/>
                <a:cs typeface="Tahoma"/>
              </a:rPr>
              <a:t>Điện</a:t>
            </a:r>
            <a:r>
              <a:rPr sz="5000" b="1" spc="-250" dirty="0">
                <a:solidFill>
                  <a:srgbClr val="F6B4A6"/>
                </a:solidFill>
                <a:latin typeface="Tahoma"/>
                <a:cs typeface="Tahoma"/>
              </a:rPr>
              <a:t> </a:t>
            </a:r>
            <a:r>
              <a:rPr sz="5000" b="1" dirty="0">
                <a:solidFill>
                  <a:srgbClr val="F6B4A6"/>
                </a:solidFill>
                <a:latin typeface="Tahoma"/>
                <a:cs typeface="Tahoma"/>
              </a:rPr>
              <a:t>toán</a:t>
            </a:r>
            <a:r>
              <a:rPr sz="5000" b="1" spc="-229" dirty="0">
                <a:solidFill>
                  <a:srgbClr val="F6B4A6"/>
                </a:solidFill>
                <a:latin typeface="Tahoma"/>
                <a:cs typeface="Tahoma"/>
              </a:rPr>
              <a:t> </a:t>
            </a:r>
            <a:r>
              <a:rPr sz="5000" b="1" dirty="0">
                <a:solidFill>
                  <a:srgbClr val="F6B4A6"/>
                </a:solidFill>
                <a:latin typeface="Tahoma"/>
                <a:cs typeface="Tahoma"/>
              </a:rPr>
              <a:t>đám</a:t>
            </a:r>
            <a:r>
              <a:rPr sz="5000" b="1" spc="-229" dirty="0">
                <a:solidFill>
                  <a:srgbClr val="F6B4A6"/>
                </a:solidFill>
                <a:latin typeface="Tahoma"/>
                <a:cs typeface="Tahoma"/>
              </a:rPr>
              <a:t> </a:t>
            </a:r>
            <a:r>
              <a:rPr sz="5000" b="1" spc="-25" dirty="0">
                <a:solidFill>
                  <a:srgbClr val="F6B4A6"/>
                </a:solidFill>
                <a:latin typeface="Tahoma"/>
                <a:cs typeface="Tahoma"/>
              </a:rPr>
              <a:t>mây</a:t>
            </a:r>
            <a:endParaRPr sz="5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280"/>
              </a:spcBef>
            </a:pPr>
            <a:r>
              <a:rPr sz="5000" b="1" spc="-55" dirty="0">
                <a:solidFill>
                  <a:srgbClr val="F6B4A6"/>
                </a:solidFill>
                <a:latin typeface="Palatino Linotype"/>
                <a:cs typeface="Palatino Linotype"/>
              </a:rPr>
              <a:t>GVHD:</a:t>
            </a:r>
            <a:r>
              <a:rPr sz="5000" b="1" spc="-145" dirty="0">
                <a:solidFill>
                  <a:srgbClr val="F6B4A6"/>
                </a:solidFill>
                <a:latin typeface="Palatino Linotype"/>
                <a:cs typeface="Palatino Linotype"/>
              </a:rPr>
              <a:t> </a:t>
            </a:r>
            <a:r>
              <a:rPr sz="5000" b="1" spc="140" dirty="0">
                <a:solidFill>
                  <a:srgbClr val="F6B4A6"/>
                </a:solidFill>
                <a:latin typeface="Palatino Linotype"/>
                <a:cs typeface="Palatino Linotype"/>
              </a:rPr>
              <a:t>ThS</a:t>
            </a:r>
            <a:r>
              <a:rPr sz="5000" b="1" spc="-140" dirty="0">
                <a:solidFill>
                  <a:srgbClr val="F6B4A6"/>
                </a:solidFill>
                <a:latin typeface="Palatino Linotype"/>
                <a:cs typeface="Palatino Linotype"/>
              </a:rPr>
              <a:t> </a:t>
            </a:r>
            <a:r>
              <a:rPr sz="5000" b="1" spc="480" dirty="0">
                <a:solidFill>
                  <a:srgbClr val="F6B4A6"/>
                </a:solidFill>
                <a:latin typeface="Palatino Linotype"/>
                <a:cs typeface="Palatino Linotype"/>
              </a:rPr>
              <a:t>Trương</a:t>
            </a:r>
            <a:r>
              <a:rPr sz="5000" b="1" spc="-145" dirty="0">
                <a:solidFill>
                  <a:srgbClr val="F6B4A6"/>
                </a:solidFill>
                <a:latin typeface="Palatino Linotype"/>
                <a:cs typeface="Palatino Linotype"/>
              </a:rPr>
              <a:t> </a:t>
            </a:r>
            <a:r>
              <a:rPr sz="5000" b="1" spc="215" dirty="0">
                <a:solidFill>
                  <a:srgbClr val="F6B4A6"/>
                </a:solidFill>
                <a:latin typeface="Palatino Linotype"/>
                <a:cs typeface="Palatino Linotype"/>
              </a:rPr>
              <a:t>Thị</a:t>
            </a:r>
            <a:r>
              <a:rPr sz="5000" b="1" spc="-140" dirty="0">
                <a:solidFill>
                  <a:srgbClr val="F6B4A6"/>
                </a:solidFill>
                <a:latin typeface="Palatino Linotype"/>
                <a:cs typeface="Palatino Linotype"/>
              </a:rPr>
              <a:t> </a:t>
            </a:r>
            <a:r>
              <a:rPr sz="5000" b="1" spc="210" dirty="0">
                <a:solidFill>
                  <a:srgbClr val="F6B4A6"/>
                </a:solidFill>
                <a:latin typeface="Palatino Linotype"/>
                <a:cs typeface="Palatino Linotype"/>
              </a:rPr>
              <a:t>Ngọc</a:t>
            </a:r>
            <a:r>
              <a:rPr sz="5000" b="1" spc="-140" dirty="0">
                <a:solidFill>
                  <a:srgbClr val="F6B4A6"/>
                </a:solidFill>
                <a:latin typeface="Palatino Linotype"/>
                <a:cs typeface="Palatino Linotype"/>
              </a:rPr>
              <a:t> </a:t>
            </a:r>
            <a:r>
              <a:rPr sz="5000" b="1" spc="425" dirty="0">
                <a:solidFill>
                  <a:srgbClr val="F6B4A6"/>
                </a:solidFill>
                <a:latin typeface="Palatino Linotype"/>
                <a:cs typeface="Palatino Linotype"/>
              </a:rPr>
              <a:t>Phượng</a:t>
            </a:r>
            <a:endParaRPr sz="50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6050">
              <a:latin typeface="Palatino Linotype"/>
              <a:cs typeface="Palatino Linotype"/>
            </a:endParaRPr>
          </a:p>
          <a:p>
            <a:pPr marL="3188970">
              <a:lnSpc>
                <a:spcPct val="100000"/>
              </a:lnSpc>
            </a:pPr>
            <a:r>
              <a:rPr sz="5200" b="1" dirty="0">
                <a:solidFill>
                  <a:srgbClr val="F6B4A6"/>
                </a:solidFill>
                <a:latin typeface="Tahoma"/>
                <a:cs typeface="Tahoma"/>
              </a:rPr>
              <a:t>Đề</a:t>
            </a:r>
            <a:r>
              <a:rPr sz="5200" b="1" spc="-315" dirty="0">
                <a:solidFill>
                  <a:srgbClr val="F6B4A6"/>
                </a:solidFill>
                <a:latin typeface="Tahoma"/>
                <a:cs typeface="Tahoma"/>
              </a:rPr>
              <a:t> </a:t>
            </a:r>
            <a:r>
              <a:rPr sz="5200" b="1" spc="-25" dirty="0">
                <a:solidFill>
                  <a:srgbClr val="F6B4A6"/>
                </a:solidFill>
                <a:latin typeface="Tahoma"/>
                <a:cs typeface="Tahoma"/>
              </a:rPr>
              <a:t>tài</a:t>
            </a:r>
            <a:endParaRPr sz="5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650">
              <a:latin typeface="Tahoma"/>
              <a:cs typeface="Tahoma"/>
            </a:endParaRPr>
          </a:p>
          <a:p>
            <a:pPr marL="511809" marR="263525">
              <a:lnSpc>
                <a:spcPts val="6450"/>
              </a:lnSpc>
            </a:pPr>
            <a:r>
              <a:rPr sz="5750" b="1" spc="-430" dirty="0">
                <a:solidFill>
                  <a:srgbClr val="F6B4A6"/>
                </a:solidFill>
                <a:latin typeface="Tahoma"/>
                <a:cs typeface="Tahoma"/>
              </a:rPr>
              <a:t>TÌM</a:t>
            </a:r>
            <a:r>
              <a:rPr sz="5750" b="1" spc="-70" dirty="0">
                <a:solidFill>
                  <a:srgbClr val="F6B4A6"/>
                </a:solidFill>
                <a:latin typeface="Tahoma"/>
                <a:cs typeface="Tahoma"/>
              </a:rPr>
              <a:t> </a:t>
            </a:r>
            <a:r>
              <a:rPr sz="5750" b="1" spc="-270" dirty="0">
                <a:solidFill>
                  <a:srgbClr val="F6B4A6"/>
                </a:solidFill>
                <a:latin typeface="Tahoma"/>
                <a:cs typeface="Tahoma"/>
              </a:rPr>
              <a:t>HIỂU</a:t>
            </a:r>
            <a:r>
              <a:rPr sz="5750" b="1" spc="-110" dirty="0">
                <a:solidFill>
                  <a:srgbClr val="F6B4A6"/>
                </a:solidFill>
                <a:latin typeface="Tahoma"/>
                <a:cs typeface="Tahoma"/>
              </a:rPr>
              <a:t> </a:t>
            </a:r>
            <a:r>
              <a:rPr sz="5750" b="1" spc="114" dirty="0">
                <a:solidFill>
                  <a:srgbClr val="F6B4A6"/>
                </a:solidFill>
                <a:latin typeface="Tahoma"/>
                <a:cs typeface="Tahoma"/>
              </a:rPr>
              <a:t>VỀ</a:t>
            </a:r>
            <a:r>
              <a:rPr sz="5750" b="1" spc="-90" dirty="0">
                <a:solidFill>
                  <a:srgbClr val="F6B4A6"/>
                </a:solidFill>
                <a:latin typeface="Tahoma"/>
                <a:cs typeface="Tahoma"/>
              </a:rPr>
              <a:t> </a:t>
            </a:r>
            <a:r>
              <a:rPr sz="5750" b="1" spc="190" dirty="0">
                <a:solidFill>
                  <a:srgbClr val="F6B4A6"/>
                </a:solidFill>
                <a:latin typeface="Tahoma"/>
                <a:cs typeface="Tahoma"/>
              </a:rPr>
              <a:t>CÁC</a:t>
            </a:r>
            <a:r>
              <a:rPr sz="5750" b="1" spc="-90" dirty="0">
                <a:solidFill>
                  <a:srgbClr val="F6B4A6"/>
                </a:solidFill>
                <a:latin typeface="Tahoma"/>
                <a:cs typeface="Tahoma"/>
              </a:rPr>
              <a:t> </a:t>
            </a:r>
            <a:r>
              <a:rPr sz="5750" b="1" spc="-185" dirty="0">
                <a:solidFill>
                  <a:srgbClr val="F6B4A6"/>
                </a:solidFill>
                <a:latin typeface="Tahoma"/>
                <a:cs typeface="Tahoma"/>
              </a:rPr>
              <a:t>DỊCH</a:t>
            </a:r>
            <a:r>
              <a:rPr sz="5750" b="1" spc="-90" dirty="0">
                <a:solidFill>
                  <a:srgbClr val="F6B4A6"/>
                </a:solidFill>
                <a:latin typeface="Tahoma"/>
                <a:cs typeface="Tahoma"/>
              </a:rPr>
              <a:t> </a:t>
            </a:r>
            <a:r>
              <a:rPr sz="5750" b="1" spc="190" dirty="0">
                <a:solidFill>
                  <a:srgbClr val="F6B4A6"/>
                </a:solidFill>
                <a:latin typeface="Tahoma"/>
                <a:cs typeface="Tahoma"/>
              </a:rPr>
              <a:t>VỤ</a:t>
            </a:r>
            <a:r>
              <a:rPr sz="5750" b="1" spc="-85" dirty="0">
                <a:solidFill>
                  <a:srgbClr val="F6B4A6"/>
                </a:solidFill>
                <a:latin typeface="Tahoma"/>
                <a:cs typeface="Tahoma"/>
              </a:rPr>
              <a:t> </a:t>
            </a:r>
            <a:r>
              <a:rPr sz="5750" b="1" spc="155" dirty="0">
                <a:solidFill>
                  <a:srgbClr val="F6B4A6"/>
                </a:solidFill>
                <a:latin typeface="Tahoma"/>
                <a:cs typeface="Tahoma"/>
              </a:rPr>
              <a:t>CỦA </a:t>
            </a:r>
            <a:r>
              <a:rPr sz="5750" b="1" spc="350" dirty="0">
                <a:solidFill>
                  <a:srgbClr val="F6B4A6"/>
                </a:solidFill>
                <a:latin typeface="Tahoma"/>
                <a:cs typeface="Tahoma"/>
              </a:rPr>
              <a:t>AWS</a:t>
            </a:r>
            <a:r>
              <a:rPr sz="5750" b="1" spc="-60" dirty="0">
                <a:solidFill>
                  <a:srgbClr val="F6B4A6"/>
                </a:solidFill>
                <a:latin typeface="Tahoma"/>
                <a:cs typeface="Tahoma"/>
              </a:rPr>
              <a:t> </a:t>
            </a:r>
            <a:r>
              <a:rPr sz="5750" b="1" spc="-10" dirty="0">
                <a:solidFill>
                  <a:srgbClr val="F6B4A6"/>
                </a:solidFill>
                <a:latin typeface="Tahoma"/>
                <a:cs typeface="Tahoma"/>
              </a:rPr>
              <a:t>CODEGURU</a:t>
            </a:r>
            <a:endParaRPr sz="57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66231" y="1424627"/>
            <a:ext cx="9921767" cy="82295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62074" y="4665800"/>
            <a:ext cx="123824" cy="1238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62074" y="5599250"/>
            <a:ext cx="123824" cy="1238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62074" y="6532699"/>
            <a:ext cx="123824" cy="12382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663700" y="4453075"/>
            <a:ext cx="9921766" cy="23941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1" dirty="0">
                <a:latin typeface="Tahoma"/>
                <a:cs typeface="Tahoma"/>
              </a:rPr>
              <a:t>Đăng</a:t>
            </a:r>
            <a:r>
              <a:rPr sz="3500" b="1" spc="-100" dirty="0">
                <a:latin typeface="Tahoma"/>
                <a:cs typeface="Tahoma"/>
              </a:rPr>
              <a:t> </a:t>
            </a:r>
            <a:r>
              <a:rPr sz="3500" b="1" spc="-45" dirty="0">
                <a:latin typeface="Tahoma"/>
                <a:cs typeface="Tahoma"/>
              </a:rPr>
              <a:t>ký</a:t>
            </a:r>
            <a:r>
              <a:rPr sz="3500" b="1" spc="-95" dirty="0">
                <a:latin typeface="Tahoma"/>
                <a:cs typeface="Tahoma"/>
              </a:rPr>
              <a:t> </a:t>
            </a:r>
            <a:r>
              <a:rPr sz="3500" b="1" dirty="0">
                <a:latin typeface="Tahoma"/>
                <a:cs typeface="Tahoma"/>
              </a:rPr>
              <a:t>tài</a:t>
            </a:r>
            <a:r>
              <a:rPr sz="3500" b="1" spc="-100" dirty="0">
                <a:latin typeface="Tahoma"/>
                <a:cs typeface="Tahoma"/>
              </a:rPr>
              <a:t> </a:t>
            </a:r>
            <a:r>
              <a:rPr sz="3500" b="1" spc="-45" dirty="0">
                <a:latin typeface="Tahoma"/>
                <a:cs typeface="Tahoma"/>
              </a:rPr>
              <a:t>khoản</a:t>
            </a:r>
            <a:r>
              <a:rPr sz="3500" b="1" spc="-95" dirty="0">
                <a:latin typeface="Tahoma"/>
                <a:cs typeface="Tahoma"/>
              </a:rPr>
              <a:t> </a:t>
            </a:r>
            <a:r>
              <a:rPr sz="3500" b="1" spc="160" dirty="0">
                <a:latin typeface="Tahoma"/>
                <a:cs typeface="Tahoma"/>
              </a:rPr>
              <a:t>AWS</a:t>
            </a:r>
            <a:r>
              <a:rPr sz="3500" b="1" spc="-95" dirty="0">
                <a:latin typeface="Tahoma"/>
                <a:cs typeface="Tahoma"/>
              </a:rPr>
              <a:t> </a:t>
            </a:r>
            <a:r>
              <a:rPr sz="3500" b="1" spc="-10" dirty="0">
                <a:latin typeface="Tahoma"/>
                <a:cs typeface="Tahoma"/>
              </a:rPr>
              <a:t>CodeGuru</a:t>
            </a:r>
            <a:endParaRPr sz="3500" dirty="0">
              <a:latin typeface="Tahoma"/>
              <a:cs typeface="Tahoma"/>
            </a:endParaRPr>
          </a:p>
          <a:p>
            <a:pPr marL="12700" marR="5080">
              <a:lnSpc>
                <a:spcPts val="7350"/>
              </a:lnSpc>
              <a:spcBef>
                <a:spcPts val="670"/>
              </a:spcBef>
            </a:pPr>
            <a:r>
              <a:rPr sz="3500" b="1" dirty="0">
                <a:latin typeface="Tahoma"/>
                <a:cs typeface="Tahoma"/>
              </a:rPr>
              <a:t>Cấu</a:t>
            </a:r>
            <a:r>
              <a:rPr sz="3500" b="1" spc="-90" dirty="0">
                <a:latin typeface="Tahoma"/>
                <a:cs typeface="Tahoma"/>
              </a:rPr>
              <a:t> </a:t>
            </a:r>
            <a:r>
              <a:rPr sz="3500" b="1" spc="-70" dirty="0">
                <a:latin typeface="Tahoma"/>
                <a:cs typeface="Tahoma"/>
              </a:rPr>
              <a:t>hình</a:t>
            </a:r>
            <a:r>
              <a:rPr sz="3500" b="1" spc="-90" dirty="0">
                <a:latin typeface="Tahoma"/>
                <a:cs typeface="Tahoma"/>
              </a:rPr>
              <a:t> </a:t>
            </a:r>
            <a:r>
              <a:rPr sz="3500" b="1" spc="-80" dirty="0">
                <a:latin typeface="Tahoma"/>
                <a:cs typeface="Tahoma"/>
              </a:rPr>
              <a:t>môi</a:t>
            </a:r>
            <a:r>
              <a:rPr sz="3500" b="1" spc="-90" dirty="0">
                <a:latin typeface="Tahoma"/>
                <a:cs typeface="Tahoma"/>
              </a:rPr>
              <a:t> </a:t>
            </a:r>
            <a:r>
              <a:rPr sz="3500" b="1" spc="-105" dirty="0">
                <a:latin typeface="Tahoma"/>
                <a:cs typeface="Tahoma"/>
              </a:rPr>
              <a:t>trường</a:t>
            </a:r>
            <a:r>
              <a:rPr sz="3500" b="1" spc="-90" dirty="0">
                <a:latin typeface="Tahoma"/>
                <a:cs typeface="Tahoma"/>
              </a:rPr>
              <a:t> </a:t>
            </a:r>
            <a:r>
              <a:rPr sz="3500" b="1" dirty="0">
                <a:latin typeface="Tahoma"/>
                <a:cs typeface="Tahoma"/>
              </a:rPr>
              <a:t>phát</a:t>
            </a:r>
            <a:r>
              <a:rPr sz="3500" b="1" spc="-90" dirty="0">
                <a:latin typeface="Tahoma"/>
                <a:cs typeface="Tahoma"/>
              </a:rPr>
              <a:t> triển </a:t>
            </a:r>
            <a:r>
              <a:rPr sz="3500" b="1" spc="160" dirty="0">
                <a:latin typeface="Tahoma"/>
                <a:cs typeface="Tahoma"/>
              </a:rPr>
              <a:t>AWS</a:t>
            </a:r>
            <a:r>
              <a:rPr sz="3500" b="1" spc="-90" dirty="0">
                <a:latin typeface="Tahoma"/>
                <a:cs typeface="Tahoma"/>
              </a:rPr>
              <a:t> </a:t>
            </a:r>
            <a:r>
              <a:rPr sz="3500" b="1" spc="-30" dirty="0">
                <a:latin typeface="Tahoma"/>
                <a:cs typeface="Tahoma"/>
              </a:rPr>
              <a:t>CodeGuru </a:t>
            </a:r>
            <a:r>
              <a:rPr sz="3500" b="1" dirty="0">
                <a:latin typeface="Tahoma"/>
                <a:cs typeface="Tahoma"/>
              </a:rPr>
              <a:t>Quản</a:t>
            </a:r>
            <a:r>
              <a:rPr sz="3500" b="1" spc="-105" dirty="0">
                <a:latin typeface="Tahoma"/>
                <a:cs typeface="Tahoma"/>
              </a:rPr>
              <a:t> </a:t>
            </a:r>
            <a:r>
              <a:rPr sz="3500" b="1" spc="-10" dirty="0">
                <a:latin typeface="Tahoma"/>
                <a:cs typeface="Tahoma"/>
              </a:rPr>
              <a:t>lý</a:t>
            </a:r>
            <a:r>
              <a:rPr sz="3500" b="1" spc="-100" dirty="0">
                <a:latin typeface="Tahoma"/>
                <a:cs typeface="Tahoma"/>
              </a:rPr>
              <a:t> </a:t>
            </a:r>
            <a:r>
              <a:rPr sz="3500" b="1" spc="-65" dirty="0">
                <a:latin typeface="Tahoma"/>
                <a:cs typeface="Tahoma"/>
              </a:rPr>
              <a:t>quyền</a:t>
            </a:r>
            <a:r>
              <a:rPr sz="3500" b="1" spc="-100" dirty="0">
                <a:latin typeface="Tahoma"/>
                <a:cs typeface="Tahoma"/>
              </a:rPr>
              <a:t> </a:t>
            </a:r>
            <a:r>
              <a:rPr sz="3500" b="1" spc="-75" dirty="0">
                <a:latin typeface="Tahoma"/>
                <a:cs typeface="Tahoma"/>
              </a:rPr>
              <a:t>truy</a:t>
            </a:r>
            <a:r>
              <a:rPr sz="3500" b="1" spc="-100" dirty="0">
                <a:latin typeface="Tahoma"/>
                <a:cs typeface="Tahoma"/>
              </a:rPr>
              <a:t> </a:t>
            </a:r>
            <a:r>
              <a:rPr sz="3500" b="1" dirty="0">
                <a:latin typeface="Tahoma"/>
                <a:cs typeface="Tahoma"/>
              </a:rPr>
              <a:t>cập</a:t>
            </a:r>
            <a:r>
              <a:rPr sz="3500" b="1" spc="-100" dirty="0">
                <a:latin typeface="Tahoma"/>
                <a:cs typeface="Tahoma"/>
              </a:rPr>
              <a:t> </a:t>
            </a:r>
            <a:r>
              <a:rPr sz="3500" b="1" dirty="0">
                <a:latin typeface="Tahoma"/>
                <a:cs typeface="Tahoma"/>
              </a:rPr>
              <a:t>và</a:t>
            </a:r>
            <a:r>
              <a:rPr sz="3500" b="1" spc="-105" dirty="0">
                <a:latin typeface="Tahoma"/>
                <a:cs typeface="Tahoma"/>
              </a:rPr>
              <a:t> </a:t>
            </a:r>
            <a:r>
              <a:rPr sz="3500" b="1" dirty="0">
                <a:latin typeface="Tahoma"/>
                <a:cs typeface="Tahoma"/>
              </a:rPr>
              <a:t>bảo</a:t>
            </a:r>
            <a:r>
              <a:rPr sz="3500" b="1" spc="-100" dirty="0">
                <a:latin typeface="Tahoma"/>
                <a:cs typeface="Tahoma"/>
              </a:rPr>
              <a:t> </a:t>
            </a:r>
            <a:r>
              <a:rPr sz="3500" b="1" spc="-25" dirty="0">
                <a:latin typeface="Tahoma"/>
                <a:cs typeface="Tahoma"/>
              </a:rPr>
              <a:t>mật</a:t>
            </a:r>
            <a:endParaRPr sz="350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16000" y="554023"/>
            <a:ext cx="5149215" cy="23728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1950" marR="5080" indent="-349885">
              <a:lnSpc>
                <a:spcPct val="155600"/>
              </a:lnSpc>
              <a:spcBef>
                <a:spcPts val="95"/>
              </a:spcBef>
            </a:pPr>
            <a:r>
              <a:rPr spc="220" dirty="0">
                <a:latin typeface="Calibri"/>
                <a:cs typeface="Calibri"/>
              </a:rPr>
              <a:t>3.</a:t>
            </a:r>
            <a:r>
              <a:rPr spc="285" dirty="0">
                <a:latin typeface="Calibri"/>
                <a:cs typeface="Calibri"/>
              </a:rPr>
              <a:t> </a:t>
            </a:r>
            <a:r>
              <a:rPr spc="580" dirty="0">
                <a:latin typeface="Calibri"/>
                <a:cs typeface="Calibri"/>
              </a:rPr>
              <a:t>Cách</a:t>
            </a:r>
            <a:r>
              <a:rPr spc="290" dirty="0">
                <a:latin typeface="Calibri"/>
                <a:cs typeface="Calibri"/>
              </a:rPr>
              <a:t> </a:t>
            </a:r>
            <a:r>
              <a:rPr spc="215" dirty="0">
                <a:latin typeface="Calibri"/>
                <a:cs typeface="Calibri"/>
              </a:rPr>
              <a:t>sử</a:t>
            </a:r>
            <a:r>
              <a:rPr spc="285" dirty="0">
                <a:latin typeface="Calibri"/>
                <a:cs typeface="Calibri"/>
              </a:rPr>
              <a:t> </a:t>
            </a:r>
            <a:r>
              <a:rPr spc="475" dirty="0">
                <a:latin typeface="Calibri"/>
                <a:cs typeface="Calibri"/>
              </a:rPr>
              <a:t>dụng </a:t>
            </a:r>
            <a:r>
              <a:rPr spc="515" dirty="0">
                <a:latin typeface="Calibri"/>
                <a:cs typeface="Calibri"/>
              </a:rPr>
              <a:t>Thông</a:t>
            </a:r>
            <a:r>
              <a:rPr spc="285" dirty="0">
                <a:latin typeface="Calibri"/>
                <a:cs typeface="Calibri"/>
              </a:rPr>
              <a:t> </a:t>
            </a:r>
            <a:r>
              <a:rPr spc="245" dirty="0">
                <a:latin typeface="Calibri"/>
                <a:cs typeface="Calibri"/>
              </a:rPr>
              <a:t>thường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6000" y="3383117"/>
            <a:ext cx="17200245" cy="5892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35890">
              <a:lnSpc>
                <a:spcPct val="116700"/>
              </a:lnSpc>
              <a:spcBef>
                <a:spcPts val="95"/>
              </a:spcBef>
              <a:tabLst>
                <a:tab pos="3796029" algn="l"/>
              </a:tabLst>
            </a:pPr>
            <a:r>
              <a:rPr sz="3000" b="1" dirty="0">
                <a:latin typeface="Tahoma"/>
                <a:cs typeface="Tahoma"/>
              </a:rPr>
              <a:t>-Đánh</a:t>
            </a:r>
            <a:r>
              <a:rPr sz="3000" b="1" spc="-60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giá</a:t>
            </a:r>
            <a:r>
              <a:rPr sz="3000" b="1" spc="-55" dirty="0">
                <a:latin typeface="Tahoma"/>
                <a:cs typeface="Tahoma"/>
              </a:rPr>
              <a:t> </a:t>
            </a:r>
            <a:r>
              <a:rPr sz="3000" b="1" spc="-40" dirty="0">
                <a:latin typeface="Tahoma"/>
                <a:cs typeface="Tahoma"/>
              </a:rPr>
              <a:t>nhu</a:t>
            </a:r>
            <a:r>
              <a:rPr sz="3000" b="1" spc="-60" dirty="0">
                <a:latin typeface="Tahoma"/>
                <a:cs typeface="Tahoma"/>
              </a:rPr>
              <a:t> </a:t>
            </a:r>
            <a:r>
              <a:rPr sz="3000" b="1" spc="-20" dirty="0">
                <a:latin typeface="Tahoma"/>
                <a:cs typeface="Tahoma"/>
              </a:rPr>
              <a:t>cầu:</a:t>
            </a:r>
            <a:r>
              <a:rPr sz="3000" b="1" dirty="0">
                <a:latin typeface="Tahoma"/>
                <a:cs typeface="Tahoma"/>
              </a:rPr>
              <a:t>	</a:t>
            </a:r>
            <a:r>
              <a:rPr sz="3000" b="1" spc="-20" dirty="0">
                <a:latin typeface="Tahoma"/>
                <a:cs typeface="Tahoma"/>
              </a:rPr>
              <a:t>Điều</a:t>
            </a:r>
            <a:r>
              <a:rPr sz="3000" b="1" spc="-145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này</a:t>
            </a:r>
            <a:r>
              <a:rPr sz="3000" b="1" spc="-140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bao</a:t>
            </a:r>
            <a:r>
              <a:rPr sz="3000" b="1" spc="-140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gồm</a:t>
            </a:r>
            <a:r>
              <a:rPr sz="3000" b="1" spc="-140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xác</a:t>
            </a:r>
            <a:r>
              <a:rPr sz="3000" b="1" spc="-140" dirty="0">
                <a:latin typeface="Tahoma"/>
                <a:cs typeface="Tahoma"/>
              </a:rPr>
              <a:t> </a:t>
            </a:r>
            <a:r>
              <a:rPr sz="3000" b="1" spc="-20" dirty="0">
                <a:latin typeface="Tahoma"/>
                <a:cs typeface="Tahoma"/>
              </a:rPr>
              <a:t>định</a:t>
            </a:r>
            <a:r>
              <a:rPr sz="3000" b="1" spc="-140" dirty="0">
                <a:latin typeface="Tahoma"/>
                <a:cs typeface="Tahoma"/>
              </a:rPr>
              <a:t> </a:t>
            </a:r>
            <a:r>
              <a:rPr sz="3000" b="1" spc="-45" dirty="0">
                <a:latin typeface="Tahoma"/>
                <a:cs typeface="Tahoma"/>
              </a:rPr>
              <a:t>mục</a:t>
            </a:r>
            <a:r>
              <a:rPr sz="3000" b="1" spc="-140" dirty="0">
                <a:latin typeface="Tahoma"/>
                <a:cs typeface="Tahoma"/>
              </a:rPr>
              <a:t> </a:t>
            </a:r>
            <a:r>
              <a:rPr sz="3000" b="1" spc="-60" dirty="0">
                <a:latin typeface="Tahoma"/>
                <a:cs typeface="Tahoma"/>
              </a:rPr>
              <a:t>tiêu</a:t>
            </a:r>
            <a:r>
              <a:rPr sz="3000" b="1" spc="-140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cụ</a:t>
            </a:r>
            <a:r>
              <a:rPr sz="3000" b="1" spc="-140" dirty="0">
                <a:latin typeface="Tahoma"/>
                <a:cs typeface="Tahoma"/>
              </a:rPr>
              <a:t> </a:t>
            </a:r>
            <a:r>
              <a:rPr sz="3000" b="1" spc="-40" dirty="0">
                <a:latin typeface="Tahoma"/>
                <a:cs typeface="Tahoma"/>
              </a:rPr>
              <a:t>thể</a:t>
            </a:r>
            <a:r>
              <a:rPr sz="3000" b="1" spc="-140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mà</a:t>
            </a:r>
            <a:r>
              <a:rPr sz="3000" b="1" spc="-140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doanh</a:t>
            </a:r>
            <a:r>
              <a:rPr sz="3000" b="1" spc="-140" dirty="0">
                <a:latin typeface="Tahoma"/>
                <a:cs typeface="Tahoma"/>
              </a:rPr>
              <a:t> </a:t>
            </a:r>
            <a:r>
              <a:rPr sz="3000" b="1" spc="-35" dirty="0">
                <a:latin typeface="Tahoma"/>
                <a:cs typeface="Tahoma"/>
              </a:rPr>
              <a:t>nghiệp</a:t>
            </a:r>
            <a:r>
              <a:rPr sz="3000" b="1" spc="-140" dirty="0">
                <a:latin typeface="Tahoma"/>
                <a:cs typeface="Tahoma"/>
              </a:rPr>
              <a:t> </a:t>
            </a:r>
            <a:r>
              <a:rPr sz="3000" b="1" spc="-60" dirty="0">
                <a:latin typeface="Tahoma"/>
                <a:cs typeface="Tahoma"/>
              </a:rPr>
              <a:t>muốn</a:t>
            </a:r>
            <a:r>
              <a:rPr sz="3000" b="1" spc="-140" dirty="0">
                <a:latin typeface="Tahoma"/>
                <a:cs typeface="Tahoma"/>
              </a:rPr>
              <a:t> </a:t>
            </a:r>
            <a:r>
              <a:rPr sz="3000" b="1" spc="-25" dirty="0">
                <a:latin typeface="Tahoma"/>
                <a:cs typeface="Tahoma"/>
              </a:rPr>
              <a:t>đạt </a:t>
            </a:r>
            <a:r>
              <a:rPr sz="3000" b="1" spc="-85" dirty="0">
                <a:latin typeface="Tahoma"/>
                <a:cs typeface="Tahoma"/>
              </a:rPr>
              <a:t>được,</a:t>
            </a:r>
            <a:r>
              <a:rPr sz="3000" b="1" spc="-135" dirty="0">
                <a:latin typeface="Tahoma"/>
                <a:cs typeface="Tahoma"/>
              </a:rPr>
              <a:t> </a:t>
            </a:r>
            <a:r>
              <a:rPr sz="3000" b="1" spc="-120" dirty="0">
                <a:latin typeface="Tahoma"/>
                <a:cs typeface="Tahoma"/>
              </a:rPr>
              <a:t>như</a:t>
            </a:r>
            <a:r>
              <a:rPr sz="3000" b="1" spc="-100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cải</a:t>
            </a:r>
            <a:r>
              <a:rPr sz="3000" b="1" spc="-155" dirty="0">
                <a:latin typeface="Tahoma"/>
                <a:cs typeface="Tahoma"/>
              </a:rPr>
              <a:t> </a:t>
            </a:r>
            <a:r>
              <a:rPr sz="3000" b="1" spc="-65" dirty="0">
                <a:latin typeface="Tahoma"/>
                <a:cs typeface="Tahoma"/>
              </a:rPr>
              <a:t>thiện</a:t>
            </a:r>
            <a:r>
              <a:rPr sz="3000" b="1" spc="-125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chất</a:t>
            </a:r>
            <a:r>
              <a:rPr sz="3000" b="1" spc="-130" dirty="0">
                <a:latin typeface="Tahoma"/>
                <a:cs typeface="Tahoma"/>
              </a:rPr>
              <a:t> </a:t>
            </a:r>
            <a:r>
              <a:rPr sz="3000" b="1" spc="-85" dirty="0">
                <a:latin typeface="Tahoma"/>
                <a:cs typeface="Tahoma"/>
              </a:rPr>
              <a:t>lượng</a:t>
            </a:r>
            <a:r>
              <a:rPr sz="3000" b="1" spc="-130" dirty="0">
                <a:latin typeface="Tahoma"/>
                <a:cs typeface="Tahoma"/>
              </a:rPr>
              <a:t> </a:t>
            </a:r>
            <a:r>
              <a:rPr sz="3000" b="1" spc="-10" dirty="0">
                <a:latin typeface="Tahoma"/>
                <a:cs typeface="Tahoma"/>
              </a:rPr>
              <a:t>mã,</a:t>
            </a:r>
            <a:r>
              <a:rPr sz="3000" b="1" spc="-125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tăng</a:t>
            </a:r>
            <a:r>
              <a:rPr sz="3000" b="1" spc="-130" dirty="0">
                <a:latin typeface="Tahoma"/>
                <a:cs typeface="Tahoma"/>
              </a:rPr>
              <a:t> </a:t>
            </a:r>
            <a:r>
              <a:rPr sz="3000" b="1" spc="-60" dirty="0">
                <a:latin typeface="Tahoma"/>
                <a:cs typeface="Tahoma"/>
              </a:rPr>
              <a:t>hiệu</a:t>
            </a:r>
            <a:r>
              <a:rPr sz="3000" b="1" spc="-130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suất</a:t>
            </a:r>
            <a:r>
              <a:rPr sz="3000" b="1" spc="-125" dirty="0">
                <a:latin typeface="Tahoma"/>
                <a:cs typeface="Tahoma"/>
              </a:rPr>
              <a:t> </a:t>
            </a:r>
            <a:r>
              <a:rPr sz="3000" b="1" spc="-80" dirty="0">
                <a:latin typeface="Tahoma"/>
                <a:cs typeface="Tahoma"/>
              </a:rPr>
              <a:t>ứng</a:t>
            </a:r>
            <a:r>
              <a:rPr sz="3000" b="1" spc="-130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dụng</a:t>
            </a:r>
            <a:r>
              <a:rPr sz="3000" b="1" spc="-130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hoặc</a:t>
            </a:r>
            <a:r>
              <a:rPr sz="3000" b="1" spc="-125" dirty="0">
                <a:latin typeface="Tahoma"/>
                <a:cs typeface="Tahoma"/>
              </a:rPr>
              <a:t> </a:t>
            </a:r>
            <a:r>
              <a:rPr sz="3000" b="1" spc="-55" dirty="0">
                <a:latin typeface="Tahoma"/>
                <a:cs typeface="Tahoma"/>
              </a:rPr>
              <a:t>tiết</a:t>
            </a:r>
            <a:r>
              <a:rPr sz="3000" b="1" spc="-130" dirty="0">
                <a:latin typeface="Tahoma"/>
                <a:cs typeface="Tahoma"/>
              </a:rPr>
              <a:t> </a:t>
            </a:r>
            <a:r>
              <a:rPr sz="3000" b="1" spc="-90" dirty="0">
                <a:latin typeface="Tahoma"/>
                <a:cs typeface="Tahoma"/>
              </a:rPr>
              <a:t>kiệm</a:t>
            </a:r>
            <a:r>
              <a:rPr sz="3000" b="1" spc="-130" dirty="0">
                <a:latin typeface="Tahoma"/>
                <a:cs typeface="Tahoma"/>
              </a:rPr>
              <a:t> </a:t>
            </a:r>
            <a:r>
              <a:rPr sz="3000" b="1" spc="-50" dirty="0">
                <a:latin typeface="Tahoma"/>
                <a:cs typeface="Tahoma"/>
              </a:rPr>
              <a:t>thời</a:t>
            </a:r>
            <a:r>
              <a:rPr sz="3000" b="1" spc="-125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gian</a:t>
            </a:r>
            <a:r>
              <a:rPr sz="3000" b="1" spc="-130" dirty="0">
                <a:latin typeface="Tahoma"/>
                <a:cs typeface="Tahoma"/>
              </a:rPr>
              <a:t> </a:t>
            </a:r>
            <a:r>
              <a:rPr sz="3000" b="1" spc="-20" dirty="0">
                <a:latin typeface="Tahoma"/>
                <a:cs typeface="Tahoma"/>
              </a:rPr>
              <a:t>phát </a:t>
            </a:r>
            <a:r>
              <a:rPr sz="3000" b="1" spc="-10" dirty="0">
                <a:latin typeface="Tahoma"/>
                <a:cs typeface="Tahoma"/>
              </a:rPr>
              <a:t>triển.</a:t>
            </a:r>
            <a:endParaRPr sz="3000" dirty="0">
              <a:latin typeface="Tahoma"/>
              <a:cs typeface="Tahoma"/>
            </a:endParaRPr>
          </a:p>
          <a:p>
            <a:pPr marL="12700" marR="741045">
              <a:lnSpc>
                <a:spcPts val="4200"/>
              </a:lnSpc>
              <a:spcBef>
                <a:spcPts val="240"/>
              </a:spcBef>
            </a:pPr>
            <a:r>
              <a:rPr sz="3000" b="1" dirty="0">
                <a:latin typeface="Tahoma"/>
                <a:cs typeface="Tahoma"/>
              </a:rPr>
              <a:t>-Xác</a:t>
            </a:r>
            <a:r>
              <a:rPr sz="3000" b="1" spc="-100" dirty="0">
                <a:latin typeface="Tahoma"/>
                <a:cs typeface="Tahoma"/>
              </a:rPr>
              <a:t> </a:t>
            </a:r>
            <a:r>
              <a:rPr sz="3000" b="1" spc="-20" dirty="0">
                <a:latin typeface="Tahoma"/>
                <a:cs typeface="Tahoma"/>
              </a:rPr>
              <a:t>định</a:t>
            </a:r>
            <a:r>
              <a:rPr sz="3000" b="1" spc="-100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tài</a:t>
            </a:r>
            <a:r>
              <a:rPr sz="3000" b="1" spc="-95" dirty="0">
                <a:latin typeface="Tahoma"/>
                <a:cs typeface="Tahoma"/>
              </a:rPr>
              <a:t> </a:t>
            </a:r>
            <a:r>
              <a:rPr sz="3000" b="1" spc="-55" dirty="0">
                <a:latin typeface="Tahoma"/>
                <a:cs typeface="Tahoma"/>
              </a:rPr>
              <a:t>nguyên</a:t>
            </a:r>
            <a:r>
              <a:rPr sz="3000" b="1" spc="-100" dirty="0">
                <a:latin typeface="Tahoma"/>
                <a:cs typeface="Tahoma"/>
              </a:rPr>
              <a:t> </a:t>
            </a:r>
            <a:r>
              <a:rPr sz="3000" b="1" spc="50" dirty="0">
                <a:latin typeface="Tahoma"/>
                <a:cs typeface="Tahoma"/>
              </a:rPr>
              <a:t>AWS:</a:t>
            </a:r>
            <a:r>
              <a:rPr sz="3000" b="1" spc="-95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Chọn</a:t>
            </a:r>
            <a:r>
              <a:rPr sz="3000" b="1" spc="-100" dirty="0">
                <a:latin typeface="Tahoma"/>
                <a:cs typeface="Tahoma"/>
              </a:rPr>
              <a:t> </a:t>
            </a:r>
            <a:r>
              <a:rPr sz="3000" b="1" spc="-10" dirty="0">
                <a:latin typeface="Tahoma"/>
                <a:cs typeface="Tahoma"/>
              </a:rPr>
              <a:t>dịch</a:t>
            </a:r>
            <a:r>
              <a:rPr sz="3000" b="1" spc="-95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vụ</a:t>
            </a:r>
            <a:r>
              <a:rPr sz="3000" b="1" spc="-100" dirty="0">
                <a:latin typeface="Tahoma"/>
                <a:cs typeface="Tahoma"/>
              </a:rPr>
              <a:t> </a:t>
            </a:r>
            <a:r>
              <a:rPr sz="3000" b="1" spc="170" dirty="0">
                <a:latin typeface="Tahoma"/>
                <a:cs typeface="Tahoma"/>
              </a:rPr>
              <a:t>AWS</a:t>
            </a:r>
            <a:r>
              <a:rPr sz="3000" b="1" spc="-100" dirty="0">
                <a:latin typeface="Tahoma"/>
                <a:cs typeface="Tahoma"/>
              </a:rPr>
              <a:t> </a:t>
            </a:r>
            <a:r>
              <a:rPr sz="3000" b="1" spc="-30" dirty="0">
                <a:latin typeface="Tahoma"/>
                <a:cs typeface="Tahoma"/>
              </a:rPr>
              <a:t>CodeGuru</a:t>
            </a:r>
            <a:r>
              <a:rPr sz="3000" b="1" spc="-95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và</a:t>
            </a:r>
            <a:r>
              <a:rPr sz="3000" b="1" spc="-100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xác</a:t>
            </a:r>
            <a:r>
              <a:rPr sz="3000" b="1" spc="-95" dirty="0">
                <a:latin typeface="Tahoma"/>
                <a:cs typeface="Tahoma"/>
              </a:rPr>
              <a:t> </a:t>
            </a:r>
            <a:r>
              <a:rPr sz="3000" b="1" spc="-20" dirty="0">
                <a:latin typeface="Tahoma"/>
                <a:cs typeface="Tahoma"/>
              </a:rPr>
              <a:t>định</a:t>
            </a:r>
            <a:r>
              <a:rPr sz="3000" b="1" spc="-100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các</a:t>
            </a:r>
            <a:r>
              <a:rPr sz="3000" b="1" spc="-95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tài</a:t>
            </a:r>
            <a:r>
              <a:rPr sz="3000" b="1" spc="-100" dirty="0">
                <a:latin typeface="Tahoma"/>
                <a:cs typeface="Tahoma"/>
              </a:rPr>
              <a:t> </a:t>
            </a:r>
            <a:r>
              <a:rPr sz="3000" b="1" spc="-55" dirty="0">
                <a:latin typeface="Tahoma"/>
                <a:cs typeface="Tahoma"/>
              </a:rPr>
              <a:t>nguyên</a:t>
            </a:r>
            <a:r>
              <a:rPr sz="3000" b="1" spc="-100" dirty="0">
                <a:latin typeface="Tahoma"/>
                <a:cs typeface="Tahoma"/>
              </a:rPr>
              <a:t> </a:t>
            </a:r>
            <a:r>
              <a:rPr sz="3000" b="1" spc="-25" dirty="0">
                <a:latin typeface="Tahoma"/>
                <a:cs typeface="Tahoma"/>
              </a:rPr>
              <a:t>cần </a:t>
            </a:r>
            <a:r>
              <a:rPr sz="3000" b="1" spc="-65" dirty="0">
                <a:latin typeface="Tahoma"/>
                <a:cs typeface="Tahoma"/>
              </a:rPr>
              <a:t>thiết</a:t>
            </a:r>
            <a:r>
              <a:rPr sz="3000" b="1" spc="-125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để</a:t>
            </a:r>
            <a:r>
              <a:rPr sz="3000" b="1" spc="-120" dirty="0">
                <a:latin typeface="Tahoma"/>
                <a:cs typeface="Tahoma"/>
              </a:rPr>
              <a:t> </a:t>
            </a:r>
            <a:r>
              <a:rPr sz="3000" b="1" spc="-70" dirty="0">
                <a:latin typeface="Tahoma"/>
                <a:cs typeface="Tahoma"/>
              </a:rPr>
              <a:t>triển</a:t>
            </a:r>
            <a:r>
              <a:rPr sz="3000" b="1" spc="-120" dirty="0">
                <a:latin typeface="Tahoma"/>
                <a:cs typeface="Tahoma"/>
              </a:rPr>
              <a:t> </a:t>
            </a:r>
            <a:r>
              <a:rPr sz="3000" b="1" spc="-10" dirty="0">
                <a:latin typeface="Tahoma"/>
                <a:cs typeface="Tahoma"/>
              </a:rPr>
              <a:t>khai.</a:t>
            </a:r>
            <a:endParaRPr sz="3000" dirty="0">
              <a:latin typeface="Tahoma"/>
              <a:cs typeface="Tahoma"/>
            </a:endParaRPr>
          </a:p>
          <a:p>
            <a:pPr marL="12700" marR="5080">
              <a:lnSpc>
                <a:spcPts val="4200"/>
              </a:lnSpc>
            </a:pPr>
            <a:r>
              <a:rPr sz="3000" b="1" dirty="0">
                <a:latin typeface="Tahoma"/>
                <a:cs typeface="Tahoma"/>
              </a:rPr>
              <a:t>-Cài</a:t>
            </a:r>
            <a:r>
              <a:rPr sz="3000" b="1" spc="-80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đặt</a:t>
            </a:r>
            <a:r>
              <a:rPr sz="3000" b="1" spc="-80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và</a:t>
            </a:r>
            <a:r>
              <a:rPr sz="3000" b="1" spc="-80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cấu</a:t>
            </a:r>
            <a:r>
              <a:rPr sz="3000" b="1" spc="-80" dirty="0">
                <a:latin typeface="Tahoma"/>
                <a:cs typeface="Tahoma"/>
              </a:rPr>
              <a:t> </a:t>
            </a:r>
            <a:r>
              <a:rPr sz="3000" b="1" spc="-110" dirty="0">
                <a:latin typeface="Tahoma"/>
                <a:cs typeface="Tahoma"/>
              </a:rPr>
              <a:t>hình:</a:t>
            </a:r>
            <a:r>
              <a:rPr sz="3000" b="1" spc="-80" dirty="0">
                <a:latin typeface="Tahoma"/>
                <a:cs typeface="Tahoma"/>
              </a:rPr>
              <a:t> </a:t>
            </a:r>
            <a:r>
              <a:rPr sz="3000" b="1" spc="-50" dirty="0">
                <a:latin typeface="Tahoma"/>
                <a:cs typeface="Tahoma"/>
              </a:rPr>
              <a:t>Thực</a:t>
            </a:r>
            <a:r>
              <a:rPr sz="3000" b="1" spc="-80" dirty="0">
                <a:latin typeface="Tahoma"/>
                <a:cs typeface="Tahoma"/>
              </a:rPr>
              <a:t> </a:t>
            </a:r>
            <a:r>
              <a:rPr sz="3000" b="1" spc="-60" dirty="0">
                <a:latin typeface="Tahoma"/>
                <a:cs typeface="Tahoma"/>
              </a:rPr>
              <a:t>hiện</a:t>
            </a:r>
            <a:r>
              <a:rPr sz="3000" b="1" spc="-80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quá</a:t>
            </a:r>
            <a:r>
              <a:rPr sz="3000" b="1" spc="-80" dirty="0">
                <a:latin typeface="Tahoma"/>
                <a:cs typeface="Tahoma"/>
              </a:rPr>
              <a:t> </a:t>
            </a:r>
            <a:r>
              <a:rPr sz="3000" b="1" spc="-60" dirty="0">
                <a:latin typeface="Tahoma"/>
                <a:cs typeface="Tahoma"/>
              </a:rPr>
              <a:t>trình</a:t>
            </a:r>
            <a:r>
              <a:rPr sz="3000" b="1" spc="-80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cài</a:t>
            </a:r>
            <a:r>
              <a:rPr sz="3000" b="1" spc="-80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đặt</a:t>
            </a:r>
            <a:r>
              <a:rPr sz="3000" b="1" spc="-80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và</a:t>
            </a:r>
            <a:r>
              <a:rPr sz="3000" b="1" spc="-80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cấu</a:t>
            </a:r>
            <a:r>
              <a:rPr sz="3000" b="1" spc="-80" dirty="0">
                <a:latin typeface="Tahoma"/>
                <a:cs typeface="Tahoma"/>
              </a:rPr>
              <a:t> </a:t>
            </a:r>
            <a:r>
              <a:rPr sz="3000" b="1" spc="-50" dirty="0">
                <a:latin typeface="Tahoma"/>
                <a:cs typeface="Tahoma"/>
              </a:rPr>
              <a:t>hình</a:t>
            </a:r>
            <a:r>
              <a:rPr sz="3000" b="1" spc="-80" dirty="0">
                <a:latin typeface="Tahoma"/>
                <a:cs typeface="Tahoma"/>
              </a:rPr>
              <a:t> </a:t>
            </a:r>
            <a:r>
              <a:rPr sz="3000" b="1" spc="-30" dirty="0">
                <a:latin typeface="Tahoma"/>
                <a:cs typeface="Tahoma"/>
              </a:rPr>
              <a:t>CodeGuru</a:t>
            </a:r>
            <a:r>
              <a:rPr sz="3000" b="1" spc="-80" dirty="0">
                <a:latin typeface="Tahoma"/>
                <a:cs typeface="Tahoma"/>
              </a:rPr>
              <a:t> </a:t>
            </a:r>
            <a:r>
              <a:rPr sz="3000" b="1" spc="-60" dirty="0">
                <a:latin typeface="Tahoma"/>
                <a:cs typeface="Tahoma"/>
              </a:rPr>
              <a:t>trên</a:t>
            </a:r>
            <a:r>
              <a:rPr sz="3000" b="1" spc="-80" dirty="0">
                <a:latin typeface="Tahoma"/>
                <a:cs typeface="Tahoma"/>
              </a:rPr>
              <a:t> </a:t>
            </a:r>
            <a:r>
              <a:rPr sz="3000" b="1" spc="-45" dirty="0">
                <a:latin typeface="Tahoma"/>
                <a:cs typeface="Tahoma"/>
              </a:rPr>
              <a:t>môi</a:t>
            </a:r>
            <a:r>
              <a:rPr sz="3000" b="1" spc="-80" dirty="0">
                <a:latin typeface="Tahoma"/>
                <a:cs typeface="Tahoma"/>
              </a:rPr>
              <a:t> </a:t>
            </a:r>
            <a:r>
              <a:rPr sz="3000" b="1" spc="-85" dirty="0">
                <a:latin typeface="Tahoma"/>
                <a:cs typeface="Tahoma"/>
              </a:rPr>
              <a:t>trường</a:t>
            </a:r>
            <a:r>
              <a:rPr sz="3000" b="1" spc="-80" dirty="0">
                <a:latin typeface="Tahoma"/>
                <a:cs typeface="Tahoma"/>
              </a:rPr>
              <a:t> </a:t>
            </a:r>
            <a:r>
              <a:rPr sz="3000" b="1" spc="-20" dirty="0">
                <a:latin typeface="Tahoma"/>
                <a:cs typeface="Tahoma"/>
              </a:rPr>
              <a:t>phát </a:t>
            </a:r>
            <a:r>
              <a:rPr sz="3000" b="1" spc="-70" dirty="0">
                <a:latin typeface="Tahoma"/>
                <a:cs typeface="Tahoma"/>
              </a:rPr>
              <a:t>triển</a:t>
            </a:r>
            <a:r>
              <a:rPr sz="3000" b="1" spc="-125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và</a:t>
            </a:r>
            <a:r>
              <a:rPr sz="3000" b="1" spc="-120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hệ</a:t>
            </a:r>
            <a:r>
              <a:rPr sz="3000" b="1" spc="-120" dirty="0">
                <a:latin typeface="Tahoma"/>
                <a:cs typeface="Tahoma"/>
              </a:rPr>
              <a:t> </a:t>
            </a:r>
            <a:r>
              <a:rPr sz="3000" b="1" spc="-25" dirty="0">
                <a:latin typeface="Tahoma"/>
                <a:cs typeface="Tahoma"/>
              </a:rPr>
              <a:t>thống</a:t>
            </a:r>
            <a:r>
              <a:rPr sz="3000" b="1" spc="-120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sản</a:t>
            </a:r>
            <a:r>
              <a:rPr sz="3000" b="1" spc="-120" dirty="0">
                <a:latin typeface="Tahoma"/>
                <a:cs typeface="Tahoma"/>
              </a:rPr>
              <a:t> </a:t>
            </a:r>
            <a:r>
              <a:rPr sz="3000" b="1" spc="-20" dirty="0">
                <a:latin typeface="Tahoma"/>
                <a:cs typeface="Tahoma"/>
              </a:rPr>
              <a:t>xuất</a:t>
            </a:r>
            <a:r>
              <a:rPr sz="3000" b="1" spc="-120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của</a:t>
            </a:r>
            <a:r>
              <a:rPr sz="3000" b="1" spc="-120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doanh</a:t>
            </a:r>
            <a:r>
              <a:rPr sz="3000" b="1" spc="-120" dirty="0">
                <a:latin typeface="Tahoma"/>
                <a:cs typeface="Tahoma"/>
              </a:rPr>
              <a:t> </a:t>
            </a:r>
            <a:r>
              <a:rPr sz="3000" b="1" spc="-10" dirty="0">
                <a:latin typeface="Tahoma"/>
                <a:cs typeface="Tahoma"/>
              </a:rPr>
              <a:t>nghiệp..</a:t>
            </a:r>
            <a:endParaRPr sz="3000" dirty="0">
              <a:latin typeface="Tahoma"/>
              <a:cs typeface="Tahoma"/>
            </a:endParaRPr>
          </a:p>
          <a:p>
            <a:pPr marL="12700" marR="519430">
              <a:lnSpc>
                <a:spcPts val="4200"/>
              </a:lnSpc>
            </a:pPr>
            <a:r>
              <a:rPr sz="3000" b="1" dirty="0">
                <a:latin typeface="Tahoma"/>
                <a:cs typeface="Tahoma"/>
              </a:rPr>
              <a:t>-Xây</a:t>
            </a:r>
            <a:r>
              <a:rPr sz="3000" b="1" spc="-140" dirty="0">
                <a:latin typeface="Tahoma"/>
                <a:cs typeface="Tahoma"/>
              </a:rPr>
              <a:t> </a:t>
            </a:r>
            <a:r>
              <a:rPr sz="3000" b="1" spc="-55" dirty="0">
                <a:latin typeface="Tahoma"/>
                <a:cs typeface="Tahoma"/>
              </a:rPr>
              <a:t>dựng</a:t>
            </a:r>
            <a:r>
              <a:rPr sz="3000" b="1" spc="-95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quy</a:t>
            </a:r>
            <a:r>
              <a:rPr sz="3000" b="1" spc="-90" dirty="0">
                <a:latin typeface="Tahoma"/>
                <a:cs typeface="Tahoma"/>
              </a:rPr>
              <a:t> </a:t>
            </a:r>
            <a:r>
              <a:rPr sz="3000" b="1" spc="-60" dirty="0">
                <a:latin typeface="Tahoma"/>
                <a:cs typeface="Tahoma"/>
              </a:rPr>
              <a:t>trình</a:t>
            </a:r>
            <a:r>
              <a:rPr sz="3000" b="1" spc="-95" dirty="0">
                <a:latin typeface="Tahoma"/>
                <a:cs typeface="Tahoma"/>
              </a:rPr>
              <a:t> </a:t>
            </a:r>
            <a:r>
              <a:rPr sz="3000" b="1" spc="-90" dirty="0">
                <a:latin typeface="Tahoma"/>
                <a:cs typeface="Tahoma"/>
              </a:rPr>
              <a:t>kiểm</a:t>
            </a:r>
            <a:r>
              <a:rPr sz="3000" b="1" spc="-95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tra</a:t>
            </a:r>
            <a:r>
              <a:rPr sz="3000" b="1" spc="-90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mã</a:t>
            </a:r>
            <a:r>
              <a:rPr sz="3000" b="1" spc="-95" dirty="0">
                <a:latin typeface="Tahoma"/>
                <a:cs typeface="Tahoma"/>
              </a:rPr>
              <a:t> </a:t>
            </a:r>
            <a:r>
              <a:rPr sz="3000" b="1" spc="-150" dirty="0">
                <a:latin typeface="Tahoma"/>
                <a:cs typeface="Tahoma"/>
              </a:rPr>
              <a:t>tự</a:t>
            </a:r>
            <a:r>
              <a:rPr sz="3000" b="1" spc="-70" dirty="0">
                <a:latin typeface="Tahoma"/>
                <a:cs typeface="Tahoma"/>
              </a:rPr>
              <a:t> </a:t>
            </a:r>
            <a:r>
              <a:rPr sz="3000" b="1" spc="-65" dirty="0">
                <a:latin typeface="Tahoma"/>
                <a:cs typeface="Tahoma"/>
              </a:rPr>
              <a:t>động:</a:t>
            </a:r>
            <a:r>
              <a:rPr sz="3000" b="1" spc="-90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Tạo</a:t>
            </a:r>
            <a:r>
              <a:rPr sz="3000" b="1" spc="-95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các</a:t>
            </a:r>
            <a:r>
              <a:rPr sz="3000" b="1" spc="-90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quy</a:t>
            </a:r>
            <a:r>
              <a:rPr sz="3000" b="1" spc="-95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tắc</a:t>
            </a:r>
            <a:r>
              <a:rPr sz="3000" b="1" spc="-90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và</a:t>
            </a:r>
            <a:r>
              <a:rPr sz="3000" b="1" spc="-95" dirty="0">
                <a:latin typeface="Tahoma"/>
                <a:cs typeface="Tahoma"/>
              </a:rPr>
              <a:t> </a:t>
            </a:r>
            <a:r>
              <a:rPr sz="3000" b="1" spc="-60" dirty="0">
                <a:latin typeface="Tahoma"/>
                <a:cs typeface="Tahoma"/>
              </a:rPr>
              <a:t>tiêu</a:t>
            </a:r>
            <a:r>
              <a:rPr sz="3000" b="1" spc="-95" dirty="0">
                <a:latin typeface="Tahoma"/>
                <a:cs typeface="Tahoma"/>
              </a:rPr>
              <a:t> </a:t>
            </a:r>
            <a:r>
              <a:rPr sz="3000" b="1" spc="-10" dirty="0">
                <a:latin typeface="Tahoma"/>
                <a:cs typeface="Tahoma"/>
              </a:rPr>
              <a:t>chí</a:t>
            </a:r>
            <a:r>
              <a:rPr sz="3000" b="1" spc="-90" dirty="0">
                <a:latin typeface="Tahoma"/>
                <a:cs typeface="Tahoma"/>
              </a:rPr>
              <a:t> kiểm</a:t>
            </a:r>
            <a:r>
              <a:rPr sz="3000" b="1" spc="-95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tra</a:t>
            </a:r>
            <a:r>
              <a:rPr sz="3000" b="1" spc="-90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mã</a:t>
            </a:r>
            <a:r>
              <a:rPr sz="3000" b="1" spc="-95" dirty="0">
                <a:latin typeface="Tahoma"/>
                <a:cs typeface="Tahoma"/>
              </a:rPr>
              <a:t> </a:t>
            </a:r>
            <a:r>
              <a:rPr sz="3000" b="1" spc="-150" dirty="0">
                <a:latin typeface="Tahoma"/>
                <a:cs typeface="Tahoma"/>
              </a:rPr>
              <a:t>tự</a:t>
            </a:r>
            <a:r>
              <a:rPr sz="3000" b="1" spc="-70" dirty="0">
                <a:latin typeface="Tahoma"/>
                <a:cs typeface="Tahoma"/>
              </a:rPr>
              <a:t> </a:t>
            </a:r>
            <a:r>
              <a:rPr sz="3000" b="1" spc="-20" dirty="0">
                <a:latin typeface="Tahoma"/>
                <a:cs typeface="Tahoma"/>
              </a:rPr>
              <a:t>động </a:t>
            </a:r>
            <a:r>
              <a:rPr sz="3000" b="1" spc="-30" dirty="0">
                <a:latin typeface="Tahoma"/>
                <a:cs typeface="Tahoma"/>
              </a:rPr>
              <a:t>trong</a:t>
            </a:r>
            <a:r>
              <a:rPr sz="3000" b="1" spc="-185" dirty="0">
                <a:latin typeface="Tahoma"/>
                <a:cs typeface="Tahoma"/>
              </a:rPr>
              <a:t> </a:t>
            </a:r>
            <a:r>
              <a:rPr sz="3000" b="1" spc="-10" dirty="0">
                <a:latin typeface="Tahoma"/>
                <a:cs typeface="Tahoma"/>
              </a:rPr>
              <a:t>CodeGuru.</a:t>
            </a:r>
            <a:endParaRPr sz="3000" dirty="0">
              <a:latin typeface="Tahoma"/>
              <a:cs typeface="Tahoma"/>
            </a:endParaRPr>
          </a:p>
          <a:p>
            <a:pPr marL="12700" marR="285750">
              <a:lnSpc>
                <a:spcPts val="4200"/>
              </a:lnSpc>
            </a:pPr>
            <a:r>
              <a:rPr sz="3000" b="1" dirty="0">
                <a:latin typeface="Tahoma"/>
                <a:cs typeface="Tahoma"/>
              </a:rPr>
              <a:t>-Quản</a:t>
            </a:r>
            <a:r>
              <a:rPr sz="3000" b="1" spc="-110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lý</a:t>
            </a:r>
            <a:r>
              <a:rPr sz="3000" b="1" spc="-105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và</a:t>
            </a:r>
            <a:r>
              <a:rPr sz="3000" b="1" spc="-110" dirty="0">
                <a:latin typeface="Tahoma"/>
                <a:cs typeface="Tahoma"/>
              </a:rPr>
              <a:t> </a:t>
            </a:r>
            <a:r>
              <a:rPr sz="3000" b="1" spc="-50" dirty="0">
                <a:latin typeface="Tahoma"/>
                <a:cs typeface="Tahoma"/>
              </a:rPr>
              <a:t>theo</a:t>
            </a:r>
            <a:r>
              <a:rPr sz="3000" b="1" spc="-105" dirty="0">
                <a:latin typeface="Tahoma"/>
                <a:cs typeface="Tahoma"/>
              </a:rPr>
              <a:t> </a:t>
            </a:r>
            <a:r>
              <a:rPr sz="3000" b="1" spc="-95" dirty="0">
                <a:latin typeface="Tahoma"/>
                <a:cs typeface="Tahoma"/>
              </a:rPr>
              <a:t>dõi:</a:t>
            </a:r>
            <a:r>
              <a:rPr sz="3000" b="1" spc="-105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Theo</a:t>
            </a:r>
            <a:r>
              <a:rPr sz="3000" b="1" spc="-110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dõi</a:t>
            </a:r>
            <a:r>
              <a:rPr sz="3000" b="1" spc="-105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quá</a:t>
            </a:r>
            <a:r>
              <a:rPr sz="3000" b="1" spc="-105" dirty="0">
                <a:latin typeface="Tahoma"/>
                <a:cs typeface="Tahoma"/>
              </a:rPr>
              <a:t> </a:t>
            </a:r>
            <a:r>
              <a:rPr sz="3000" b="1" spc="-60" dirty="0">
                <a:latin typeface="Tahoma"/>
                <a:cs typeface="Tahoma"/>
              </a:rPr>
              <a:t>trình</a:t>
            </a:r>
            <a:r>
              <a:rPr sz="3000" b="1" spc="-110" dirty="0">
                <a:latin typeface="Tahoma"/>
                <a:cs typeface="Tahoma"/>
              </a:rPr>
              <a:t> </a:t>
            </a:r>
            <a:r>
              <a:rPr sz="3000" b="1" spc="-85" dirty="0">
                <a:latin typeface="Tahoma"/>
                <a:cs typeface="Tahoma"/>
              </a:rPr>
              <a:t>sử</a:t>
            </a:r>
            <a:r>
              <a:rPr sz="3000" b="1" spc="-105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dụng</a:t>
            </a:r>
            <a:r>
              <a:rPr sz="3000" b="1" spc="-110" dirty="0">
                <a:latin typeface="Tahoma"/>
                <a:cs typeface="Tahoma"/>
              </a:rPr>
              <a:t> </a:t>
            </a:r>
            <a:r>
              <a:rPr sz="3000" b="1" spc="-45" dirty="0">
                <a:latin typeface="Tahoma"/>
                <a:cs typeface="Tahoma"/>
              </a:rPr>
              <a:t>CodeGuru,</a:t>
            </a:r>
            <a:r>
              <a:rPr sz="3000" b="1" spc="-105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đánh</a:t>
            </a:r>
            <a:r>
              <a:rPr sz="3000" b="1" spc="-105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giá</a:t>
            </a:r>
            <a:r>
              <a:rPr sz="3000" b="1" spc="-110" dirty="0">
                <a:latin typeface="Tahoma"/>
                <a:cs typeface="Tahoma"/>
              </a:rPr>
              <a:t> </a:t>
            </a:r>
            <a:r>
              <a:rPr sz="3000" b="1" spc="-65" dirty="0">
                <a:latin typeface="Tahoma"/>
                <a:cs typeface="Tahoma"/>
              </a:rPr>
              <a:t>kết</a:t>
            </a:r>
            <a:r>
              <a:rPr sz="3000" b="1" spc="-105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quả</a:t>
            </a:r>
            <a:r>
              <a:rPr sz="3000" b="1" spc="-105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và</a:t>
            </a:r>
            <a:r>
              <a:rPr sz="3000" b="1" spc="-110" dirty="0">
                <a:latin typeface="Tahoma"/>
                <a:cs typeface="Tahoma"/>
              </a:rPr>
              <a:t> </a:t>
            </a:r>
            <a:r>
              <a:rPr sz="3000" b="1" spc="-30" dirty="0">
                <a:latin typeface="Tahoma"/>
                <a:cs typeface="Tahoma"/>
              </a:rPr>
              <a:t>điều</a:t>
            </a:r>
            <a:r>
              <a:rPr sz="3000" b="1" spc="-105" dirty="0">
                <a:latin typeface="Tahoma"/>
                <a:cs typeface="Tahoma"/>
              </a:rPr>
              <a:t> </a:t>
            </a:r>
            <a:r>
              <a:rPr sz="3000" b="1" spc="-20" dirty="0">
                <a:latin typeface="Tahoma"/>
                <a:cs typeface="Tahoma"/>
              </a:rPr>
              <a:t>chỉnh </a:t>
            </a:r>
            <a:r>
              <a:rPr sz="3000" b="1" dirty="0">
                <a:latin typeface="Tahoma"/>
                <a:cs typeface="Tahoma"/>
              </a:rPr>
              <a:t>quy</a:t>
            </a:r>
            <a:r>
              <a:rPr sz="3000" b="1" spc="-145" dirty="0">
                <a:latin typeface="Tahoma"/>
                <a:cs typeface="Tahoma"/>
              </a:rPr>
              <a:t> </a:t>
            </a:r>
            <a:r>
              <a:rPr sz="3000" b="1" spc="-60" dirty="0">
                <a:latin typeface="Tahoma"/>
                <a:cs typeface="Tahoma"/>
              </a:rPr>
              <a:t>trình</a:t>
            </a:r>
            <a:r>
              <a:rPr sz="3000" b="1" spc="-140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phát</a:t>
            </a:r>
            <a:r>
              <a:rPr sz="3000" b="1" spc="-145" dirty="0">
                <a:latin typeface="Tahoma"/>
                <a:cs typeface="Tahoma"/>
              </a:rPr>
              <a:t> </a:t>
            </a:r>
            <a:r>
              <a:rPr sz="3000" b="1" spc="-10" dirty="0">
                <a:latin typeface="Tahoma"/>
                <a:cs typeface="Tahoma"/>
              </a:rPr>
              <a:t>triển.</a:t>
            </a:r>
            <a:endParaRPr sz="30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994441"/>
            <a:ext cx="6534150" cy="2205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3.</a:t>
            </a:r>
            <a:r>
              <a:rPr spc="-155" dirty="0"/>
              <a:t> </a:t>
            </a:r>
            <a:r>
              <a:rPr dirty="0"/>
              <a:t>Cách</a:t>
            </a:r>
            <a:r>
              <a:rPr spc="-130" dirty="0"/>
              <a:t> </a:t>
            </a:r>
            <a:r>
              <a:rPr spc="-270" dirty="0"/>
              <a:t>sử</a:t>
            </a:r>
            <a:r>
              <a:rPr spc="-110" dirty="0"/>
              <a:t> </a:t>
            </a:r>
            <a:r>
              <a:rPr spc="-20" dirty="0"/>
              <a:t>dụng</a:t>
            </a:r>
          </a:p>
          <a:p>
            <a:pPr marL="12700">
              <a:lnSpc>
                <a:spcPct val="100000"/>
              </a:lnSpc>
              <a:spcBef>
                <a:spcPts val="4685"/>
              </a:spcBef>
            </a:pPr>
            <a:r>
              <a:rPr spc="-10" dirty="0"/>
              <a:t>Trong</a:t>
            </a:r>
            <a:r>
              <a:rPr spc="-365" dirty="0"/>
              <a:t> </a:t>
            </a:r>
            <a:r>
              <a:rPr dirty="0"/>
              <a:t>doanh</a:t>
            </a:r>
            <a:r>
              <a:rPr spc="-365" dirty="0"/>
              <a:t> </a:t>
            </a:r>
            <a:r>
              <a:rPr spc="-65" dirty="0"/>
              <a:t>nghiệp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4.</a:t>
            </a:r>
            <a:r>
              <a:rPr spc="-215" dirty="0"/>
              <a:t> </a:t>
            </a:r>
            <a:r>
              <a:rPr dirty="0"/>
              <a:t>Chi</a:t>
            </a:r>
            <a:r>
              <a:rPr spc="-295" dirty="0"/>
              <a:t> </a:t>
            </a:r>
            <a:r>
              <a:rPr spc="-10" dirty="0"/>
              <a:t>phí</a:t>
            </a:r>
            <a:r>
              <a:rPr spc="-200" dirty="0"/>
              <a:t> </a:t>
            </a:r>
            <a:r>
              <a:rPr dirty="0"/>
              <a:t>và</a:t>
            </a:r>
            <a:r>
              <a:rPr spc="-204" dirty="0"/>
              <a:t> </a:t>
            </a:r>
            <a:r>
              <a:rPr spc="-275" dirty="0"/>
              <a:t>mức</a:t>
            </a:r>
            <a:r>
              <a:rPr spc="-105" dirty="0"/>
              <a:t> </a:t>
            </a:r>
            <a:r>
              <a:rPr spc="-25" dirty="0"/>
              <a:t>giá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2074" y="3492391"/>
            <a:ext cx="123824" cy="1238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16000" y="2308115"/>
            <a:ext cx="16212819" cy="4121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130" dirty="0">
                <a:latin typeface="Tahoma"/>
                <a:cs typeface="Tahoma"/>
              </a:rPr>
              <a:t>4.1.</a:t>
            </a:r>
            <a:r>
              <a:rPr sz="3000" b="1" spc="-90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Amazon</a:t>
            </a:r>
            <a:r>
              <a:rPr sz="3000" b="1" spc="-95" dirty="0">
                <a:latin typeface="Tahoma"/>
                <a:cs typeface="Tahoma"/>
              </a:rPr>
              <a:t> </a:t>
            </a:r>
            <a:r>
              <a:rPr sz="3000" b="1" spc="-45" dirty="0">
                <a:latin typeface="Tahoma"/>
                <a:cs typeface="Tahoma"/>
              </a:rPr>
              <a:t>CodeGuru</a:t>
            </a:r>
            <a:r>
              <a:rPr sz="3000" b="1" spc="-95" dirty="0">
                <a:latin typeface="Tahoma"/>
                <a:cs typeface="Tahoma"/>
              </a:rPr>
              <a:t> </a:t>
            </a:r>
            <a:r>
              <a:rPr sz="3000" b="1" spc="-10" dirty="0">
                <a:latin typeface="Tahoma"/>
                <a:cs typeface="Tahoma"/>
              </a:rPr>
              <a:t>Reviewer</a:t>
            </a:r>
            <a:endParaRPr sz="3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50">
              <a:latin typeface="Tahoma"/>
              <a:cs typeface="Tahoma"/>
            </a:endParaRPr>
          </a:p>
          <a:p>
            <a:pPr marL="659765">
              <a:lnSpc>
                <a:spcPct val="100000"/>
              </a:lnSpc>
            </a:pPr>
            <a:r>
              <a:rPr sz="3000" b="1" spc="-100" dirty="0">
                <a:latin typeface="Tahoma"/>
                <a:cs typeface="Tahoma"/>
              </a:rPr>
              <a:t>Free</a:t>
            </a:r>
            <a:r>
              <a:rPr sz="3000" b="1" spc="-120" dirty="0">
                <a:latin typeface="Tahoma"/>
                <a:cs typeface="Tahoma"/>
              </a:rPr>
              <a:t> </a:t>
            </a:r>
            <a:r>
              <a:rPr sz="3000" b="1" spc="-75" dirty="0">
                <a:latin typeface="Tahoma"/>
                <a:cs typeface="Tahoma"/>
              </a:rPr>
              <a:t>Tier</a:t>
            </a:r>
            <a:r>
              <a:rPr sz="3000" b="1" spc="-140" dirty="0">
                <a:latin typeface="Tahoma"/>
                <a:cs typeface="Tahoma"/>
              </a:rPr>
              <a:t> </a:t>
            </a:r>
            <a:r>
              <a:rPr sz="3000" b="1" spc="-225" dirty="0">
                <a:latin typeface="Tahoma"/>
                <a:cs typeface="Tahoma"/>
              </a:rPr>
              <a:t>(sử</a:t>
            </a:r>
            <a:r>
              <a:rPr sz="3000" b="1" spc="-60" dirty="0">
                <a:latin typeface="Tahoma"/>
                <a:cs typeface="Tahoma"/>
              </a:rPr>
              <a:t> dụng</a:t>
            </a:r>
            <a:r>
              <a:rPr sz="3000" b="1" spc="-110" dirty="0">
                <a:latin typeface="Tahoma"/>
                <a:cs typeface="Tahoma"/>
              </a:rPr>
              <a:t> </a:t>
            </a:r>
            <a:r>
              <a:rPr sz="3000" b="1" spc="-10" dirty="0">
                <a:latin typeface="Tahoma"/>
                <a:cs typeface="Tahoma"/>
              </a:rPr>
              <a:t>free)</a:t>
            </a:r>
            <a:endParaRPr sz="3000">
              <a:latin typeface="Tahoma"/>
              <a:cs typeface="Tahoma"/>
            </a:endParaRPr>
          </a:p>
          <a:p>
            <a:pPr marL="12700" marR="5080">
              <a:lnSpc>
                <a:spcPts val="4200"/>
              </a:lnSpc>
              <a:spcBef>
                <a:spcPts val="100"/>
              </a:spcBef>
            </a:pPr>
            <a:r>
              <a:rPr sz="3000" b="1" dirty="0">
                <a:latin typeface="Tahoma"/>
                <a:cs typeface="Tahoma"/>
              </a:rPr>
              <a:t>Bạn</a:t>
            </a:r>
            <a:r>
              <a:rPr sz="3000" b="1" spc="-220" dirty="0">
                <a:latin typeface="Tahoma"/>
                <a:cs typeface="Tahoma"/>
              </a:rPr>
              <a:t> </a:t>
            </a:r>
            <a:r>
              <a:rPr sz="3000" b="1" spc="-20" dirty="0">
                <a:latin typeface="Tahoma"/>
                <a:cs typeface="Tahoma"/>
              </a:rPr>
              <a:t>có</a:t>
            </a:r>
            <a:r>
              <a:rPr sz="3000" b="1" spc="-200" dirty="0">
                <a:latin typeface="Tahoma"/>
                <a:cs typeface="Tahoma"/>
              </a:rPr>
              <a:t> </a:t>
            </a:r>
            <a:r>
              <a:rPr sz="3000" b="1" spc="-110" dirty="0">
                <a:latin typeface="Tahoma"/>
                <a:cs typeface="Tahoma"/>
              </a:rPr>
              <a:t>thể </a:t>
            </a:r>
            <a:r>
              <a:rPr sz="3000" b="1" dirty="0">
                <a:latin typeface="Tahoma"/>
                <a:cs typeface="Tahoma"/>
              </a:rPr>
              <a:t>bắt</a:t>
            </a:r>
            <a:r>
              <a:rPr sz="3000" b="1" spc="-130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đầu</a:t>
            </a:r>
            <a:r>
              <a:rPr sz="3000" b="1" spc="-125" dirty="0">
                <a:latin typeface="Tahoma"/>
                <a:cs typeface="Tahoma"/>
              </a:rPr>
              <a:t> </a:t>
            </a:r>
            <a:r>
              <a:rPr sz="3000" b="1" spc="-180" dirty="0">
                <a:latin typeface="Tahoma"/>
                <a:cs typeface="Tahoma"/>
              </a:rPr>
              <a:t>sử</a:t>
            </a:r>
            <a:r>
              <a:rPr sz="3000" b="1" spc="-60" dirty="0">
                <a:latin typeface="Tahoma"/>
                <a:cs typeface="Tahoma"/>
              </a:rPr>
              <a:t> dụng</a:t>
            </a:r>
            <a:r>
              <a:rPr sz="3000" b="1" spc="-130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Amazon</a:t>
            </a:r>
            <a:r>
              <a:rPr sz="3000" b="1" spc="-130" dirty="0">
                <a:latin typeface="Tahoma"/>
                <a:cs typeface="Tahoma"/>
              </a:rPr>
              <a:t> </a:t>
            </a:r>
            <a:r>
              <a:rPr sz="3000" b="1" spc="-80" dirty="0">
                <a:latin typeface="Tahoma"/>
                <a:cs typeface="Tahoma"/>
              </a:rPr>
              <a:t>CodeGuru</a:t>
            </a:r>
            <a:r>
              <a:rPr sz="3000" b="1" spc="-125" dirty="0">
                <a:latin typeface="Tahoma"/>
                <a:cs typeface="Tahoma"/>
              </a:rPr>
              <a:t> </a:t>
            </a:r>
            <a:r>
              <a:rPr sz="3000" b="1" spc="-114" dirty="0">
                <a:latin typeface="Tahoma"/>
                <a:cs typeface="Tahoma"/>
              </a:rPr>
              <a:t>Reviewer</a:t>
            </a:r>
            <a:r>
              <a:rPr sz="3000" b="1" spc="-105" dirty="0">
                <a:latin typeface="Tahoma"/>
                <a:cs typeface="Tahoma"/>
              </a:rPr>
              <a:t> </a:t>
            </a:r>
            <a:r>
              <a:rPr sz="3000" b="1" spc="-140" dirty="0">
                <a:latin typeface="Tahoma"/>
                <a:cs typeface="Tahoma"/>
              </a:rPr>
              <a:t>miễn</a:t>
            </a:r>
            <a:r>
              <a:rPr sz="3000" b="1" spc="-80" dirty="0">
                <a:latin typeface="Tahoma"/>
                <a:cs typeface="Tahoma"/>
              </a:rPr>
              <a:t> </a:t>
            </a:r>
            <a:r>
              <a:rPr sz="3000" b="1" spc="-60" dirty="0">
                <a:latin typeface="Tahoma"/>
                <a:cs typeface="Tahoma"/>
              </a:rPr>
              <a:t>phí</a:t>
            </a:r>
            <a:r>
              <a:rPr sz="3000" b="1" spc="-130" dirty="0">
                <a:latin typeface="Tahoma"/>
                <a:cs typeface="Tahoma"/>
              </a:rPr>
              <a:t> </a:t>
            </a:r>
            <a:r>
              <a:rPr sz="3000" b="1" spc="-85" dirty="0">
                <a:latin typeface="Tahoma"/>
                <a:cs typeface="Tahoma"/>
              </a:rPr>
              <a:t>trong</a:t>
            </a:r>
            <a:r>
              <a:rPr sz="3000" b="1" spc="-130" dirty="0">
                <a:latin typeface="Tahoma"/>
                <a:cs typeface="Tahoma"/>
              </a:rPr>
              <a:t> </a:t>
            </a:r>
            <a:r>
              <a:rPr sz="3000" b="1" spc="-75" dirty="0">
                <a:latin typeface="Tahoma"/>
                <a:cs typeface="Tahoma"/>
              </a:rPr>
              <a:t>90</a:t>
            </a:r>
            <a:r>
              <a:rPr sz="3000" b="1" spc="-125" dirty="0">
                <a:latin typeface="Tahoma"/>
                <a:cs typeface="Tahoma"/>
              </a:rPr>
              <a:t> </a:t>
            </a:r>
            <a:r>
              <a:rPr sz="3000" b="1" spc="-20" dirty="0">
                <a:latin typeface="Tahoma"/>
                <a:cs typeface="Tahoma"/>
              </a:rPr>
              <a:t>ngày</a:t>
            </a:r>
            <a:r>
              <a:rPr sz="3000" b="1" spc="-130" dirty="0">
                <a:latin typeface="Tahoma"/>
                <a:cs typeface="Tahoma"/>
              </a:rPr>
              <a:t> </a:t>
            </a:r>
            <a:r>
              <a:rPr sz="3000" b="1" spc="-25" dirty="0">
                <a:latin typeface="Tahoma"/>
                <a:cs typeface="Tahoma"/>
              </a:rPr>
              <a:t>đầu </a:t>
            </a:r>
            <a:r>
              <a:rPr sz="3000" b="1" spc="-120" dirty="0">
                <a:latin typeface="Tahoma"/>
                <a:cs typeface="Tahoma"/>
              </a:rPr>
              <a:t>tiên</a:t>
            </a:r>
            <a:r>
              <a:rPr sz="3000" b="1" spc="-100" dirty="0">
                <a:latin typeface="Tahoma"/>
                <a:cs typeface="Tahoma"/>
              </a:rPr>
              <a:t> </a:t>
            </a:r>
            <a:r>
              <a:rPr sz="3000" b="1" spc="-65" dirty="0">
                <a:latin typeface="Tahoma"/>
                <a:cs typeface="Tahoma"/>
              </a:rPr>
              <a:t>cho</a:t>
            </a:r>
            <a:r>
              <a:rPr sz="3000" b="1" spc="-155" dirty="0">
                <a:latin typeface="Tahoma"/>
                <a:cs typeface="Tahoma"/>
              </a:rPr>
              <a:t> </a:t>
            </a:r>
            <a:r>
              <a:rPr sz="3000" b="1" spc="-95" dirty="0">
                <a:latin typeface="Tahoma"/>
                <a:cs typeface="Tahoma"/>
              </a:rPr>
              <a:t>tối</a:t>
            </a:r>
            <a:r>
              <a:rPr sz="3000" b="1" spc="-125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đa</a:t>
            </a:r>
            <a:r>
              <a:rPr sz="3000" b="1" spc="-145" dirty="0">
                <a:latin typeface="Tahoma"/>
                <a:cs typeface="Tahoma"/>
              </a:rPr>
              <a:t> </a:t>
            </a:r>
            <a:r>
              <a:rPr sz="3000" b="1" spc="-125" dirty="0">
                <a:latin typeface="Tahoma"/>
                <a:cs typeface="Tahoma"/>
              </a:rPr>
              <a:t>100.000</a:t>
            </a:r>
            <a:r>
              <a:rPr sz="3000" b="1" spc="-90" dirty="0">
                <a:latin typeface="Tahoma"/>
                <a:cs typeface="Tahoma"/>
              </a:rPr>
              <a:t> </a:t>
            </a:r>
            <a:r>
              <a:rPr sz="3000" b="1" spc="-50" dirty="0">
                <a:latin typeface="Tahoma"/>
                <a:cs typeface="Tahoma"/>
              </a:rPr>
              <a:t>dòng</a:t>
            </a:r>
            <a:r>
              <a:rPr sz="3000" b="1" spc="-105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mã</a:t>
            </a:r>
            <a:r>
              <a:rPr sz="3000" b="1" spc="-105" dirty="0">
                <a:latin typeface="Tahoma"/>
                <a:cs typeface="Tahoma"/>
              </a:rPr>
              <a:t> </a:t>
            </a:r>
            <a:r>
              <a:rPr sz="3000" b="1" spc="-90" dirty="0">
                <a:latin typeface="Tahoma"/>
                <a:cs typeface="Tahoma"/>
              </a:rPr>
              <a:t>nguồn</a:t>
            </a:r>
            <a:r>
              <a:rPr sz="3000" b="1" spc="-100" dirty="0">
                <a:latin typeface="Tahoma"/>
                <a:cs typeface="Tahoma"/>
              </a:rPr>
              <a:t> </a:t>
            </a:r>
            <a:r>
              <a:rPr sz="3000" b="1" spc="-85" dirty="0">
                <a:latin typeface="Tahoma"/>
                <a:cs typeface="Tahoma"/>
              </a:rPr>
              <a:t>trong</a:t>
            </a:r>
            <a:r>
              <a:rPr sz="3000" b="1" spc="-105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các</a:t>
            </a:r>
            <a:r>
              <a:rPr sz="3000" b="1" spc="-105" dirty="0">
                <a:latin typeface="Tahoma"/>
                <a:cs typeface="Tahoma"/>
              </a:rPr>
              <a:t> </a:t>
            </a:r>
            <a:r>
              <a:rPr sz="3000" b="1" spc="-110" dirty="0">
                <a:latin typeface="Tahoma"/>
                <a:cs typeface="Tahoma"/>
              </a:rPr>
              <a:t>kho</a:t>
            </a:r>
            <a:r>
              <a:rPr sz="3000" b="1" spc="-100" dirty="0">
                <a:latin typeface="Tahoma"/>
                <a:cs typeface="Tahoma"/>
              </a:rPr>
              <a:t> </a:t>
            </a:r>
            <a:r>
              <a:rPr sz="3000" b="1" spc="-195" dirty="0">
                <a:latin typeface="Tahoma"/>
                <a:cs typeface="Tahoma"/>
              </a:rPr>
              <a:t>lưu</a:t>
            </a:r>
            <a:r>
              <a:rPr sz="3000" b="1" spc="-60" dirty="0">
                <a:latin typeface="Tahoma"/>
                <a:cs typeface="Tahoma"/>
              </a:rPr>
              <a:t> </a:t>
            </a:r>
            <a:r>
              <a:rPr sz="3000" b="1" spc="-190" dirty="0">
                <a:latin typeface="Tahoma"/>
                <a:cs typeface="Tahoma"/>
              </a:rPr>
              <a:t>trữ</a:t>
            </a:r>
            <a:r>
              <a:rPr sz="3000" b="1" spc="-60" dirty="0">
                <a:latin typeface="Tahoma"/>
                <a:cs typeface="Tahoma"/>
              </a:rPr>
              <a:t> </a:t>
            </a:r>
            <a:r>
              <a:rPr sz="3000" b="1" spc="-125" dirty="0">
                <a:latin typeface="Tahoma"/>
                <a:cs typeface="Tahoma"/>
              </a:rPr>
              <a:t>được</a:t>
            </a:r>
            <a:r>
              <a:rPr sz="3000" b="1" spc="-95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đăng</a:t>
            </a:r>
            <a:r>
              <a:rPr sz="3000" b="1" spc="-105" dirty="0">
                <a:latin typeface="Tahoma"/>
                <a:cs typeface="Tahoma"/>
              </a:rPr>
              <a:t> </a:t>
            </a:r>
            <a:r>
              <a:rPr sz="3000" b="1" spc="-110" dirty="0">
                <a:latin typeface="Tahoma"/>
                <a:cs typeface="Tahoma"/>
              </a:rPr>
              <a:t>ký</a:t>
            </a:r>
            <a:r>
              <a:rPr sz="3000" b="1" spc="-105" dirty="0">
                <a:latin typeface="Tahoma"/>
                <a:cs typeface="Tahoma"/>
              </a:rPr>
              <a:t> </a:t>
            </a:r>
            <a:r>
              <a:rPr sz="3000" b="1" spc="-114" dirty="0">
                <a:latin typeface="Tahoma"/>
                <a:cs typeface="Tahoma"/>
              </a:rPr>
              <a:t>trên</a:t>
            </a:r>
            <a:r>
              <a:rPr sz="3000" b="1" spc="-100" dirty="0">
                <a:latin typeface="Tahoma"/>
                <a:cs typeface="Tahoma"/>
              </a:rPr>
              <a:t> </a:t>
            </a:r>
            <a:r>
              <a:rPr sz="3000" b="1" spc="-120" dirty="0">
                <a:latin typeface="Tahoma"/>
                <a:cs typeface="Tahoma"/>
              </a:rPr>
              <a:t>mỗi</a:t>
            </a:r>
            <a:r>
              <a:rPr sz="3000" b="1" spc="-100" dirty="0">
                <a:latin typeface="Tahoma"/>
                <a:cs typeface="Tahoma"/>
              </a:rPr>
              <a:t> </a:t>
            </a:r>
            <a:r>
              <a:rPr sz="3000" b="1" spc="-25" dirty="0">
                <a:latin typeface="Tahoma"/>
                <a:cs typeface="Tahoma"/>
              </a:rPr>
              <a:t>tài </a:t>
            </a:r>
            <a:r>
              <a:rPr sz="3000" b="1" spc="-70" dirty="0">
                <a:latin typeface="Tahoma"/>
                <a:cs typeface="Tahoma"/>
              </a:rPr>
              <a:t>khoản</a:t>
            </a:r>
            <a:r>
              <a:rPr sz="3000" b="1" spc="-150" dirty="0">
                <a:latin typeface="Tahoma"/>
                <a:cs typeface="Tahoma"/>
              </a:rPr>
              <a:t> </a:t>
            </a:r>
            <a:r>
              <a:rPr sz="3000" b="1" spc="65" dirty="0">
                <a:latin typeface="Tahoma"/>
                <a:cs typeface="Tahoma"/>
              </a:rPr>
              <a:t>AWS.</a:t>
            </a:r>
            <a:r>
              <a:rPr sz="3000" b="1" spc="-220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Sau</a:t>
            </a:r>
            <a:r>
              <a:rPr sz="3000" b="1" spc="-165" dirty="0">
                <a:latin typeface="Tahoma"/>
                <a:cs typeface="Tahoma"/>
              </a:rPr>
              <a:t> </a:t>
            </a:r>
            <a:r>
              <a:rPr sz="3000" b="1" spc="-125" dirty="0">
                <a:latin typeface="Tahoma"/>
                <a:cs typeface="Tahoma"/>
              </a:rPr>
              <a:t>khi</a:t>
            </a:r>
            <a:r>
              <a:rPr sz="3000" b="1" spc="-95" dirty="0">
                <a:latin typeface="Tahoma"/>
                <a:cs typeface="Tahoma"/>
              </a:rPr>
              <a:t> </a:t>
            </a:r>
            <a:r>
              <a:rPr sz="3000" b="1" spc="-105" dirty="0">
                <a:latin typeface="Tahoma"/>
                <a:cs typeface="Tahoma"/>
              </a:rPr>
              <a:t>thời</a:t>
            </a:r>
            <a:r>
              <a:rPr sz="3000" b="1" spc="-110" dirty="0">
                <a:latin typeface="Tahoma"/>
                <a:cs typeface="Tahoma"/>
              </a:rPr>
              <a:t> </a:t>
            </a:r>
            <a:r>
              <a:rPr sz="3000" b="1" spc="-25" dirty="0">
                <a:latin typeface="Tahoma"/>
                <a:cs typeface="Tahoma"/>
              </a:rPr>
              <a:t>gian</a:t>
            </a:r>
            <a:r>
              <a:rPr sz="3000" b="1" spc="-114" dirty="0">
                <a:latin typeface="Tahoma"/>
                <a:cs typeface="Tahoma"/>
              </a:rPr>
              <a:t> </a:t>
            </a:r>
            <a:r>
              <a:rPr sz="3000" b="1" spc="-140" dirty="0">
                <a:latin typeface="Tahoma"/>
                <a:cs typeface="Tahoma"/>
              </a:rPr>
              <a:t>miễn</a:t>
            </a:r>
            <a:r>
              <a:rPr sz="3000" b="1" spc="-80" dirty="0">
                <a:latin typeface="Tahoma"/>
                <a:cs typeface="Tahoma"/>
              </a:rPr>
              <a:t> </a:t>
            </a:r>
            <a:r>
              <a:rPr sz="3000" b="1" spc="-60" dirty="0">
                <a:latin typeface="Tahoma"/>
                <a:cs typeface="Tahoma"/>
              </a:rPr>
              <a:t>phí</a:t>
            </a:r>
            <a:r>
              <a:rPr sz="3000" b="1" spc="-110" dirty="0">
                <a:latin typeface="Tahoma"/>
                <a:cs typeface="Tahoma"/>
              </a:rPr>
              <a:t> </a:t>
            </a:r>
            <a:r>
              <a:rPr sz="3000" b="1" spc="-75" dirty="0">
                <a:latin typeface="Tahoma"/>
                <a:cs typeface="Tahoma"/>
              </a:rPr>
              <a:t>90</a:t>
            </a:r>
            <a:r>
              <a:rPr sz="3000" b="1" spc="-110" dirty="0">
                <a:latin typeface="Tahoma"/>
                <a:cs typeface="Tahoma"/>
              </a:rPr>
              <a:t> </a:t>
            </a:r>
            <a:r>
              <a:rPr sz="3000" b="1" spc="-20" dirty="0">
                <a:latin typeface="Tahoma"/>
                <a:cs typeface="Tahoma"/>
              </a:rPr>
              <a:t>ngày</a:t>
            </a:r>
            <a:r>
              <a:rPr sz="3000" b="1" spc="-110" dirty="0">
                <a:latin typeface="Tahoma"/>
                <a:cs typeface="Tahoma"/>
              </a:rPr>
              <a:t> </a:t>
            </a:r>
            <a:r>
              <a:rPr sz="3000" b="1" spc="-130" dirty="0">
                <a:latin typeface="Tahoma"/>
                <a:cs typeface="Tahoma"/>
              </a:rPr>
              <a:t>kết</a:t>
            </a:r>
            <a:r>
              <a:rPr sz="3000" b="1" spc="-90" dirty="0">
                <a:latin typeface="Tahoma"/>
                <a:cs typeface="Tahoma"/>
              </a:rPr>
              <a:t> </a:t>
            </a:r>
            <a:r>
              <a:rPr sz="3000" b="1" spc="-95" dirty="0">
                <a:latin typeface="Tahoma"/>
                <a:cs typeface="Tahoma"/>
              </a:rPr>
              <a:t>thúc</a:t>
            </a:r>
            <a:r>
              <a:rPr sz="3000" b="1" spc="-110" dirty="0">
                <a:latin typeface="Tahoma"/>
                <a:cs typeface="Tahoma"/>
              </a:rPr>
              <a:t> </a:t>
            </a:r>
            <a:r>
              <a:rPr sz="3000" b="1" spc="-25" dirty="0">
                <a:latin typeface="Tahoma"/>
                <a:cs typeface="Tahoma"/>
              </a:rPr>
              <a:t>hoặc</a:t>
            </a:r>
            <a:r>
              <a:rPr sz="3000" b="1" spc="-110" dirty="0">
                <a:latin typeface="Tahoma"/>
                <a:cs typeface="Tahoma"/>
              </a:rPr>
              <a:t> kích </a:t>
            </a:r>
            <a:r>
              <a:rPr sz="3000" b="1" spc="-140" dirty="0">
                <a:latin typeface="Tahoma"/>
                <a:cs typeface="Tahoma"/>
              </a:rPr>
              <a:t>thước</a:t>
            </a:r>
            <a:r>
              <a:rPr sz="3000" b="1" spc="-80" dirty="0">
                <a:latin typeface="Tahoma"/>
                <a:cs typeface="Tahoma"/>
              </a:rPr>
              <a:t> </a:t>
            </a:r>
            <a:r>
              <a:rPr sz="3000" b="1" spc="-110" dirty="0">
                <a:latin typeface="Tahoma"/>
                <a:cs typeface="Tahoma"/>
              </a:rPr>
              <a:t>kho </a:t>
            </a:r>
            <a:r>
              <a:rPr sz="3000" b="1" spc="-195" dirty="0">
                <a:latin typeface="Tahoma"/>
                <a:cs typeface="Tahoma"/>
              </a:rPr>
              <a:t>lưu</a:t>
            </a:r>
            <a:r>
              <a:rPr sz="3000" b="1" spc="-60" dirty="0">
                <a:latin typeface="Tahoma"/>
                <a:cs typeface="Tahoma"/>
              </a:rPr>
              <a:t> </a:t>
            </a:r>
            <a:r>
              <a:rPr sz="3000" b="1" spc="-190" dirty="0">
                <a:latin typeface="Tahoma"/>
                <a:cs typeface="Tahoma"/>
              </a:rPr>
              <a:t>trữ</a:t>
            </a:r>
            <a:r>
              <a:rPr sz="3000" b="1" spc="-60" dirty="0">
                <a:latin typeface="Tahoma"/>
                <a:cs typeface="Tahoma"/>
              </a:rPr>
              <a:t> </a:t>
            </a:r>
            <a:r>
              <a:rPr sz="3000" b="1" spc="-45" dirty="0">
                <a:latin typeface="Tahoma"/>
                <a:cs typeface="Tahoma"/>
              </a:rPr>
              <a:t>vượt </a:t>
            </a:r>
            <a:r>
              <a:rPr sz="3000" b="1" dirty="0">
                <a:latin typeface="Tahoma"/>
                <a:cs typeface="Tahoma"/>
              </a:rPr>
              <a:t>quá</a:t>
            </a:r>
            <a:r>
              <a:rPr sz="3000" b="1" spc="-220" dirty="0">
                <a:latin typeface="Tahoma"/>
                <a:cs typeface="Tahoma"/>
              </a:rPr>
              <a:t> </a:t>
            </a:r>
            <a:r>
              <a:rPr sz="3000" b="1" spc="-125" dirty="0">
                <a:latin typeface="Tahoma"/>
                <a:cs typeface="Tahoma"/>
              </a:rPr>
              <a:t>100.000</a:t>
            </a:r>
            <a:r>
              <a:rPr sz="3000" b="1" spc="-95" dirty="0">
                <a:latin typeface="Tahoma"/>
                <a:cs typeface="Tahoma"/>
              </a:rPr>
              <a:t> </a:t>
            </a:r>
            <a:r>
              <a:rPr sz="3000" b="1" spc="-50" dirty="0">
                <a:latin typeface="Tahoma"/>
                <a:cs typeface="Tahoma"/>
              </a:rPr>
              <a:t>dòng</a:t>
            </a:r>
            <a:r>
              <a:rPr sz="3000" b="1" spc="-170" dirty="0">
                <a:latin typeface="Tahoma"/>
                <a:cs typeface="Tahoma"/>
              </a:rPr>
              <a:t> </a:t>
            </a:r>
            <a:r>
              <a:rPr sz="3000" b="1" spc="-80" dirty="0">
                <a:latin typeface="Tahoma"/>
                <a:cs typeface="Tahoma"/>
              </a:rPr>
              <a:t>mã,</a:t>
            </a:r>
            <a:r>
              <a:rPr sz="3000" b="1" spc="-140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bạn</a:t>
            </a:r>
            <a:r>
              <a:rPr sz="3000" b="1" spc="-220" dirty="0">
                <a:latin typeface="Tahoma"/>
                <a:cs typeface="Tahoma"/>
              </a:rPr>
              <a:t> </a:t>
            </a:r>
            <a:r>
              <a:rPr sz="3000" b="1" spc="-30" dirty="0">
                <a:latin typeface="Tahoma"/>
                <a:cs typeface="Tahoma"/>
              </a:rPr>
              <a:t>sẽ</a:t>
            </a:r>
            <a:r>
              <a:rPr sz="3000" b="1" spc="-130" dirty="0">
                <a:latin typeface="Tahoma"/>
                <a:cs typeface="Tahoma"/>
              </a:rPr>
              <a:t> </a:t>
            </a:r>
            <a:r>
              <a:rPr sz="3000" b="1" spc="-25" dirty="0">
                <a:latin typeface="Tahoma"/>
                <a:cs typeface="Tahoma"/>
              </a:rPr>
              <a:t>phải</a:t>
            </a:r>
            <a:r>
              <a:rPr sz="3000" b="1" spc="-135" dirty="0">
                <a:latin typeface="Tahoma"/>
                <a:cs typeface="Tahoma"/>
              </a:rPr>
              <a:t> </a:t>
            </a:r>
            <a:r>
              <a:rPr sz="3000" b="1" spc="-20" dirty="0">
                <a:latin typeface="Tahoma"/>
                <a:cs typeface="Tahoma"/>
              </a:rPr>
              <a:t>trả</a:t>
            </a:r>
            <a:r>
              <a:rPr sz="3000" b="1" spc="-130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giá</a:t>
            </a:r>
            <a:r>
              <a:rPr sz="3000" b="1" spc="-135" dirty="0">
                <a:latin typeface="Tahoma"/>
                <a:cs typeface="Tahoma"/>
              </a:rPr>
              <a:t> </a:t>
            </a:r>
            <a:r>
              <a:rPr sz="3000" b="1" spc="-110" dirty="0">
                <a:latin typeface="Tahoma"/>
                <a:cs typeface="Tahoma"/>
              </a:rPr>
              <a:t>theo </a:t>
            </a:r>
            <a:r>
              <a:rPr sz="3000" b="1" spc="-190" dirty="0">
                <a:latin typeface="Tahoma"/>
                <a:cs typeface="Tahoma"/>
              </a:rPr>
              <a:t>mức</a:t>
            </a:r>
            <a:r>
              <a:rPr sz="3000" b="1" spc="-60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giá</a:t>
            </a:r>
            <a:r>
              <a:rPr sz="3000" b="1" spc="-130" dirty="0">
                <a:latin typeface="Tahoma"/>
                <a:cs typeface="Tahoma"/>
              </a:rPr>
              <a:t> </a:t>
            </a:r>
            <a:r>
              <a:rPr sz="3000" b="1" spc="-120" dirty="0">
                <a:latin typeface="Tahoma"/>
                <a:cs typeface="Tahoma"/>
              </a:rPr>
              <a:t>tiêu</a:t>
            </a:r>
            <a:r>
              <a:rPr sz="3000" b="1" spc="-100" dirty="0">
                <a:latin typeface="Tahoma"/>
                <a:cs typeface="Tahoma"/>
              </a:rPr>
              <a:t> </a:t>
            </a:r>
            <a:r>
              <a:rPr sz="3000" b="1" spc="-65" dirty="0">
                <a:latin typeface="Tahoma"/>
                <a:cs typeface="Tahoma"/>
              </a:rPr>
              <a:t>chuẩn</a:t>
            </a:r>
            <a:r>
              <a:rPr sz="3000" b="1" spc="-130" dirty="0">
                <a:latin typeface="Tahoma"/>
                <a:cs typeface="Tahoma"/>
              </a:rPr>
              <a:t> </a:t>
            </a:r>
            <a:r>
              <a:rPr sz="3000" b="1" spc="-70" dirty="0">
                <a:latin typeface="Tahoma"/>
                <a:cs typeface="Tahoma"/>
              </a:rPr>
              <a:t>dựa</a:t>
            </a:r>
            <a:r>
              <a:rPr sz="3000" b="1" spc="-135" dirty="0">
                <a:latin typeface="Tahoma"/>
                <a:cs typeface="Tahoma"/>
              </a:rPr>
              <a:t> </a:t>
            </a:r>
            <a:r>
              <a:rPr sz="3000" b="1" spc="-114" dirty="0">
                <a:latin typeface="Tahoma"/>
                <a:cs typeface="Tahoma"/>
              </a:rPr>
              <a:t>trên</a:t>
            </a:r>
            <a:r>
              <a:rPr sz="3000" b="1" spc="-105" dirty="0">
                <a:latin typeface="Tahoma"/>
                <a:cs typeface="Tahoma"/>
              </a:rPr>
              <a:t> </a:t>
            </a:r>
            <a:r>
              <a:rPr sz="3000" b="1" spc="-110" dirty="0">
                <a:latin typeface="Tahoma"/>
                <a:cs typeface="Tahoma"/>
              </a:rPr>
              <a:t>kích </a:t>
            </a:r>
            <a:r>
              <a:rPr sz="3000" b="1" spc="-20" dirty="0">
                <a:latin typeface="Tahoma"/>
                <a:cs typeface="Tahoma"/>
              </a:rPr>
              <a:t>thước </a:t>
            </a:r>
            <a:r>
              <a:rPr sz="3000" b="1" spc="-110" dirty="0">
                <a:latin typeface="Tahoma"/>
                <a:cs typeface="Tahoma"/>
              </a:rPr>
              <a:t>kho</a:t>
            </a:r>
            <a:r>
              <a:rPr sz="3000" b="1" spc="-80" dirty="0">
                <a:latin typeface="Tahoma"/>
                <a:cs typeface="Tahoma"/>
              </a:rPr>
              <a:t> </a:t>
            </a:r>
            <a:r>
              <a:rPr sz="3000" b="1" spc="-195" dirty="0">
                <a:latin typeface="Tahoma"/>
                <a:cs typeface="Tahoma"/>
              </a:rPr>
              <a:t>lưu</a:t>
            </a:r>
            <a:r>
              <a:rPr sz="3000" b="1" spc="-60" dirty="0">
                <a:latin typeface="Tahoma"/>
                <a:cs typeface="Tahoma"/>
              </a:rPr>
              <a:t> </a:t>
            </a:r>
            <a:r>
              <a:rPr sz="3000" b="1" spc="-25" dirty="0">
                <a:latin typeface="Tahoma"/>
                <a:cs typeface="Tahoma"/>
              </a:rPr>
              <a:t>trữ</a:t>
            </a:r>
            <a:endParaRPr sz="3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4.</a:t>
            </a:r>
            <a:r>
              <a:rPr spc="-215" dirty="0"/>
              <a:t> </a:t>
            </a:r>
            <a:r>
              <a:rPr dirty="0"/>
              <a:t>Chi</a:t>
            </a:r>
            <a:r>
              <a:rPr spc="-295" dirty="0"/>
              <a:t> </a:t>
            </a:r>
            <a:r>
              <a:rPr spc="-10" dirty="0"/>
              <a:t>phí</a:t>
            </a:r>
            <a:r>
              <a:rPr spc="-200" dirty="0"/>
              <a:t> </a:t>
            </a:r>
            <a:r>
              <a:rPr dirty="0"/>
              <a:t>và</a:t>
            </a:r>
            <a:r>
              <a:rPr spc="-204" dirty="0"/>
              <a:t> </a:t>
            </a:r>
            <a:r>
              <a:rPr spc="-275" dirty="0"/>
              <a:t>mức</a:t>
            </a:r>
            <a:r>
              <a:rPr spc="-105" dirty="0"/>
              <a:t> </a:t>
            </a:r>
            <a:r>
              <a:rPr spc="-25" dirty="0"/>
              <a:t>giá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1124" y="3489983"/>
            <a:ext cx="133350" cy="1333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16000" y="2308118"/>
            <a:ext cx="16203930" cy="4147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130" dirty="0">
                <a:latin typeface="Tahoma"/>
                <a:cs typeface="Tahoma"/>
              </a:rPr>
              <a:t>4.1.</a:t>
            </a:r>
            <a:r>
              <a:rPr sz="3000" b="1" spc="-90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Amazon</a:t>
            </a:r>
            <a:r>
              <a:rPr sz="3000" b="1" spc="-95" dirty="0">
                <a:latin typeface="Tahoma"/>
                <a:cs typeface="Tahoma"/>
              </a:rPr>
              <a:t> </a:t>
            </a:r>
            <a:r>
              <a:rPr sz="3000" b="1" spc="-45" dirty="0">
                <a:latin typeface="Tahoma"/>
                <a:cs typeface="Tahoma"/>
              </a:rPr>
              <a:t>CodeGuru</a:t>
            </a:r>
            <a:r>
              <a:rPr sz="3000" b="1" spc="-95" dirty="0">
                <a:latin typeface="Tahoma"/>
                <a:cs typeface="Tahoma"/>
              </a:rPr>
              <a:t> </a:t>
            </a:r>
            <a:r>
              <a:rPr sz="3000" b="1" spc="-10" dirty="0">
                <a:latin typeface="Tahoma"/>
                <a:cs typeface="Tahoma"/>
              </a:rPr>
              <a:t>Reviewer</a:t>
            </a:r>
            <a:endParaRPr sz="3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>
              <a:latin typeface="Tahoma"/>
              <a:cs typeface="Tahoma"/>
            </a:endParaRPr>
          </a:p>
          <a:p>
            <a:pPr marL="701040">
              <a:lnSpc>
                <a:spcPct val="100000"/>
              </a:lnSpc>
            </a:pPr>
            <a:r>
              <a:rPr sz="3150" b="1" spc="-10" dirty="0">
                <a:latin typeface="Tahoma"/>
                <a:cs typeface="Tahoma"/>
              </a:rPr>
              <a:t>Standard</a:t>
            </a:r>
            <a:r>
              <a:rPr sz="3150" b="1" spc="-165" dirty="0">
                <a:latin typeface="Tahoma"/>
                <a:cs typeface="Tahoma"/>
              </a:rPr>
              <a:t> </a:t>
            </a:r>
            <a:r>
              <a:rPr sz="3150" b="1" spc="-75" dirty="0">
                <a:latin typeface="Tahoma"/>
                <a:cs typeface="Tahoma"/>
              </a:rPr>
              <a:t>pricing</a:t>
            </a:r>
            <a:r>
              <a:rPr sz="3150" b="1" spc="-140" dirty="0">
                <a:latin typeface="Tahoma"/>
                <a:cs typeface="Tahoma"/>
              </a:rPr>
              <a:t> </a:t>
            </a:r>
            <a:r>
              <a:rPr sz="3150" b="1" spc="-65" dirty="0">
                <a:latin typeface="Tahoma"/>
                <a:cs typeface="Tahoma"/>
              </a:rPr>
              <a:t>(Giá</a:t>
            </a:r>
            <a:r>
              <a:rPr sz="3150" b="1" spc="-145" dirty="0">
                <a:latin typeface="Tahoma"/>
                <a:cs typeface="Tahoma"/>
              </a:rPr>
              <a:t> </a:t>
            </a:r>
            <a:r>
              <a:rPr sz="3150" b="1" spc="-105" dirty="0">
                <a:latin typeface="Tahoma"/>
                <a:cs typeface="Tahoma"/>
              </a:rPr>
              <a:t>tiêu</a:t>
            </a:r>
            <a:r>
              <a:rPr sz="3150" b="1" spc="-125" dirty="0">
                <a:latin typeface="Tahoma"/>
                <a:cs typeface="Tahoma"/>
              </a:rPr>
              <a:t> </a:t>
            </a:r>
            <a:r>
              <a:rPr sz="3150" b="1" spc="-10" dirty="0">
                <a:latin typeface="Tahoma"/>
                <a:cs typeface="Tahoma"/>
              </a:rPr>
              <a:t>chuẩn)</a:t>
            </a:r>
            <a:endParaRPr sz="3150">
              <a:latin typeface="Tahoma"/>
              <a:cs typeface="Tahoma"/>
            </a:endParaRPr>
          </a:p>
          <a:p>
            <a:pPr marL="12700" marR="5080">
              <a:lnSpc>
                <a:spcPct val="116700"/>
              </a:lnSpc>
              <a:spcBef>
                <a:spcPts val="45"/>
              </a:spcBef>
            </a:pPr>
            <a:r>
              <a:rPr sz="3000" b="1" dirty="0">
                <a:latin typeface="Tahoma"/>
                <a:cs typeface="Tahoma"/>
              </a:rPr>
              <a:t>Giá</a:t>
            </a:r>
            <a:r>
              <a:rPr sz="3000" b="1" spc="-220" dirty="0">
                <a:latin typeface="Tahoma"/>
                <a:cs typeface="Tahoma"/>
              </a:rPr>
              <a:t> </a:t>
            </a:r>
            <a:r>
              <a:rPr sz="3000" b="1" spc="-20" dirty="0">
                <a:latin typeface="Tahoma"/>
                <a:cs typeface="Tahoma"/>
              </a:rPr>
              <a:t>hàng</a:t>
            </a:r>
            <a:r>
              <a:rPr sz="3000" b="1" spc="-180" dirty="0">
                <a:latin typeface="Tahoma"/>
                <a:cs typeface="Tahoma"/>
              </a:rPr>
              <a:t> </a:t>
            </a:r>
            <a:r>
              <a:rPr sz="3000" b="1" spc="-50" dirty="0">
                <a:latin typeface="Tahoma"/>
                <a:cs typeface="Tahoma"/>
              </a:rPr>
              <a:t>tháng</a:t>
            </a:r>
            <a:r>
              <a:rPr sz="3000" b="1" spc="-145" dirty="0">
                <a:latin typeface="Tahoma"/>
                <a:cs typeface="Tahoma"/>
              </a:rPr>
              <a:t> </a:t>
            </a:r>
            <a:r>
              <a:rPr sz="3000" b="1" spc="-120" dirty="0">
                <a:latin typeface="Tahoma"/>
                <a:cs typeface="Tahoma"/>
              </a:rPr>
              <a:t>tiêu</a:t>
            </a:r>
            <a:r>
              <a:rPr sz="3000" b="1" spc="-100" dirty="0">
                <a:latin typeface="Tahoma"/>
                <a:cs typeface="Tahoma"/>
              </a:rPr>
              <a:t> </a:t>
            </a:r>
            <a:r>
              <a:rPr sz="3000" b="1" spc="-65" dirty="0">
                <a:latin typeface="Tahoma"/>
                <a:cs typeface="Tahoma"/>
              </a:rPr>
              <a:t>chuẩn</a:t>
            </a:r>
            <a:r>
              <a:rPr sz="3000" b="1" spc="-145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bao</a:t>
            </a:r>
            <a:r>
              <a:rPr sz="3000" b="1" spc="-150" dirty="0">
                <a:latin typeface="Tahoma"/>
                <a:cs typeface="Tahoma"/>
              </a:rPr>
              <a:t> </a:t>
            </a:r>
            <a:r>
              <a:rPr sz="3000" b="1" spc="-80" dirty="0">
                <a:latin typeface="Tahoma"/>
                <a:cs typeface="Tahoma"/>
              </a:rPr>
              <a:t>gồm</a:t>
            </a:r>
            <a:r>
              <a:rPr sz="3000" b="1" spc="-140" dirty="0">
                <a:latin typeface="Tahoma"/>
                <a:cs typeface="Tahoma"/>
              </a:rPr>
              <a:t> </a:t>
            </a:r>
            <a:r>
              <a:rPr sz="3000" b="1" spc="-10" dirty="0">
                <a:latin typeface="Tahoma"/>
                <a:cs typeface="Tahoma"/>
              </a:rPr>
              <a:t>tất</a:t>
            </a:r>
            <a:r>
              <a:rPr sz="3000" b="1" spc="-145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cả</a:t>
            </a:r>
            <a:r>
              <a:rPr sz="3000" b="1" spc="-150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các</a:t>
            </a:r>
            <a:r>
              <a:rPr sz="3000" b="1" spc="-145" dirty="0">
                <a:latin typeface="Tahoma"/>
                <a:cs typeface="Tahoma"/>
              </a:rPr>
              <a:t> </a:t>
            </a:r>
            <a:r>
              <a:rPr sz="3000" b="1" spc="-20" dirty="0">
                <a:latin typeface="Tahoma"/>
                <a:cs typeface="Tahoma"/>
              </a:rPr>
              <a:t>phân</a:t>
            </a:r>
            <a:r>
              <a:rPr sz="3000" b="1" spc="-150" dirty="0">
                <a:latin typeface="Tahoma"/>
                <a:cs typeface="Tahoma"/>
              </a:rPr>
              <a:t> </a:t>
            </a:r>
            <a:r>
              <a:rPr sz="3000" b="1" spc="-100" dirty="0">
                <a:latin typeface="Tahoma"/>
                <a:cs typeface="Tahoma"/>
              </a:rPr>
              <a:t>tích</a:t>
            </a:r>
            <a:r>
              <a:rPr sz="3000" b="1" spc="-120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mã</a:t>
            </a:r>
            <a:r>
              <a:rPr sz="3000" b="1" spc="-145" dirty="0">
                <a:latin typeface="Tahoma"/>
                <a:cs typeface="Tahoma"/>
              </a:rPr>
              <a:t> </a:t>
            </a:r>
            <a:r>
              <a:rPr sz="3000" b="1" spc="-90" dirty="0">
                <a:latin typeface="Tahoma"/>
                <a:cs typeface="Tahoma"/>
              </a:rPr>
              <a:t>nguồn</a:t>
            </a:r>
            <a:r>
              <a:rPr sz="3000" b="1" spc="-130" dirty="0">
                <a:latin typeface="Tahoma"/>
                <a:cs typeface="Tahoma"/>
              </a:rPr>
              <a:t> </a:t>
            </a:r>
            <a:r>
              <a:rPr sz="3000" b="1" spc="-20" dirty="0">
                <a:latin typeface="Tahoma"/>
                <a:cs typeface="Tahoma"/>
              </a:rPr>
              <a:t>tăng</a:t>
            </a:r>
            <a:r>
              <a:rPr sz="3000" b="1" spc="-150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dần</a:t>
            </a:r>
            <a:r>
              <a:rPr sz="3000" b="1" spc="-145" dirty="0">
                <a:latin typeface="Tahoma"/>
                <a:cs typeface="Tahoma"/>
              </a:rPr>
              <a:t> </a:t>
            </a:r>
            <a:r>
              <a:rPr sz="3000" b="1" spc="-65" dirty="0">
                <a:latin typeface="Tahoma"/>
                <a:cs typeface="Tahoma"/>
              </a:rPr>
              <a:t>cho</a:t>
            </a:r>
            <a:r>
              <a:rPr sz="3000" b="1" spc="-150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các</a:t>
            </a:r>
            <a:r>
              <a:rPr sz="3000" b="1" spc="-145" dirty="0">
                <a:latin typeface="Tahoma"/>
                <a:cs typeface="Tahoma"/>
              </a:rPr>
              <a:t> </a:t>
            </a:r>
            <a:r>
              <a:rPr sz="3000" b="1" spc="-25" dirty="0">
                <a:latin typeface="Tahoma"/>
                <a:cs typeface="Tahoma"/>
              </a:rPr>
              <a:t>kho </a:t>
            </a:r>
            <a:r>
              <a:rPr sz="3000" b="1" spc="-195" dirty="0">
                <a:latin typeface="Tahoma"/>
                <a:cs typeface="Tahoma"/>
              </a:rPr>
              <a:t>lưu</a:t>
            </a:r>
            <a:r>
              <a:rPr sz="3000" b="1" spc="-60" dirty="0">
                <a:latin typeface="Tahoma"/>
                <a:cs typeface="Tahoma"/>
              </a:rPr>
              <a:t> </a:t>
            </a:r>
            <a:r>
              <a:rPr sz="3000" b="1" spc="-190" dirty="0">
                <a:latin typeface="Tahoma"/>
                <a:cs typeface="Tahoma"/>
              </a:rPr>
              <a:t>trữ</a:t>
            </a:r>
            <a:r>
              <a:rPr sz="3000" b="1" spc="-60" dirty="0">
                <a:latin typeface="Tahoma"/>
                <a:cs typeface="Tahoma"/>
              </a:rPr>
              <a:t> </a:t>
            </a:r>
            <a:r>
              <a:rPr sz="3000" b="1" spc="-125" dirty="0">
                <a:latin typeface="Tahoma"/>
                <a:cs typeface="Tahoma"/>
              </a:rPr>
              <a:t>được</a:t>
            </a:r>
            <a:r>
              <a:rPr sz="3000" b="1" spc="-95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đăng</a:t>
            </a:r>
            <a:r>
              <a:rPr sz="3000" b="1" spc="-220" dirty="0">
                <a:latin typeface="Tahoma"/>
                <a:cs typeface="Tahoma"/>
              </a:rPr>
              <a:t> </a:t>
            </a:r>
            <a:r>
              <a:rPr sz="3000" b="1" spc="-155" dirty="0">
                <a:latin typeface="Tahoma"/>
                <a:cs typeface="Tahoma"/>
              </a:rPr>
              <a:t>ký.</a:t>
            </a:r>
            <a:r>
              <a:rPr sz="3000" b="1" spc="-65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Giá</a:t>
            </a:r>
            <a:r>
              <a:rPr sz="3000" b="1" spc="-220" dirty="0">
                <a:latin typeface="Tahoma"/>
                <a:cs typeface="Tahoma"/>
              </a:rPr>
              <a:t> </a:t>
            </a:r>
            <a:r>
              <a:rPr sz="3000" b="1" spc="-20" dirty="0">
                <a:latin typeface="Tahoma"/>
                <a:cs typeface="Tahoma"/>
              </a:rPr>
              <a:t>hàng</a:t>
            </a:r>
            <a:r>
              <a:rPr sz="3000" b="1" spc="-155" dirty="0">
                <a:latin typeface="Tahoma"/>
                <a:cs typeface="Tahoma"/>
              </a:rPr>
              <a:t> </a:t>
            </a:r>
            <a:r>
              <a:rPr sz="3000" b="1" spc="-50" dirty="0">
                <a:latin typeface="Tahoma"/>
                <a:cs typeface="Tahoma"/>
              </a:rPr>
              <a:t>tháng</a:t>
            </a:r>
            <a:r>
              <a:rPr sz="3000" b="1" spc="-120" dirty="0">
                <a:latin typeface="Tahoma"/>
                <a:cs typeface="Tahoma"/>
              </a:rPr>
              <a:t> </a:t>
            </a:r>
            <a:r>
              <a:rPr sz="3000" b="1" spc="-70" dirty="0">
                <a:latin typeface="Tahoma"/>
                <a:cs typeface="Tahoma"/>
              </a:rPr>
              <a:t>cũng</a:t>
            </a:r>
            <a:r>
              <a:rPr sz="3000" b="1" spc="-125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bao</a:t>
            </a:r>
            <a:r>
              <a:rPr sz="3000" b="1" spc="-120" dirty="0">
                <a:latin typeface="Tahoma"/>
                <a:cs typeface="Tahoma"/>
              </a:rPr>
              <a:t> </a:t>
            </a:r>
            <a:r>
              <a:rPr sz="3000" b="1" spc="-80" dirty="0">
                <a:latin typeface="Tahoma"/>
                <a:cs typeface="Tahoma"/>
              </a:rPr>
              <a:t>gồm</a:t>
            </a:r>
            <a:r>
              <a:rPr sz="3000" b="1" spc="-125" dirty="0">
                <a:latin typeface="Tahoma"/>
                <a:cs typeface="Tahoma"/>
              </a:rPr>
              <a:t> </a:t>
            </a:r>
            <a:r>
              <a:rPr sz="3000" b="1" spc="-95" dirty="0">
                <a:latin typeface="Tahoma"/>
                <a:cs typeface="Tahoma"/>
              </a:rPr>
              <a:t>tối</a:t>
            </a:r>
            <a:r>
              <a:rPr sz="3000" b="1" spc="-120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đa</a:t>
            </a:r>
            <a:r>
              <a:rPr sz="3000" b="1" spc="-125" dirty="0">
                <a:latin typeface="Tahoma"/>
                <a:cs typeface="Tahoma"/>
              </a:rPr>
              <a:t> </a:t>
            </a:r>
            <a:r>
              <a:rPr sz="3000" b="1" spc="-20" dirty="0">
                <a:latin typeface="Tahoma"/>
                <a:cs typeface="Tahoma"/>
              </a:rPr>
              <a:t>hai</a:t>
            </a:r>
            <a:r>
              <a:rPr sz="3000" b="1" spc="-120" dirty="0">
                <a:latin typeface="Tahoma"/>
                <a:cs typeface="Tahoma"/>
              </a:rPr>
              <a:t> </a:t>
            </a:r>
            <a:r>
              <a:rPr sz="3000" b="1" spc="-20" dirty="0">
                <a:latin typeface="Tahoma"/>
                <a:cs typeface="Tahoma"/>
              </a:rPr>
              <a:t>lần</a:t>
            </a:r>
            <a:r>
              <a:rPr sz="3000" b="1" spc="-125" dirty="0">
                <a:latin typeface="Tahoma"/>
                <a:cs typeface="Tahoma"/>
              </a:rPr>
              <a:t> </a:t>
            </a:r>
            <a:r>
              <a:rPr sz="3000" b="1" spc="-90" dirty="0">
                <a:latin typeface="Tahoma"/>
                <a:cs typeface="Tahoma"/>
              </a:rPr>
              <a:t>quét</a:t>
            </a:r>
            <a:r>
              <a:rPr sz="3000" b="1" spc="-120" dirty="0">
                <a:latin typeface="Tahoma"/>
                <a:cs typeface="Tahoma"/>
              </a:rPr>
              <a:t> </a:t>
            </a:r>
            <a:r>
              <a:rPr sz="3000" b="1" spc="-45" dirty="0">
                <a:latin typeface="Tahoma"/>
                <a:cs typeface="Tahoma"/>
              </a:rPr>
              <a:t>toàn</a:t>
            </a:r>
            <a:r>
              <a:rPr sz="3000" b="1" spc="-125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bộ</a:t>
            </a:r>
            <a:r>
              <a:rPr sz="3000" b="1" spc="-120" dirty="0">
                <a:latin typeface="Tahoma"/>
                <a:cs typeface="Tahoma"/>
              </a:rPr>
              <a:t> </a:t>
            </a:r>
            <a:r>
              <a:rPr sz="3000" b="1" spc="-110" dirty="0">
                <a:latin typeface="Tahoma"/>
                <a:cs typeface="Tahoma"/>
              </a:rPr>
              <a:t>kho </a:t>
            </a:r>
            <a:r>
              <a:rPr sz="3000" b="1" spc="-25" dirty="0">
                <a:latin typeface="Tahoma"/>
                <a:cs typeface="Tahoma"/>
              </a:rPr>
              <a:t>lưu </a:t>
            </a:r>
            <a:r>
              <a:rPr sz="3000" b="1" spc="-190" dirty="0">
                <a:latin typeface="Tahoma"/>
                <a:cs typeface="Tahoma"/>
              </a:rPr>
              <a:t>trữ</a:t>
            </a:r>
            <a:r>
              <a:rPr sz="3000" b="1" spc="-60" dirty="0">
                <a:latin typeface="Tahoma"/>
                <a:cs typeface="Tahoma"/>
              </a:rPr>
              <a:t> </a:t>
            </a:r>
            <a:r>
              <a:rPr sz="3000" b="1" spc="-85" dirty="0">
                <a:latin typeface="Tahoma"/>
                <a:cs typeface="Tahoma"/>
              </a:rPr>
              <a:t>trong</a:t>
            </a:r>
            <a:r>
              <a:rPr sz="3000" b="1" spc="-135" dirty="0">
                <a:latin typeface="Tahoma"/>
                <a:cs typeface="Tahoma"/>
              </a:rPr>
              <a:t> </a:t>
            </a:r>
            <a:r>
              <a:rPr sz="3000" b="1" spc="-114" dirty="0">
                <a:latin typeface="Tahoma"/>
                <a:cs typeface="Tahoma"/>
              </a:rPr>
              <a:t>một</a:t>
            </a:r>
            <a:r>
              <a:rPr sz="3000" b="1" spc="-105" dirty="0">
                <a:latin typeface="Tahoma"/>
                <a:cs typeface="Tahoma"/>
              </a:rPr>
              <a:t> </a:t>
            </a:r>
            <a:r>
              <a:rPr sz="3000" b="1" spc="-50" dirty="0">
                <a:latin typeface="Tahoma"/>
                <a:cs typeface="Tahoma"/>
              </a:rPr>
              <a:t>tháng</a:t>
            </a:r>
            <a:r>
              <a:rPr sz="3000" b="1" spc="-170" dirty="0">
                <a:latin typeface="Tahoma"/>
                <a:cs typeface="Tahoma"/>
              </a:rPr>
              <a:t> </a:t>
            </a:r>
            <a:r>
              <a:rPr sz="3000" b="1" spc="-65" dirty="0">
                <a:latin typeface="Tahoma"/>
                <a:cs typeface="Tahoma"/>
              </a:rPr>
              <a:t>cho</a:t>
            </a:r>
            <a:r>
              <a:rPr sz="3000" b="1" spc="-155" dirty="0">
                <a:latin typeface="Tahoma"/>
                <a:cs typeface="Tahoma"/>
              </a:rPr>
              <a:t> </a:t>
            </a:r>
            <a:r>
              <a:rPr sz="3000" b="1" spc="-120" dirty="0">
                <a:latin typeface="Tahoma"/>
                <a:cs typeface="Tahoma"/>
              </a:rPr>
              <a:t>mỗi</a:t>
            </a:r>
            <a:r>
              <a:rPr sz="3000" b="1" spc="-100" dirty="0">
                <a:latin typeface="Tahoma"/>
                <a:cs typeface="Tahoma"/>
              </a:rPr>
              <a:t> </a:t>
            </a:r>
            <a:r>
              <a:rPr sz="3000" b="1" spc="-110" dirty="0">
                <a:latin typeface="Tahoma"/>
                <a:cs typeface="Tahoma"/>
              </a:rPr>
              <a:t>kho </a:t>
            </a:r>
            <a:r>
              <a:rPr sz="3000" b="1" spc="-195" dirty="0">
                <a:latin typeface="Tahoma"/>
                <a:cs typeface="Tahoma"/>
              </a:rPr>
              <a:t>lưu</a:t>
            </a:r>
            <a:r>
              <a:rPr sz="3000" b="1" spc="-60" dirty="0">
                <a:latin typeface="Tahoma"/>
                <a:cs typeface="Tahoma"/>
              </a:rPr>
              <a:t> </a:t>
            </a:r>
            <a:r>
              <a:rPr sz="3000" b="1" spc="-190" dirty="0">
                <a:latin typeface="Tahoma"/>
                <a:cs typeface="Tahoma"/>
              </a:rPr>
              <a:t>trữ</a:t>
            </a:r>
            <a:r>
              <a:rPr sz="3000" b="1" spc="-60" dirty="0">
                <a:latin typeface="Tahoma"/>
                <a:cs typeface="Tahoma"/>
              </a:rPr>
              <a:t> </a:t>
            </a:r>
            <a:r>
              <a:rPr sz="3000" b="1" spc="-125" dirty="0">
                <a:latin typeface="Tahoma"/>
                <a:cs typeface="Tahoma"/>
              </a:rPr>
              <a:t>được</a:t>
            </a:r>
            <a:r>
              <a:rPr sz="3000" b="1" spc="-95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đăng</a:t>
            </a:r>
            <a:r>
              <a:rPr sz="3000" b="1" spc="-220" dirty="0">
                <a:latin typeface="Tahoma"/>
                <a:cs typeface="Tahoma"/>
              </a:rPr>
              <a:t> </a:t>
            </a:r>
            <a:r>
              <a:rPr sz="3000" b="1" spc="-155" dirty="0">
                <a:latin typeface="Tahoma"/>
                <a:cs typeface="Tahoma"/>
              </a:rPr>
              <a:t>ký.</a:t>
            </a:r>
            <a:r>
              <a:rPr sz="3000" b="1" spc="-65" dirty="0">
                <a:latin typeface="Tahoma"/>
                <a:cs typeface="Tahoma"/>
              </a:rPr>
              <a:t> </a:t>
            </a:r>
            <a:r>
              <a:rPr sz="3000" b="1" spc="-100" dirty="0">
                <a:latin typeface="Tahoma"/>
                <a:cs typeface="Tahoma"/>
              </a:rPr>
              <a:t>Nếu</a:t>
            </a:r>
            <a:r>
              <a:rPr sz="3000" b="1" spc="-120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bạn</a:t>
            </a:r>
            <a:r>
              <a:rPr sz="3000" b="1" spc="-110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cần</a:t>
            </a:r>
            <a:r>
              <a:rPr sz="3000" b="1" spc="-114" dirty="0">
                <a:latin typeface="Tahoma"/>
                <a:cs typeface="Tahoma"/>
              </a:rPr>
              <a:t> </a:t>
            </a:r>
            <a:r>
              <a:rPr sz="3000" b="1" spc="-90" dirty="0">
                <a:latin typeface="Tahoma"/>
                <a:cs typeface="Tahoma"/>
              </a:rPr>
              <a:t>quét</a:t>
            </a:r>
            <a:r>
              <a:rPr sz="3000" b="1" spc="-110" dirty="0">
                <a:latin typeface="Tahoma"/>
                <a:cs typeface="Tahoma"/>
              </a:rPr>
              <a:t> </a:t>
            </a:r>
            <a:r>
              <a:rPr sz="3000" b="1" spc="-45" dirty="0">
                <a:latin typeface="Tahoma"/>
                <a:cs typeface="Tahoma"/>
              </a:rPr>
              <a:t>toàn</a:t>
            </a:r>
            <a:r>
              <a:rPr sz="3000" b="1" spc="-110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bộ</a:t>
            </a:r>
            <a:r>
              <a:rPr sz="3000" b="1" spc="-114" dirty="0">
                <a:latin typeface="Tahoma"/>
                <a:cs typeface="Tahoma"/>
              </a:rPr>
              <a:t> </a:t>
            </a:r>
            <a:r>
              <a:rPr sz="3000" b="1" spc="-110" dirty="0">
                <a:latin typeface="Tahoma"/>
                <a:cs typeface="Tahoma"/>
              </a:rPr>
              <a:t>kho </a:t>
            </a:r>
            <a:r>
              <a:rPr sz="3000" b="1" spc="-25" dirty="0">
                <a:latin typeface="Tahoma"/>
                <a:cs typeface="Tahoma"/>
              </a:rPr>
              <a:t>lưu </a:t>
            </a:r>
            <a:r>
              <a:rPr sz="3000" b="1" spc="-190" dirty="0">
                <a:latin typeface="Tahoma"/>
                <a:cs typeface="Tahoma"/>
              </a:rPr>
              <a:t>trữ</a:t>
            </a:r>
            <a:r>
              <a:rPr sz="3000" b="1" spc="-60" dirty="0">
                <a:latin typeface="Tahoma"/>
                <a:cs typeface="Tahoma"/>
              </a:rPr>
              <a:t> </a:t>
            </a:r>
            <a:r>
              <a:rPr sz="3000" b="1" spc="-120" dirty="0">
                <a:latin typeface="Tahoma"/>
                <a:cs typeface="Tahoma"/>
              </a:rPr>
              <a:t>nhiều</a:t>
            </a:r>
            <a:r>
              <a:rPr sz="3000" b="1" spc="-100" dirty="0">
                <a:latin typeface="Tahoma"/>
                <a:cs typeface="Tahoma"/>
              </a:rPr>
              <a:t> hơn</a:t>
            </a:r>
            <a:r>
              <a:rPr sz="3000" b="1" spc="-120" dirty="0">
                <a:latin typeface="Tahoma"/>
                <a:cs typeface="Tahoma"/>
              </a:rPr>
              <a:t> </a:t>
            </a:r>
            <a:r>
              <a:rPr sz="3000" b="1" spc="-20" dirty="0">
                <a:latin typeface="Tahoma"/>
                <a:cs typeface="Tahoma"/>
              </a:rPr>
              <a:t>hai</a:t>
            </a:r>
            <a:r>
              <a:rPr sz="3000" b="1" spc="-200" dirty="0">
                <a:latin typeface="Tahoma"/>
                <a:cs typeface="Tahoma"/>
              </a:rPr>
              <a:t> </a:t>
            </a:r>
            <a:r>
              <a:rPr sz="3000" b="1" spc="-20" dirty="0">
                <a:latin typeface="Tahoma"/>
                <a:cs typeface="Tahoma"/>
              </a:rPr>
              <a:t>lần</a:t>
            </a:r>
            <a:r>
              <a:rPr sz="3000" b="1" spc="-200" dirty="0">
                <a:latin typeface="Tahoma"/>
                <a:cs typeface="Tahoma"/>
              </a:rPr>
              <a:t> </a:t>
            </a:r>
            <a:r>
              <a:rPr sz="3000" b="1" spc="-85" dirty="0">
                <a:latin typeface="Tahoma"/>
                <a:cs typeface="Tahoma"/>
              </a:rPr>
              <a:t>trong</a:t>
            </a:r>
            <a:r>
              <a:rPr sz="3000" b="1" spc="-135" dirty="0">
                <a:latin typeface="Tahoma"/>
                <a:cs typeface="Tahoma"/>
              </a:rPr>
              <a:t> </a:t>
            </a:r>
            <a:r>
              <a:rPr sz="3000" b="1" spc="-114" dirty="0">
                <a:latin typeface="Tahoma"/>
                <a:cs typeface="Tahoma"/>
              </a:rPr>
              <a:t>một</a:t>
            </a:r>
            <a:r>
              <a:rPr sz="3000" b="1" spc="-105" dirty="0">
                <a:latin typeface="Tahoma"/>
                <a:cs typeface="Tahoma"/>
              </a:rPr>
              <a:t> </a:t>
            </a:r>
            <a:r>
              <a:rPr sz="3000" b="1" spc="-75" dirty="0">
                <a:latin typeface="Tahoma"/>
                <a:cs typeface="Tahoma"/>
              </a:rPr>
              <a:t>tháng,</a:t>
            </a:r>
            <a:r>
              <a:rPr sz="3000" b="1" spc="-145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bạn</a:t>
            </a:r>
            <a:r>
              <a:rPr sz="3000" b="1" spc="-210" dirty="0">
                <a:latin typeface="Tahoma"/>
                <a:cs typeface="Tahoma"/>
              </a:rPr>
              <a:t> </a:t>
            </a:r>
            <a:r>
              <a:rPr sz="3000" b="1" spc="-30" dirty="0">
                <a:latin typeface="Tahoma"/>
                <a:cs typeface="Tahoma"/>
              </a:rPr>
              <a:t>sẽ</a:t>
            </a:r>
            <a:r>
              <a:rPr sz="3000" b="1" spc="-130" dirty="0">
                <a:latin typeface="Tahoma"/>
                <a:cs typeface="Tahoma"/>
              </a:rPr>
              <a:t> </a:t>
            </a:r>
            <a:r>
              <a:rPr sz="3000" b="1" spc="-25" dirty="0">
                <a:latin typeface="Tahoma"/>
                <a:cs typeface="Tahoma"/>
              </a:rPr>
              <a:t>phải</a:t>
            </a:r>
            <a:r>
              <a:rPr sz="3000" b="1" spc="-135" dirty="0">
                <a:latin typeface="Tahoma"/>
                <a:cs typeface="Tahoma"/>
              </a:rPr>
              <a:t> </a:t>
            </a:r>
            <a:r>
              <a:rPr sz="3000" b="1" spc="-20" dirty="0">
                <a:latin typeface="Tahoma"/>
                <a:cs typeface="Tahoma"/>
              </a:rPr>
              <a:t>trả</a:t>
            </a:r>
            <a:r>
              <a:rPr sz="3000" b="1" spc="-130" dirty="0">
                <a:latin typeface="Tahoma"/>
                <a:cs typeface="Tahoma"/>
              </a:rPr>
              <a:t> </a:t>
            </a:r>
            <a:r>
              <a:rPr sz="3000" b="1" spc="-135" dirty="0">
                <a:latin typeface="Tahoma"/>
                <a:cs typeface="Tahoma"/>
              </a:rPr>
              <a:t>thêm</a:t>
            </a:r>
            <a:r>
              <a:rPr sz="3000" b="1" spc="-85" dirty="0">
                <a:latin typeface="Tahoma"/>
                <a:cs typeface="Tahoma"/>
              </a:rPr>
              <a:t> </a:t>
            </a:r>
            <a:r>
              <a:rPr sz="3000" b="1" spc="-60" dirty="0">
                <a:latin typeface="Tahoma"/>
                <a:cs typeface="Tahoma"/>
              </a:rPr>
              <a:t>phí</a:t>
            </a:r>
            <a:r>
              <a:rPr sz="3000" b="1" spc="-130" dirty="0">
                <a:latin typeface="Tahoma"/>
                <a:cs typeface="Tahoma"/>
              </a:rPr>
              <a:t> </a:t>
            </a:r>
            <a:r>
              <a:rPr sz="3000" b="1" spc="-100" dirty="0">
                <a:latin typeface="Tahoma"/>
                <a:cs typeface="Tahoma"/>
              </a:rPr>
              <a:t>$10</a:t>
            </a:r>
            <a:r>
              <a:rPr sz="3000" b="1" spc="-120" dirty="0">
                <a:latin typeface="Tahoma"/>
                <a:cs typeface="Tahoma"/>
              </a:rPr>
              <a:t> </a:t>
            </a:r>
            <a:r>
              <a:rPr sz="3000" b="1" spc="-65" dirty="0">
                <a:latin typeface="Tahoma"/>
                <a:cs typeface="Tahoma"/>
              </a:rPr>
              <a:t>cho</a:t>
            </a:r>
            <a:r>
              <a:rPr sz="3000" b="1" spc="-130" dirty="0">
                <a:latin typeface="Tahoma"/>
                <a:cs typeface="Tahoma"/>
              </a:rPr>
              <a:t> </a:t>
            </a:r>
            <a:r>
              <a:rPr sz="3000" b="1" spc="-120" dirty="0">
                <a:latin typeface="Tahoma"/>
                <a:cs typeface="Tahoma"/>
              </a:rPr>
              <a:t>mỗi</a:t>
            </a:r>
            <a:r>
              <a:rPr sz="3000" b="1" spc="-100" dirty="0">
                <a:latin typeface="Tahoma"/>
                <a:cs typeface="Tahoma"/>
              </a:rPr>
              <a:t> </a:t>
            </a:r>
            <a:r>
              <a:rPr sz="3000" b="1" spc="-10" dirty="0">
                <a:latin typeface="Tahoma"/>
                <a:cs typeface="Tahoma"/>
              </a:rPr>
              <a:t>100.000 </a:t>
            </a:r>
            <a:r>
              <a:rPr sz="3000" b="1" spc="-50" dirty="0">
                <a:latin typeface="Tahoma"/>
                <a:cs typeface="Tahoma"/>
              </a:rPr>
              <a:t>dòng</a:t>
            </a:r>
            <a:r>
              <a:rPr sz="3000" b="1" spc="-165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mã</a:t>
            </a:r>
            <a:r>
              <a:rPr sz="3000" b="1" spc="-160" dirty="0">
                <a:latin typeface="Tahoma"/>
                <a:cs typeface="Tahoma"/>
              </a:rPr>
              <a:t> </a:t>
            </a:r>
            <a:r>
              <a:rPr sz="3000" b="1" spc="-10" dirty="0">
                <a:latin typeface="Tahoma"/>
                <a:cs typeface="Tahoma"/>
              </a:rPr>
              <a:t>nguồn.</a:t>
            </a:r>
            <a:endParaRPr sz="3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4.</a:t>
            </a:r>
            <a:r>
              <a:rPr spc="-215" dirty="0"/>
              <a:t> </a:t>
            </a:r>
            <a:r>
              <a:rPr dirty="0"/>
              <a:t>Chi</a:t>
            </a:r>
            <a:r>
              <a:rPr spc="-295" dirty="0"/>
              <a:t> </a:t>
            </a:r>
            <a:r>
              <a:rPr spc="-10" dirty="0"/>
              <a:t>phí</a:t>
            </a:r>
            <a:r>
              <a:rPr spc="-200" dirty="0"/>
              <a:t> </a:t>
            </a:r>
            <a:r>
              <a:rPr dirty="0"/>
              <a:t>và</a:t>
            </a:r>
            <a:r>
              <a:rPr spc="-204" dirty="0"/>
              <a:t> </a:t>
            </a:r>
            <a:r>
              <a:rPr spc="-275" dirty="0"/>
              <a:t>mức</a:t>
            </a:r>
            <a:r>
              <a:rPr spc="-105" dirty="0"/>
              <a:t> </a:t>
            </a:r>
            <a:r>
              <a:rPr spc="-25" dirty="0"/>
              <a:t>giá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2074" y="3492391"/>
            <a:ext cx="123824" cy="1238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16000" y="2308116"/>
            <a:ext cx="15812769" cy="3054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3830">
              <a:lnSpc>
                <a:spcPct val="100000"/>
              </a:lnSpc>
              <a:spcBef>
                <a:spcPts val="100"/>
              </a:spcBef>
              <a:tabLst>
                <a:tab pos="1249045" algn="l"/>
              </a:tabLst>
            </a:pPr>
            <a:r>
              <a:rPr sz="3000" b="1" spc="-20" dirty="0">
                <a:latin typeface="Tahoma"/>
                <a:cs typeface="Tahoma"/>
              </a:rPr>
              <a:t>4.2.</a:t>
            </a:r>
            <a:r>
              <a:rPr sz="3000" b="1" dirty="0">
                <a:latin typeface="Tahoma"/>
                <a:cs typeface="Tahoma"/>
              </a:rPr>
              <a:t>	Amazon</a:t>
            </a:r>
            <a:r>
              <a:rPr sz="3000" b="1" spc="-105" dirty="0">
                <a:latin typeface="Tahoma"/>
                <a:cs typeface="Tahoma"/>
              </a:rPr>
              <a:t> </a:t>
            </a:r>
            <a:r>
              <a:rPr sz="3000" b="1" spc="-45" dirty="0">
                <a:latin typeface="Tahoma"/>
                <a:cs typeface="Tahoma"/>
              </a:rPr>
              <a:t>CodeGuru</a:t>
            </a:r>
            <a:r>
              <a:rPr sz="3000" b="1" spc="-105" dirty="0">
                <a:latin typeface="Tahoma"/>
                <a:cs typeface="Tahoma"/>
              </a:rPr>
              <a:t> </a:t>
            </a:r>
            <a:r>
              <a:rPr sz="3000" b="1" spc="-10" dirty="0">
                <a:latin typeface="Tahoma"/>
                <a:cs typeface="Tahoma"/>
              </a:rPr>
              <a:t>Profiler</a:t>
            </a:r>
            <a:endParaRPr sz="3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50">
              <a:latin typeface="Tahoma"/>
              <a:cs typeface="Tahoma"/>
            </a:endParaRPr>
          </a:p>
          <a:p>
            <a:pPr marL="659765">
              <a:lnSpc>
                <a:spcPct val="100000"/>
              </a:lnSpc>
            </a:pPr>
            <a:r>
              <a:rPr sz="3000" b="1" spc="-100" dirty="0">
                <a:latin typeface="Tahoma"/>
                <a:cs typeface="Tahoma"/>
              </a:rPr>
              <a:t>Free</a:t>
            </a:r>
            <a:r>
              <a:rPr sz="3000" b="1" spc="-120" dirty="0">
                <a:latin typeface="Tahoma"/>
                <a:cs typeface="Tahoma"/>
              </a:rPr>
              <a:t> </a:t>
            </a:r>
            <a:r>
              <a:rPr sz="3000" b="1" spc="-75" dirty="0">
                <a:latin typeface="Tahoma"/>
                <a:cs typeface="Tahoma"/>
              </a:rPr>
              <a:t>Tier</a:t>
            </a:r>
            <a:r>
              <a:rPr sz="3000" b="1" spc="-140" dirty="0">
                <a:latin typeface="Tahoma"/>
                <a:cs typeface="Tahoma"/>
              </a:rPr>
              <a:t> </a:t>
            </a:r>
            <a:r>
              <a:rPr sz="3000" b="1" spc="-225" dirty="0">
                <a:latin typeface="Tahoma"/>
                <a:cs typeface="Tahoma"/>
              </a:rPr>
              <a:t>(sử</a:t>
            </a:r>
            <a:r>
              <a:rPr sz="3000" b="1" spc="-60" dirty="0">
                <a:latin typeface="Tahoma"/>
                <a:cs typeface="Tahoma"/>
              </a:rPr>
              <a:t> dụng</a:t>
            </a:r>
            <a:r>
              <a:rPr sz="3000" b="1" spc="-110" dirty="0">
                <a:latin typeface="Tahoma"/>
                <a:cs typeface="Tahoma"/>
              </a:rPr>
              <a:t> </a:t>
            </a:r>
            <a:r>
              <a:rPr sz="3000" b="1" spc="-10" dirty="0">
                <a:latin typeface="Tahoma"/>
                <a:cs typeface="Tahoma"/>
              </a:rPr>
              <a:t>free)</a:t>
            </a:r>
            <a:endParaRPr sz="3000">
              <a:latin typeface="Tahoma"/>
              <a:cs typeface="Tahoma"/>
            </a:endParaRPr>
          </a:p>
          <a:p>
            <a:pPr marL="12700" marR="5080">
              <a:lnSpc>
                <a:spcPts val="4200"/>
              </a:lnSpc>
              <a:spcBef>
                <a:spcPts val="100"/>
              </a:spcBef>
            </a:pPr>
            <a:r>
              <a:rPr sz="3000" b="1" dirty="0">
                <a:latin typeface="Tahoma"/>
                <a:cs typeface="Tahoma"/>
              </a:rPr>
              <a:t>Bạn</a:t>
            </a:r>
            <a:r>
              <a:rPr sz="3000" b="1" spc="-220" dirty="0">
                <a:latin typeface="Tahoma"/>
                <a:cs typeface="Tahoma"/>
              </a:rPr>
              <a:t> </a:t>
            </a:r>
            <a:r>
              <a:rPr sz="3000" b="1" spc="-20" dirty="0">
                <a:latin typeface="Tahoma"/>
                <a:cs typeface="Tahoma"/>
              </a:rPr>
              <a:t>có</a:t>
            </a:r>
            <a:r>
              <a:rPr sz="3000" b="1" spc="-165" dirty="0">
                <a:latin typeface="Tahoma"/>
                <a:cs typeface="Tahoma"/>
              </a:rPr>
              <a:t> </a:t>
            </a:r>
            <a:r>
              <a:rPr sz="3000" b="1" spc="-110" dirty="0">
                <a:latin typeface="Tahoma"/>
                <a:cs typeface="Tahoma"/>
              </a:rPr>
              <a:t>thể </a:t>
            </a:r>
            <a:r>
              <a:rPr sz="3000" b="1" dirty="0">
                <a:latin typeface="Tahoma"/>
                <a:cs typeface="Tahoma"/>
              </a:rPr>
              <a:t>bắt</a:t>
            </a:r>
            <a:r>
              <a:rPr sz="3000" b="1" spc="-120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đầu</a:t>
            </a:r>
            <a:r>
              <a:rPr sz="3000" b="1" spc="-125" dirty="0">
                <a:latin typeface="Tahoma"/>
                <a:cs typeface="Tahoma"/>
              </a:rPr>
              <a:t> </a:t>
            </a:r>
            <a:r>
              <a:rPr sz="3000" b="1" spc="-140" dirty="0">
                <a:latin typeface="Tahoma"/>
                <a:cs typeface="Tahoma"/>
              </a:rPr>
              <a:t>miễn</a:t>
            </a:r>
            <a:r>
              <a:rPr sz="3000" b="1" spc="-80" dirty="0">
                <a:latin typeface="Tahoma"/>
                <a:cs typeface="Tahoma"/>
              </a:rPr>
              <a:t> </a:t>
            </a:r>
            <a:r>
              <a:rPr sz="3000" b="1" spc="-60" dirty="0">
                <a:latin typeface="Tahoma"/>
                <a:cs typeface="Tahoma"/>
              </a:rPr>
              <a:t>phí</a:t>
            </a:r>
            <a:r>
              <a:rPr sz="3000" b="1" spc="-120" dirty="0">
                <a:latin typeface="Tahoma"/>
                <a:cs typeface="Tahoma"/>
              </a:rPr>
              <a:t> </a:t>
            </a:r>
            <a:r>
              <a:rPr sz="3000" b="1" spc="-105" dirty="0">
                <a:latin typeface="Tahoma"/>
                <a:cs typeface="Tahoma"/>
              </a:rPr>
              <a:t>với</a:t>
            </a:r>
            <a:r>
              <a:rPr sz="3000" b="1" spc="-114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Amazon</a:t>
            </a:r>
            <a:r>
              <a:rPr sz="3000" b="1" spc="-120" dirty="0">
                <a:latin typeface="Tahoma"/>
                <a:cs typeface="Tahoma"/>
              </a:rPr>
              <a:t> </a:t>
            </a:r>
            <a:r>
              <a:rPr sz="3000" b="1" spc="-80" dirty="0">
                <a:latin typeface="Tahoma"/>
                <a:cs typeface="Tahoma"/>
              </a:rPr>
              <a:t>CodeGuru</a:t>
            </a:r>
            <a:r>
              <a:rPr sz="3000" b="1" spc="-125" dirty="0">
                <a:latin typeface="Tahoma"/>
                <a:cs typeface="Tahoma"/>
              </a:rPr>
              <a:t> </a:t>
            </a:r>
            <a:r>
              <a:rPr sz="3000" b="1" spc="-110" dirty="0">
                <a:latin typeface="Tahoma"/>
                <a:cs typeface="Tahoma"/>
              </a:rPr>
              <a:t>Profiler. </a:t>
            </a:r>
            <a:r>
              <a:rPr sz="3000" b="1" dirty="0">
                <a:latin typeface="Tahoma"/>
                <a:cs typeface="Tahoma"/>
              </a:rPr>
              <a:t>Bậc</a:t>
            </a:r>
            <a:r>
              <a:rPr sz="3000" b="1" spc="-120" dirty="0">
                <a:latin typeface="Tahoma"/>
                <a:cs typeface="Tahoma"/>
              </a:rPr>
              <a:t> </a:t>
            </a:r>
            <a:r>
              <a:rPr sz="3000" b="1" spc="-140" dirty="0">
                <a:latin typeface="Tahoma"/>
                <a:cs typeface="Tahoma"/>
              </a:rPr>
              <a:t>miễn</a:t>
            </a:r>
            <a:r>
              <a:rPr sz="3000" b="1" spc="-80" dirty="0">
                <a:latin typeface="Tahoma"/>
                <a:cs typeface="Tahoma"/>
              </a:rPr>
              <a:t> </a:t>
            </a:r>
            <a:r>
              <a:rPr sz="3000" b="1" spc="-60" dirty="0">
                <a:latin typeface="Tahoma"/>
                <a:cs typeface="Tahoma"/>
              </a:rPr>
              <a:t>phí</a:t>
            </a:r>
            <a:r>
              <a:rPr sz="3000" b="1" spc="-120" dirty="0">
                <a:latin typeface="Tahoma"/>
                <a:cs typeface="Tahoma"/>
              </a:rPr>
              <a:t> kéo</a:t>
            </a:r>
            <a:r>
              <a:rPr sz="3000" b="1" spc="-100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dài</a:t>
            </a:r>
            <a:r>
              <a:rPr sz="3000" b="1" spc="-125" dirty="0">
                <a:latin typeface="Tahoma"/>
                <a:cs typeface="Tahoma"/>
              </a:rPr>
              <a:t> </a:t>
            </a:r>
            <a:r>
              <a:rPr sz="3000" b="1" spc="-20" dirty="0">
                <a:latin typeface="Tahoma"/>
                <a:cs typeface="Tahoma"/>
              </a:rPr>
              <a:t>trong </a:t>
            </a:r>
            <a:r>
              <a:rPr sz="3000" b="1" spc="-75" dirty="0">
                <a:latin typeface="Tahoma"/>
                <a:cs typeface="Tahoma"/>
              </a:rPr>
              <a:t>90</a:t>
            </a:r>
            <a:r>
              <a:rPr sz="3000" b="1" spc="-145" dirty="0">
                <a:latin typeface="Tahoma"/>
                <a:cs typeface="Tahoma"/>
              </a:rPr>
              <a:t> </a:t>
            </a:r>
            <a:r>
              <a:rPr sz="3000" b="1" spc="-65" dirty="0">
                <a:latin typeface="Tahoma"/>
                <a:cs typeface="Tahoma"/>
              </a:rPr>
              <a:t>ngày.</a:t>
            </a:r>
            <a:r>
              <a:rPr sz="3000" b="1" spc="-155" dirty="0">
                <a:latin typeface="Tahoma"/>
                <a:cs typeface="Tahoma"/>
              </a:rPr>
              <a:t> </a:t>
            </a:r>
            <a:r>
              <a:rPr sz="3000" b="1" spc="-100" dirty="0">
                <a:latin typeface="Tahoma"/>
                <a:cs typeface="Tahoma"/>
              </a:rPr>
              <a:t>Khi</a:t>
            </a:r>
            <a:r>
              <a:rPr sz="3000" b="1" spc="-120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Bậc</a:t>
            </a:r>
            <a:r>
              <a:rPr sz="3000" b="1" spc="-220" dirty="0">
                <a:latin typeface="Tahoma"/>
                <a:cs typeface="Tahoma"/>
              </a:rPr>
              <a:t> </a:t>
            </a:r>
            <a:r>
              <a:rPr sz="3000" b="1" spc="-140" dirty="0">
                <a:latin typeface="Tahoma"/>
                <a:cs typeface="Tahoma"/>
              </a:rPr>
              <a:t>miễn</a:t>
            </a:r>
            <a:r>
              <a:rPr sz="3000" b="1" spc="-80" dirty="0">
                <a:latin typeface="Tahoma"/>
                <a:cs typeface="Tahoma"/>
              </a:rPr>
              <a:t> </a:t>
            </a:r>
            <a:r>
              <a:rPr sz="3000" b="1" spc="-60" dirty="0">
                <a:latin typeface="Tahoma"/>
                <a:cs typeface="Tahoma"/>
              </a:rPr>
              <a:t>phí</a:t>
            </a:r>
            <a:r>
              <a:rPr sz="3000" b="1" spc="-160" dirty="0">
                <a:latin typeface="Tahoma"/>
                <a:cs typeface="Tahoma"/>
              </a:rPr>
              <a:t> </a:t>
            </a:r>
            <a:r>
              <a:rPr sz="3000" b="1" spc="-75" dirty="0">
                <a:latin typeface="Tahoma"/>
                <a:cs typeface="Tahoma"/>
              </a:rPr>
              <a:t>90</a:t>
            </a:r>
            <a:r>
              <a:rPr sz="3000" b="1" spc="-130" dirty="0">
                <a:latin typeface="Tahoma"/>
                <a:cs typeface="Tahoma"/>
              </a:rPr>
              <a:t> </a:t>
            </a:r>
            <a:r>
              <a:rPr sz="3000" b="1" spc="-20" dirty="0">
                <a:latin typeface="Tahoma"/>
                <a:cs typeface="Tahoma"/>
              </a:rPr>
              <a:t>ngày</a:t>
            </a:r>
            <a:r>
              <a:rPr sz="3000" b="1" spc="-130" dirty="0">
                <a:latin typeface="Tahoma"/>
                <a:cs typeface="Tahoma"/>
              </a:rPr>
              <a:t> </a:t>
            </a:r>
            <a:r>
              <a:rPr sz="3000" b="1" spc="-110" dirty="0">
                <a:latin typeface="Tahoma"/>
                <a:cs typeface="Tahoma"/>
              </a:rPr>
              <a:t>hết </a:t>
            </a:r>
            <a:r>
              <a:rPr sz="3000" b="1" spc="-70" dirty="0">
                <a:latin typeface="Tahoma"/>
                <a:cs typeface="Tahoma"/>
              </a:rPr>
              <a:t>hạn,</a:t>
            </a:r>
            <a:r>
              <a:rPr sz="3000" b="1" spc="-130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bạn</a:t>
            </a:r>
            <a:r>
              <a:rPr sz="3000" b="1" spc="-125" dirty="0">
                <a:latin typeface="Tahoma"/>
                <a:cs typeface="Tahoma"/>
              </a:rPr>
              <a:t> </a:t>
            </a:r>
            <a:r>
              <a:rPr sz="3000" b="1" spc="-30" dirty="0">
                <a:latin typeface="Tahoma"/>
                <a:cs typeface="Tahoma"/>
              </a:rPr>
              <a:t>sẽ</a:t>
            </a:r>
            <a:r>
              <a:rPr sz="3000" b="1" spc="-130" dirty="0">
                <a:latin typeface="Tahoma"/>
                <a:cs typeface="Tahoma"/>
              </a:rPr>
              <a:t> </a:t>
            </a:r>
            <a:r>
              <a:rPr sz="3000" b="1" spc="-65" dirty="0">
                <a:latin typeface="Tahoma"/>
                <a:cs typeface="Tahoma"/>
              </a:rPr>
              <a:t>thanh</a:t>
            </a:r>
            <a:r>
              <a:rPr sz="3000" b="1" spc="-125" dirty="0">
                <a:latin typeface="Tahoma"/>
                <a:cs typeface="Tahoma"/>
              </a:rPr>
              <a:t> </a:t>
            </a:r>
            <a:r>
              <a:rPr sz="3000" b="1" spc="-45" dirty="0">
                <a:latin typeface="Tahoma"/>
                <a:cs typeface="Tahoma"/>
              </a:rPr>
              <a:t>toán</a:t>
            </a:r>
            <a:r>
              <a:rPr sz="3000" b="1" spc="-130" dirty="0">
                <a:latin typeface="Tahoma"/>
                <a:cs typeface="Tahoma"/>
              </a:rPr>
              <a:t> </a:t>
            </a:r>
            <a:r>
              <a:rPr sz="3000" b="1" spc="-190" dirty="0">
                <a:latin typeface="Tahoma"/>
                <a:cs typeface="Tahoma"/>
              </a:rPr>
              <a:t>mức</a:t>
            </a:r>
            <a:r>
              <a:rPr sz="3000" b="1" spc="-60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giá</a:t>
            </a:r>
            <a:r>
              <a:rPr sz="3000" b="1" spc="-130" dirty="0">
                <a:latin typeface="Tahoma"/>
                <a:cs typeface="Tahoma"/>
              </a:rPr>
              <a:t> </a:t>
            </a:r>
            <a:r>
              <a:rPr sz="3000" b="1" spc="-120" dirty="0">
                <a:latin typeface="Tahoma"/>
                <a:cs typeface="Tahoma"/>
              </a:rPr>
              <a:t>tiêu</a:t>
            </a:r>
            <a:r>
              <a:rPr sz="3000" b="1" spc="-100" dirty="0">
                <a:latin typeface="Tahoma"/>
                <a:cs typeface="Tahoma"/>
              </a:rPr>
              <a:t> </a:t>
            </a:r>
            <a:r>
              <a:rPr sz="3000" b="1" spc="-65" dirty="0">
                <a:latin typeface="Tahoma"/>
                <a:cs typeface="Tahoma"/>
              </a:rPr>
              <a:t>chuẩn</a:t>
            </a:r>
            <a:r>
              <a:rPr sz="3000" b="1" spc="-125" dirty="0">
                <a:latin typeface="Tahoma"/>
                <a:cs typeface="Tahoma"/>
              </a:rPr>
              <a:t> </a:t>
            </a:r>
            <a:r>
              <a:rPr sz="3000" b="1" spc="-25" dirty="0">
                <a:latin typeface="Tahoma"/>
                <a:cs typeface="Tahoma"/>
              </a:rPr>
              <a:t>dựa </a:t>
            </a:r>
            <a:r>
              <a:rPr sz="3000" b="1" spc="-114" dirty="0">
                <a:latin typeface="Tahoma"/>
                <a:cs typeface="Tahoma"/>
              </a:rPr>
              <a:t>trên</a:t>
            </a:r>
            <a:r>
              <a:rPr sz="3000" b="1" spc="-105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số</a:t>
            </a:r>
            <a:r>
              <a:rPr sz="3000" b="1" spc="-220" dirty="0">
                <a:latin typeface="Tahoma"/>
                <a:cs typeface="Tahoma"/>
              </a:rPr>
              <a:t> </a:t>
            </a:r>
            <a:r>
              <a:rPr sz="3000" b="1" spc="-60" dirty="0">
                <a:latin typeface="Tahoma"/>
                <a:cs typeface="Tahoma"/>
              </a:rPr>
              <a:t>giờ</a:t>
            </a:r>
            <a:r>
              <a:rPr sz="3000" b="1" spc="-160" dirty="0">
                <a:latin typeface="Tahoma"/>
                <a:cs typeface="Tahoma"/>
              </a:rPr>
              <a:t> </a:t>
            </a:r>
            <a:r>
              <a:rPr sz="3000" b="1" spc="-10" dirty="0">
                <a:latin typeface="Tahoma"/>
                <a:cs typeface="Tahoma"/>
              </a:rPr>
              <a:t>lấy</a:t>
            </a:r>
            <a:r>
              <a:rPr sz="3000" b="1" spc="-175" dirty="0">
                <a:latin typeface="Tahoma"/>
                <a:cs typeface="Tahoma"/>
              </a:rPr>
              <a:t> </a:t>
            </a:r>
            <a:r>
              <a:rPr sz="3000" b="1" spc="-50" dirty="0">
                <a:latin typeface="Tahoma"/>
                <a:cs typeface="Tahoma"/>
              </a:rPr>
              <a:t>mẫu</a:t>
            </a:r>
            <a:r>
              <a:rPr sz="3000" b="1" spc="-165" dirty="0">
                <a:latin typeface="Tahoma"/>
                <a:cs typeface="Tahoma"/>
              </a:rPr>
              <a:t> </a:t>
            </a:r>
            <a:r>
              <a:rPr sz="3000" b="1" spc="-70" dirty="0">
                <a:latin typeface="Tahoma"/>
                <a:cs typeface="Tahoma"/>
              </a:rPr>
              <a:t>bên</a:t>
            </a:r>
            <a:r>
              <a:rPr sz="3000" b="1" spc="-150" dirty="0">
                <a:latin typeface="Tahoma"/>
                <a:cs typeface="Tahoma"/>
              </a:rPr>
              <a:t> </a:t>
            </a:r>
            <a:r>
              <a:rPr sz="3000" b="1" spc="-10" dirty="0">
                <a:latin typeface="Tahoma"/>
                <a:cs typeface="Tahoma"/>
              </a:rPr>
              <a:t>dưới.</a:t>
            </a:r>
            <a:endParaRPr sz="3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4.</a:t>
            </a:r>
            <a:r>
              <a:rPr spc="-215" dirty="0"/>
              <a:t> </a:t>
            </a:r>
            <a:r>
              <a:rPr dirty="0"/>
              <a:t>Chi</a:t>
            </a:r>
            <a:r>
              <a:rPr spc="-295" dirty="0"/>
              <a:t> </a:t>
            </a:r>
            <a:r>
              <a:rPr spc="-10" dirty="0"/>
              <a:t>phí</a:t>
            </a:r>
            <a:r>
              <a:rPr spc="-200" dirty="0"/>
              <a:t> </a:t>
            </a:r>
            <a:r>
              <a:rPr dirty="0"/>
              <a:t>và</a:t>
            </a:r>
            <a:r>
              <a:rPr spc="-204" dirty="0"/>
              <a:t> </a:t>
            </a:r>
            <a:r>
              <a:rPr spc="-275" dirty="0"/>
              <a:t>mức</a:t>
            </a:r>
            <a:r>
              <a:rPr spc="-105" dirty="0"/>
              <a:t> </a:t>
            </a:r>
            <a:r>
              <a:rPr spc="-25" dirty="0"/>
              <a:t>giá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2074" y="3492394"/>
            <a:ext cx="123824" cy="1238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16000" y="2308119"/>
            <a:ext cx="16086455" cy="6254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3830">
              <a:lnSpc>
                <a:spcPct val="100000"/>
              </a:lnSpc>
              <a:spcBef>
                <a:spcPts val="100"/>
              </a:spcBef>
              <a:tabLst>
                <a:tab pos="1249045" algn="l"/>
              </a:tabLst>
            </a:pPr>
            <a:r>
              <a:rPr sz="3000" b="1" spc="-20" dirty="0">
                <a:latin typeface="Tahoma"/>
                <a:cs typeface="Tahoma"/>
              </a:rPr>
              <a:t>4.2.</a:t>
            </a:r>
            <a:r>
              <a:rPr sz="3000" b="1" dirty="0">
                <a:latin typeface="Tahoma"/>
                <a:cs typeface="Tahoma"/>
              </a:rPr>
              <a:t>	Amazon</a:t>
            </a:r>
            <a:r>
              <a:rPr sz="3000" b="1" spc="-105" dirty="0">
                <a:latin typeface="Tahoma"/>
                <a:cs typeface="Tahoma"/>
              </a:rPr>
              <a:t> </a:t>
            </a:r>
            <a:r>
              <a:rPr sz="3000" b="1" spc="-45" dirty="0">
                <a:latin typeface="Tahoma"/>
                <a:cs typeface="Tahoma"/>
              </a:rPr>
              <a:t>CodeGuru</a:t>
            </a:r>
            <a:r>
              <a:rPr sz="3000" b="1" spc="-105" dirty="0">
                <a:latin typeface="Tahoma"/>
                <a:cs typeface="Tahoma"/>
              </a:rPr>
              <a:t> </a:t>
            </a:r>
            <a:r>
              <a:rPr sz="3000" b="1" spc="-10" dirty="0">
                <a:latin typeface="Tahoma"/>
                <a:cs typeface="Tahoma"/>
              </a:rPr>
              <a:t>Profiler</a:t>
            </a:r>
            <a:endParaRPr sz="3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50">
              <a:latin typeface="Tahoma"/>
              <a:cs typeface="Tahoma"/>
            </a:endParaRPr>
          </a:p>
          <a:p>
            <a:pPr marL="659765">
              <a:lnSpc>
                <a:spcPct val="100000"/>
              </a:lnSpc>
            </a:pPr>
            <a:r>
              <a:rPr sz="3000" b="1" spc="-25" dirty="0">
                <a:latin typeface="Tahoma"/>
                <a:cs typeface="Tahoma"/>
              </a:rPr>
              <a:t>Standard</a:t>
            </a:r>
            <a:r>
              <a:rPr sz="3000" b="1" spc="-145" dirty="0">
                <a:latin typeface="Tahoma"/>
                <a:cs typeface="Tahoma"/>
              </a:rPr>
              <a:t> </a:t>
            </a:r>
            <a:r>
              <a:rPr sz="3000" b="1" spc="-90" dirty="0">
                <a:latin typeface="Tahoma"/>
                <a:cs typeface="Tahoma"/>
              </a:rPr>
              <a:t>pricing</a:t>
            </a:r>
            <a:r>
              <a:rPr sz="3000" b="1" spc="-120" dirty="0">
                <a:latin typeface="Tahoma"/>
                <a:cs typeface="Tahoma"/>
              </a:rPr>
              <a:t> </a:t>
            </a:r>
            <a:r>
              <a:rPr sz="3000" b="1" spc="-80" dirty="0">
                <a:latin typeface="Tahoma"/>
                <a:cs typeface="Tahoma"/>
              </a:rPr>
              <a:t>(Giá</a:t>
            </a:r>
            <a:r>
              <a:rPr sz="3000" b="1" spc="-120" dirty="0">
                <a:latin typeface="Tahoma"/>
                <a:cs typeface="Tahoma"/>
              </a:rPr>
              <a:t> tiêu</a:t>
            </a:r>
            <a:r>
              <a:rPr sz="3000" b="1" spc="-100" dirty="0">
                <a:latin typeface="Tahoma"/>
                <a:cs typeface="Tahoma"/>
              </a:rPr>
              <a:t> </a:t>
            </a:r>
            <a:r>
              <a:rPr sz="3000" b="1" spc="-10" dirty="0">
                <a:latin typeface="Tahoma"/>
                <a:cs typeface="Tahoma"/>
              </a:rPr>
              <a:t>chuẩn)</a:t>
            </a:r>
            <a:endParaRPr sz="3000">
              <a:latin typeface="Tahoma"/>
              <a:cs typeface="Tahoma"/>
            </a:endParaRPr>
          </a:p>
          <a:p>
            <a:pPr marL="12700" marR="331470">
              <a:lnSpc>
                <a:spcPts val="4200"/>
              </a:lnSpc>
              <a:spcBef>
                <a:spcPts val="240"/>
              </a:spcBef>
            </a:pPr>
            <a:r>
              <a:rPr sz="3000" b="1" dirty="0">
                <a:latin typeface="Tahoma"/>
                <a:cs typeface="Tahoma"/>
              </a:rPr>
              <a:t>Phân</a:t>
            </a:r>
            <a:r>
              <a:rPr sz="3000" b="1" spc="-220" dirty="0">
                <a:latin typeface="Tahoma"/>
                <a:cs typeface="Tahoma"/>
              </a:rPr>
              <a:t> </a:t>
            </a:r>
            <a:r>
              <a:rPr sz="3000" b="1" spc="-100" dirty="0">
                <a:latin typeface="Tahoma"/>
                <a:cs typeface="Tahoma"/>
              </a:rPr>
              <a:t>tích</a:t>
            </a:r>
            <a:r>
              <a:rPr sz="3000" b="1" spc="-120" dirty="0">
                <a:latin typeface="Tahoma"/>
                <a:cs typeface="Tahoma"/>
              </a:rPr>
              <a:t> </a:t>
            </a:r>
            <a:r>
              <a:rPr sz="3000" b="1" spc="-155" dirty="0">
                <a:latin typeface="Tahoma"/>
                <a:cs typeface="Tahoma"/>
              </a:rPr>
              <a:t>ứng</a:t>
            </a:r>
            <a:r>
              <a:rPr sz="3000" b="1" spc="-65" dirty="0">
                <a:latin typeface="Tahoma"/>
                <a:cs typeface="Tahoma"/>
              </a:rPr>
              <a:t> </a:t>
            </a:r>
            <a:r>
              <a:rPr sz="3000" b="1" spc="-60" dirty="0">
                <a:latin typeface="Tahoma"/>
                <a:cs typeface="Tahoma"/>
              </a:rPr>
              <a:t>dụng</a:t>
            </a:r>
            <a:r>
              <a:rPr sz="3000" b="1" spc="-160" dirty="0">
                <a:latin typeface="Tahoma"/>
                <a:cs typeface="Tahoma"/>
              </a:rPr>
              <a:t> </a:t>
            </a:r>
            <a:r>
              <a:rPr sz="3000" b="1" spc="-114" dirty="0">
                <a:latin typeface="Tahoma"/>
                <a:cs typeface="Tahoma"/>
              </a:rPr>
              <a:t>trên</a:t>
            </a:r>
            <a:r>
              <a:rPr sz="3000" b="1" spc="-105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các</a:t>
            </a:r>
            <a:r>
              <a:rPr sz="3000" b="1" spc="-220" dirty="0">
                <a:latin typeface="Tahoma"/>
                <a:cs typeface="Tahoma"/>
              </a:rPr>
              <a:t> </a:t>
            </a:r>
            <a:r>
              <a:rPr sz="3000" b="1" spc="-20" dirty="0">
                <a:latin typeface="Tahoma"/>
                <a:cs typeface="Tahoma"/>
              </a:rPr>
              <a:t>Máy</a:t>
            </a:r>
            <a:r>
              <a:rPr sz="3000" b="1" spc="-200" dirty="0">
                <a:latin typeface="Tahoma"/>
                <a:cs typeface="Tahoma"/>
              </a:rPr>
              <a:t> </a:t>
            </a:r>
            <a:r>
              <a:rPr sz="3000" b="1" spc="-90" dirty="0">
                <a:latin typeface="Tahoma"/>
                <a:cs typeface="Tahoma"/>
              </a:rPr>
              <a:t>chủ</a:t>
            </a:r>
            <a:r>
              <a:rPr sz="3000" b="1" spc="-130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Amazon</a:t>
            </a:r>
            <a:r>
              <a:rPr sz="3000" b="1" spc="-155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EC2</a:t>
            </a:r>
            <a:r>
              <a:rPr sz="3000" b="1" spc="-155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và</a:t>
            </a:r>
            <a:r>
              <a:rPr sz="3000" b="1" spc="-150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các</a:t>
            </a:r>
            <a:r>
              <a:rPr sz="3000" b="1" spc="-150" dirty="0">
                <a:latin typeface="Tahoma"/>
                <a:cs typeface="Tahoma"/>
              </a:rPr>
              <a:t> </a:t>
            </a:r>
            <a:r>
              <a:rPr sz="3000" b="1" spc="-80" dirty="0">
                <a:latin typeface="Tahoma"/>
                <a:cs typeface="Tahoma"/>
              </a:rPr>
              <a:t>Container</a:t>
            </a:r>
            <a:r>
              <a:rPr sz="3000" b="1" spc="-140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Amazon</a:t>
            </a:r>
            <a:r>
              <a:rPr sz="3000" b="1" spc="-150" dirty="0">
                <a:latin typeface="Tahoma"/>
                <a:cs typeface="Tahoma"/>
              </a:rPr>
              <a:t> </a:t>
            </a:r>
            <a:r>
              <a:rPr sz="3000" b="1" spc="-20" dirty="0">
                <a:latin typeface="Tahoma"/>
                <a:cs typeface="Tahoma"/>
              </a:rPr>
              <a:t>ECS,</a:t>
            </a:r>
            <a:r>
              <a:rPr sz="3000" b="1" spc="-155" dirty="0">
                <a:latin typeface="Tahoma"/>
                <a:cs typeface="Tahoma"/>
              </a:rPr>
              <a:t> </a:t>
            </a:r>
            <a:r>
              <a:rPr sz="3000" b="1" spc="-25" dirty="0">
                <a:latin typeface="Tahoma"/>
                <a:cs typeface="Tahoma"/>
              </a:rPr>
              <a:t>EKS </a:t>
            </a:r>
            <a:r>
              <a:rPr sz="3000" b="1" dirty="0">
                <a:latin typeface="Tahoma"/>
                <a:cs typeface="Tahoma"/>
              </a:rPr>
              <a:t>và</a:t>
            </a:r>
            <a:r>
              <a:rPr sz="3000" b="1" spc="-220" dirty="0">
                <a:latin typeface="Tahoma"/>
                <a:cs typeface="Tahoma"/>
              </a:rPr>
              <a:t> </a:t>
            </a:r>
            <a:r>
              <a:rPr sz="3000" b="1" spc="150" dirty="0">
                <a:latin typeface="Tahoma"/>
                <a:cs typeface="Tahoma"/>
              </a:rPr>
              <a:t>AWS</a:t>
            </a:r>
            <a:r>
              <a:rPr sz="3000" b="1" spc="-190" dirty="0">
                <a:latin typeface="Tahoma"/>
                <a:cs typeface="Tahoma"/>
              </a:rPr>
              <a:t> </a:t>
            </a:r>
            <a:r>
              <a:rPr sz="3000" b="1" spc="-85" dirty="0">
                <a:latin typeface="Tahoma"/>
                <a:cs typeface="Tahoma"/>
              </a:rPr>
              <a:t>Fargate:</a:t>
            </a:r>
            <a:r>
              <a:rPr sz="3000" b="1" spc="-135" dirty="0">
                <a:latin typeface="Tahoma"/>
                <a:cs typeface="Tahoma"/>
              </a:rPr>
              <a:t> </a:t>
            </a:r>
            <a:r>
              <a:rPr sz="3000" b="1" spc="-125" dirty="0">
                <a:latin typeface="Tahoma"/>
                <a:cs typeface="Tahoma"/>
              </a:rPr>
              <a:t>0,005</a:t>
            </a:r>
            <a:r>
              <a:rPr sz="3000" b="1" spc="-95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đô</a:t>
            </a:r>
            <a:r>
              <a:rPr sz="3000" b="1" spc="-135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la</a:t>
            </a:r>
            <a:r>
              <a:rPr sz="3000" b="1" spc="-135" dirty="0">
                <a:latin typeface="Tahoma"/>
                <a:cs typeface="Tahoma"/>
              </a:rPr>
              <a:t> </a:t>
            </a:r>
            <a:r>
              <a:rPr sz="3000" b="1" spc="-105" dirty="0">
                <a:latin typeface="Tahoma"/>
                <a:cs typeface="Tahoma"/>
              </a:rPr>
              <a:t>Mỹ</a:t>
            </a:r>
            <a:r>
              <a:rPr sz="3000" b="1" spc="-114" dirty="0">
                <a:latin typeface="Tahoma"/>
                <a:cs typeface="Tahoma"/>
              </a:rPr>
              <a:t> </a:t>
            </a:r>
            <a:r>
              <a:rPr sz="3000" b="1" spc="-65" dirty="0">
                <a:latin typeface="Tahoma"/>
                <a:cs typeface="Tahoma"/>
              </a:rPr>
              <a:t>cho</a:t>
            </a:r>
            <a:r>
              <a:rPr sz="3000" b="1" spc="-135" dirty="0">
                <a:latin typeface="Tahoma"/>
                <a:cs typeface="Tahoma"/>
              </a:rPr>
              <a:t> </a:t>
            </a:r>
            <a:r>
              <a:rPr sz="3000" b="1" spc="-114" dirty="0">
                <a:latin typeface="Tahoma"/>
                <a:cs typeface="Tahoma"/>
              </a:rPr>
              <a:t>một</a:t>
            </a:r>
            <a:r>
              <a:rPr sz="3000" b="1" spc="-105" dirty="0">
                <a:latin typeface="Tahoma"/>
                <a:cs typeface="Tahoma"/>
              </a:rPr>
              <a:t> </a:t>
            </a:r>
            <a:r>
              <a:rPr sz="3000" b="1" spc="-60" dirty="0">
                <a:latin typeface="Tahoma"/>
                <a:cs typeface="Tahoma"/>
              </a:rPr>
              <a:t>giờ</a:t>
            </a:r>
            <a:r>
              <a:rPr sz="3000" b="1" spc="-135" dirty="0">
                <a:latin typeface="Tahoma"/>
                <a:cs typeface="Tahoma"/>
              </a:rPr>
              <a:t> </a:t>
            </a:r>
            <a:r>
              <a:rPr sz="3000" b="1" spc="-10" dirty="0">
                <a:latin typeface="Tahoma"/>
                <a:cs typeface="Tahoma"/>
              </a:rPr>
              <a:t>lấy</a:t>
            </a:r>
            <a:r>
              <a:rPr sz="3000" b="1" spc="-135" dirty="0">
                <a:latin typeface="Tahoma"/>
                <a:cs typeface="Tahoma"/>
              </a:rPr>
              <a:t> </a:t>
            </a:r>
            <a:r>
              <a:rPr sz="3000" b="1" spc="-50" dirty="0">
                <a:latin typeface="Tahoma"/>
                <a:cs typeface="Tahoma"/>
              </a:rPr>
              <a:t>mẫu</a:t>
            </a:r>
            <a:r>
              <a:rPr sz="3000" b="1" spc="-135" dirty="0">
                <a:latin typeface="Tahoma"/>
                <a:cs typeface="Tahoma"/>
              </a:rPr>
              <a:t> </a:t>
            </a:r>
            <a:r>
              <a:rPr sz="3000" b="1" spc="-65" dirty="0">
                <a:latin typeface="Tahoma"/>
                <a:cs typeface="Tahoma"/>
              </a:rPr>
              <a:t>cho</a:t>
            </a:r>
            <a:r>
              <a:rPr sz="3000" b="1" spc="-140" dirty="0">
                <a:latin typeface="Tahoma"/>
                <a:cs typeface="Tahoma"/>
              </a:rPr>
              <a:t> </a:t>
            </a:r>
            <a:r>
              <a:rPr sz="3000" b="1" spc="-125" dirty="0">
                <a:latin typeface="Tahoma"/>
                <a:cs typeface="Tahoma"/>
              </a:rPr>
              <a:t>36.000</a:t>
            </a:r>
            <a:r>
              <a:rPr sz="3000" b="1" spc="-90" dirty="0">
                <a:latin typeface="Tahoma"/>
                <a:cs typeface="Tahoma"/>
              </a:rPr>
              <a:t> </a:t>
            </a:r>
            <a:r>
              <a:rPr sz="3000" b="1" spc="-60" dirty="0">
                <a:latin typeface="Tahoma"/>
                <a:cs typeface="Tahoma"/>
              </a:rPr>
              <a:t>giờ</a:t>
            </a:r>
            <a:r>
              <a:rPr sz="3000" b="1" spc="-140" dirty="0">
                <a:latin typeface="Tahoma"/>
                <a:cs typeface="Tahoma"/>
              </a:rPr>
              <a:t> </a:t>
            </a:r>
            <a:r>
              <a:rPr sz="3000" b="1" spc="-10" dirty="0">
                <a:latin typeface="Tahoma"/>
                <a:cs typeface="Tahoma"/>
              </a:rPr>
              <a:t>lấy</a:t>
            </a:r>
            <a:r>
              <a:rPr sz="3000" b="1" spc="-135" dirty="0">
                <a:latin typeface="Tahoma"/>
                <a:cs typeface="Tahoma"/>
              </a:rPr>
              <a:t> </a:t>
            </a:r>
            <a:r>
              <a:rPr sz="3000" b="1" spc="-50" dirty="0">
                <a:latin typeface="Tahoma"/>
                <a:cs typeface="Tahoma"/>
              </a:rPr>
              <a:t>mẫu</a:t>
            </a:r>
            <a:r>
              <a:rPr sz="3000" b="1" spc="-135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đầu</a:t>
            </a:r>
            <a:r>
              <a:rPr sz="3000" b="1" spc="-135" dirty="0">
                <a:latin typeface="Tahoma"/>
                <a:cs typeface="Tahoma"/>
              </a:rPr>
              <a:t> </a:t>
            </a:r>
            <a:r>
              <a:rPr sz="3000" b="1" spc="-20" dirty="0">
                <a:latin typeface="Tahoma"/>
                <a:cs typeface="Tahoma"/>
              </a:rPr>
              <a:t>tiên </a:t>
            </a:r>
            <a:r>
              <a:rPr sz="3000" b="1" spc="-114" dirty="0">
                <a:latin typeface="Tahoma"/>
                <a:cs typeface="Tahoma"/>
              </a:rPr>
              <a:t>trên</a:t>
            </a:r>
            <a:r>
              <a:rPr sz="3000" b="1" spc="-105" dirty="0">
                <a:latin typeface="Tahoma"/>
                <a:cs typeface="Tahoma"/>
              </a:rPr>
              <a:t> </a:t>
            </a:r>
            <a:r>
              <a:rPr sz="3000" b="1" spc="-120" dirty="0">
                <a:latin typeface="Tahoma"/>
                <a:cs typeface="Tahoma"/>
              </a:rPr>
              <a:t>mỗi</a:t>
            </a:r>
            <a:r>
              <a:rPr sz="3000" b="1" spc="-100" dirty="0">
                <a:latin typeface="Tahoma"/>
                <a:cs typeface="Tahoma"/>
              </a:rPr>
              <a:t> </a:t>
            </a:r>
            <a:r>
              <a:rPr sz="3000" b="1" spc="-120" dirty="0">
                <a:latin typeface="Tahoma"/>
                <a:cs typeface="Tahoma"/>
              </a:rPr>
              <a:t>nhóm</a:t>
            </a:r>
            <a:r>
              <a:rPr sz="3000" b="1" spc="-100" dirty="0">
                <a:latin typeface="Tahoma"/>
                <a:cs typeface="Tahoma"/>
              </a:rPr>
              <a:t> </a:t>
            </a:r>
            <a:r>
              <a:rPr sz="3000" b="1" spc="-20" dirty="0">
                <a:latin typeface="Tahoma"/>
                <a:cs typeface="Tahoma"/>
              </a:rPr>
              <a:t>phân</a:t>
            </a:r>
            <a:r>
              <a:rPr sz="3000" b="1" spc="-200" dirty="0">
                <a:latin typeface="Tahoma"/>
                <a:cs typeface="Tahoma"/>
              </a:rPr>
              <a:t> </a:t>
            </a:r>
            <a:r>
              <a:rPr sz="3000" b="1" spc="-100" dirty="0">
                <a:latin typeface="Tahoma"/>
                <a:cs typeface="Tahoma"/>
              </a:rPr>
              <a:t>tích</a:t>
            </a:r>
            <a:r>
              <a:rPr sz="3000" b="1" spc="-120" dirty="0">
                <a:latin typeface="Tahoma"/>
                <a:cs typeface="Tahoma"/>
              </a:rPr>
              <a:t> </a:t>
            </a:r>
            <a:r>
              <a:rPr sz="3000" b="1" spc="-155" dirty="0">
                <a:latin typeface="Tahoma"/>
                <a:cs typeface="Tahoma"/>
              </a:rPr>
              <a:t>ứng</a:t>
            </a:r>
            <a:r>
              <a:rPr sz="3000" b="1" spc="-65" dirty="0">
                <a:latin typeface="Tahoma"/>
                <a:cs typeface="Tahoma"/>
              </a:rPr>
              <a:t> </a:t>
            </a:r>
            <a:r>
              <a:rPr sz="3000" b="1" spc="-60" dirty="0">
                <a:latin typeface="Tahoma"/>
                <a:cs typeface="Tahoma"/>
              </a:rPr>
              <a:t>dụng</a:t>
            </a:r>
            <a:r>
              <a:rPr sz="3000" b="1" spc="-160" dirty="0">
                <a:latin typeface="Tahoma"/>
                <a:cs typeface="Tahoma"/>
              </a:rPr>
              <a:t> </a:t>
            </a:r>
            <a:r>
              <a:rPr sz="3000" b="1" spc="-120" dirty="0">
                <a:latin typeface="Tahoma"/>
                <a:cs typeface="Tahoma"/>
              </a:rPr>
              <a:t>mỗi</a:t>
            </a:r>
            <a:r>
              <a:rPr sz="3000" b="1" spc="-100" dirty="0">
                <a:latin typeface="Tahoma"/>
                <a:cs typeface="Tahoma"/>
              </a:rPr>
              <a:t> </a:t>
            </a:r>
            <a:r>
              <a:rPr sz="3000" b="1" spc="-75" dirty="0">
                <a:latin typeface="Tahoma"/>
                <a:cs typeface="Tahoma"/>
              </a:rPr>
              <a:t>tháng.</a:t>
            </a:r>
            <a:r>
              <a:rPr sz="3000" b="1" spc="-145" dirty="0">
                <a:latin typeface="Tahoma"/>
                <a:cs typeface="Tahoma"/>
              </a:rPr>
              <a:t> </a:t>
            </a:r>
            <a:r>
              <a:rPr sz="3000" b="1" spc="-80" dirty="0">
                <a:latin typeface="Tahoma"/>
                <a:cs typeface="Tahoma"/>
              </a:rPr>
              <a:t>Không</a:t>
            </a:r>
            <a:r>
              <a:rPr sz="3000" b="1" spc="-140" dirty="0">
                <a:latin typeface="Tahoma"/>
                <a:cs typeface="Tahoma"/>
              </a:rPr>
              <a:t> </a:t>
            </a:r>
            <a:r>
              <a:rPr sz="3000" b="1" spc="-105" dirty="0">
                <a:latin typeface="Tahoma"/>
                <a:cs typeface="Tahoma"/>
              </a:rPr>
              <a:t>tính</a:t>
            </a:r>
            <a:r>
              <a:rPr sz="3000" b="1" spc="-114" dirty="0">
                <a:latin typeface="Tahoma"/>
                <a:cs typeface="Tahoma"/>
              </a:rPr>
              <a:t> </a:t>
            </a:r>
            <a:r>
              <a:rPr sz="3000" b="1" spc="-60" dirty="0">
                <a:latin typeface="Tahoma"/>
                <a:cs typeface="Tahoma"/>
              </a:rPr>
              <a:t>phí</a:t>
            </a:r>
            <a:r>
              <a:rPr sz="3000" b="1" spc="-140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bổ</a:t>
            </a:r>
            <a:r>
              <a:rPr sz="3000" b="1" spc="-120" dirty="0">
                <a:latin typeface="Tahoma"/>
                <a:cs typeface="Tahoma"/>
              </a:rPr>
              <a:t> </a:t>
            </a:r>
            <a:r>
              <a:rPr sz="3000" b="1" spc="-60" dirty="0">
                <a:latin typeface="Tahoma"/>
                <a:cs typeface="Tahoma"/>
              </a:rPr>
              <a:t>sung</a:t>
            </a:r>
            <a:r>
              <a:rPr sz="3000" b="1" spc="-120" dirty="0">
                <a:latin typeface="Tahoma"/>
                <a:cs typeface="Tahoma"/>
              </a:rPr>
              <a:t> </a:t>
            </a:r>
            <a:r>
              <a:rPr sz="3000" b="1" spc="-170" dirty="0">
                <a:latin typeface="Tahoma"/>
                <a:cs typeface="Tahoma"/>
              </a:rPr>
              <a:t>vượt</a:t>
            </a:r>
            <a:r>
              <a:rPr sz="3000" b="1" spc="-60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quá</a:t>
            </a:r>
            <a:r>
              <a:rPr sz="3000" b="1" spc="-114" dirty="0">
                <a:latin typeface="Tahoma"/>
                <a:cs typeface="Tahoma"/>
              </a:rPr>
              <a:t> </a:t>
            </a:r>
            <a:r>
              <a:rPr sz="3000" b="1" spc="-20" dirty="0">
                <a:latin typeface="Tahoma"/>
                <a:cs typeface="Tahoma"/>
              </a:rPr>
              <a:t>36.000 </a:t>
            </a:r>
            <a:r>
              <a:rPr sz="3000" b="1" spc="-60" dirty="0">
                <a:latin typeface="Tahoma"/>
                <a:cs typeface="Tahoma"/>
              </a:rPr>
              <a:t>giờ</a:t>
            </a:r>
            <a:r>
              <a:rPr sz="3000" b="1" spc="-160" dirty="0">
                <a:latin typeface="Tahoma"/>
                <a:cs typeface="Tahoma"/>
              </a:rPr>
              <a:t> </a:t>
            </a:r>
            <a:r>
              <a:rPr sz="3000" b="1" spc="-10" dirty="0">
                <a:latin typeface="Tahoma"/>
                <a:cs typeface="Tahoma"/>
              </a:rPr>
              <a:t>lấy</a:t>
            </a:r>
            <a:r>
              <a:rPr sz="3000" b="1" spc="-210" dirty="0">
                <a:latin typeface="Tahoma"/>
                <a:cs typeface="Tahoma"/>
              </a:rPr>
              <a:t> </a:t>
            </a:r>
            <a:r>
              <a:rPr sz="3000" b="1" spc="-50" dirty="0">
                <a:latin typeface="Tahoma"/>
                <a:cs typeface="Tahoma"/>
              </a:rPr>
              <a:t>mẫu</a:t>
            </a:r>
            <a:r>
              <a:rPr sz="3000" b="1" spc="-160" dirty="0">
                <a:latin typeface="Tahoma"/>
                <a:cs typeface="Tahoma"/>
              </a:rPr>
              <a:t> </a:t>
            </a:r>
            <a:r>
              <a:rPr sz="3000" b="1" spc="-114" dirty="0">
                <a:latin typeface="Tahoma"/>
                <a:cs typeface="Tahoma"/>
              </a:rPr>
              <a:t>trên</a:t>
            </a:r>
            <a:r>
              <a:rPr sz="3000" b="1" spc="-105" dirty="0">
                <a:latin typeface="Tahoma"/>
                <a:cs typeface="Tahoma"/>
              </a:rPr>
              <a:t> </a:t>
            </a:r>
            <a:r>
              <a:rPr sz="3000" b="1" spc="-120" dirty="0">
                <a:latin typeface="Tahoma"/>
                <a:cs typeface="Tahoma"/>
              </a:rPr>
              <a:t>mỗi</a:t>
            </a:r>
            <a:r>
              <a:rPr sz="3000" b="1" spc="-100" dirty="0">
                <a:latin typeface="Tahoma"/>
                <a:cs typeface="Tahoma"/>
              </a:rPr>
              <a:t> </a:t>
            </a:r>
            <a:r>
              <a:rPr sz="3000" b="1" spc="-120" dirty="0">
                <a:latin typeface="Tahoma"/>
                <a:cs typeface="Tahoma"/>
              </a:rPr>
              <a:t>nhóm</a:t>
            </a:r>
            <a:r>
              <a:rPr sz="3000" b="1" spc="-100" dirty="0">
                <a:latin typeface="Tahoma"/>
                <a:cs typeface="Tahoma"/>
              </a:rPr>
              <a:t> </a:t>
            </a:r>
            <a:r>
              <a:rPr sz="3000" b="1" spc="-20" dirty="0">
                <a:latin typeface="Tahoma"/>
                <a:cs typeface="Tahoma"/>
              </a:rPr>
              <a:t>phân</a:t>
            </a:r>
            <a:r>
              <a:rPr sz="3000" b="1" spc="-120" dirty="0">
                <a:latin typeface="Tahoma"/>
                <a:cs typeface="Tahoma"/>
              </a:rPr>
              <a:t> </a:t>
            </a:r>
            <a:r>
              <a:rPr sz="3000" b="1" spc="-100" dirty="0">
                <a:latin typeface="Tahoma"/>
                <a:cs typeface="Tahoma"/>
              </a:rPr>
              <a:t>tích</a:t>
            </a:r>
            <a:r>
              <a:rPr sz="3000" b="1" spc="-120" dirty="0">
                <a:latin typeface="Tahoma"/>
                <a:cs typeface="Tahoma"/>
              </a:rPr>
              <a:t> </a:t>
            </a:r>
            <a:r>
              <a:rPr sz="3000" b="1" spc="-155" dirty="0">
                <a:latin typeface="Tahoma"/>
                <a:cs typeface="Tahoma"/>
              </a:rPr>
              <a:t>ứng</a:t>
            </a:r>
            <a:r>
              <a:rPr sz="3000" b="1" spc="-65" dirty="0">
                <a:latin typeface="Tahoma"/>
                <a:cs typeface="Tahoma"/>
              </a:rPr>
              <a:t> </a:t>
            </a:r>
            <a:r>
              <a:rPr sz="3000" b="1" spc="-60" dirty="0">
                <a:latin typeface="Tahoma"/>
                <a:cs typeface="Tahoma"/>
              </a:rPr>
              <a:t>dụng</a:t>
            </a:r>
            <a:r>
              <a:rPr sz="3000" b="1" spc="-125" dirty="0">
                <a:latin typeface="Tahoma"/>
                <a:cs typeface="Tahoma"/>
              </a:rPr>
              <a:t> </a:t>
            </a:r>
            <a:r>
              <a:rPr sz="3000" b="1" spc="-120" dirty="0">
                <a:latin typeface="Tahoma"/>
                <a:cs typeface="Tahoma"/>
              </a:rPr>
              <a:t>mỗi</a:t>
            </a:r>
            <a:r>
              <a:rPr sz="3000" b="1" spc="-100" dirty="0">
                <a:latin typeface="Tahoma"/>
                <a:cs typeface="Tahoma"/>
              </a:rPr>
              <a:t> </a:t>
            </a:r>
            <a:r>
              <a:rPr sz="3000" b="1" spc="-10" dirty="0">
                <a:latin typeface="Tahoma"/>
                <a:cs typeface="Tahoma"/>
              </a:rPr>
              <a:t>tháng.</a:t>
            </a:r>
            <a:endParaRPr sz="3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50">
              <a:latin typeface="Tahoma"/>
              <a:cs typeface="Tahoma"/>
            </a:endParaRPr>
          </a:p>
          <a:p>
            <a:pPr marL="12700" marR="5080">
              <a:lnSpc>
                <a:spcPct val="116700"/>
              </a:lnSpc>
            </a:pPr>
            <a:r>
              <a:rPr sz="3000" b="1" dirty="0">
                <a:latin typeface="Tahoma"/>
                <a:cs typeface="Tahoma"/>
              </a:rPr>
              <a:t>Phân</a:t>
            </a:r>
            <a:r>
              <a:rPr sz="3000" b="1" spc="-220" dirty="0">
                <a:latin typeface="Tahoma"/>
                <a:cs typeface="Tahoma"/>
              </a:rPr>
              <a:t> </a:t>
            </a:r>
            <a:r>
              <a:rPr sz="3000" b="1" spc="-100" dirty="0">
                <a:latin typeface="Tahoma"/>
                <a:cs typeface="Tahoma"/>
              </a:rPr>
              <a:t>tích</a:t>
            </a:r>
            <a:r>
              <a:rPr sz="3000" b="1" spc="-120" dirty="0">
                <a:latin typeface="Tahoma"/>
                <a:cs typeface="Tahoma"/>
              </a:rPr>
              <a:t> </a:t>
            </a:r>
            <a:r>
              <a:rPr sz="3000" b="1" spc="-155" dirty="0">
                <a:latin typeface="Tahoma"/>
                <a:cs typeface="Tahoma"/>
              </a:rPr>
              <a:t>ứng</a:t>
            </a:r>
            <a:r>
              <a:rPr sz="3000" b="1" spc="-65" dirty="0">
                <a:latin typeface="Tahoma"/>
                <a:cs typeface="Tahoma"/>
              </a:rPr>
              <a:t> </a:t>
            </a:r>
            <a:r>
              <a:rPr sz="3000" b="1" spc="-60" dirty="0">
                <a:latin typeface="Tahoma"/>
                <a:cs typeface="Tahoma"/>
              </a:rPr>
              <a:t>dụng</a:t>
            </a:r>
            <a:r>
              <a:rPr sz="3000" b="1" spc="-160" dirty="0">
                <a:latin typeface="Tahoma"/>
                <a:cs typeface="Tahoma"/>
              </a:rPr>
              <a:t> </a:t>
            </a:r>
            <a:r>
              <a:rPr sz="3000" b="1" spc="-114" dirty="0">
                <a:latin typeface="Tahoma"/>
                <a:cs typeface="Tahoma"/>
              </a:rPr>
              <a:t>trên</a:t>
            </a:r>
            <a:r>
              <a:rPr sz="3000" b="1" spc="-105" dirty="0">
                <a:latin typeface="Tahoma"/>
                <a:cs typeface="Tahoma"/>
              </a:rPr>
              <a:t> </a:t>
            </a:r>
            <a:r>
              <a:rPr sz="3000" b="1" spc="150" dirty="0">
                <a:latin typeface="Tahoma"/>
                <a:cs typeface="Tahoma"/>
              </a:rPr>
              <a:t>AWS</a:t>
            </a:r>
            <a:r>
              <a:rPr sz="3000" b="1" spc="-160" dirty="0">
                <a:latin typeface="Tahoma"/>
                <a:cs typeface="Tahoma"/>
              </a:rPr>
              <a:t> </a:t>
            </a:r>
            <a:r>
              <a:rPr sz="3000" b="1" spc="-70" dirty="0">
                <a:latin typeface="Tahoma"/>
                <a:cs typeface="Tahoma"/>
              </a:rPr>
              <a:t>Lambda:</a:t>
            </a:r>
            <a:r>
              <a:rPr sz="3000" b="1" spc="-125" dirty="0">
                <a:latin typeface="Tahoma"/>
                <a:cs typeface="Tahoma"/>
              </a:rPr>
              <a:t> </a:t>
            </a:r>
            <a:r>
              <a:rPr sz="3000" b="1" spc="-135" dirty="0">
                <a:latin typeface="Tahoma"/>
                <a:cs typeface="Tahoma"/>
              </a:rPr>
              <a:t>Miễn</a:t>
            </a:r>
            <a:r>
              <a:rPr sz="3000" b="1" spc="-85" dirty="0">
                <a:latin typeface="Tahoma"/>
                <a:cs typeface="Tahoma"/>
              </a:rPr>
              <a:t> </a:t>
            </a:r>
            <a:r>
              <a:rPr sz="3000" b="1" spc="-60" dirty="0">
                <a:latin typeface="Tahoma"/>
                <a:cs typeface="Tahoma"/>
              </a:rPr>
              <a:t>phí</a:t>
            </a:r>
            <a:r>
              <a:rPr sz="3000" b="1" spc="-125" dirty="0">
                <a:latin typeface="Tahoma"/>
                <a:cs typeface="Tahoma"/>
              </a:rPr>
              <a:t> </a:t>
            </a:r>
            <a:r>
              <a:rPr sz="3000" b="1" spc="-65" dirty="0">
                <a:latin typeface="Tahoma"/>
                <a:cs typeface="Tahoma"/>
              </a:rPr>
              <a:t>cho</a:t>
            </a:r>
            <a:r>
              <a:rPr sz="3000" b="1" spc="-120" dirty="0">
                <a:latin typeface="Tahoma"/>
                <a:cs typeface="Tahoma"/>
              </a:rPr>
              <a:t> </a:t>
            </a:r>
            <a:r>
              <a:rPr sz="3000" b="1" spc="-100" dirty="0">
                <a:latin typeface="Tahoma"/>
                <a:cs typeface="Tahoma"/>
              </a:rPr>
              <a:t>500</a:t>
            </a:r>
            <a:r>
              <a:rPr sz="3000" b="1" spc="-120" dirty="0">
                <a:latin typeface="Tahoma"/>
                <a:cs typeface="Tahoma"/>
              </a:rPr>
              <a:t> </a:t>
            </a:r>
            <a:r>
              <a:rPr sz="3000" b="1" spc="-60" dirty="0">
                <a:latin typeface="Tahoma"/>
                <a:cs typeface="Tahoma"/>
              </a:rPr>
              <a:t>giờ</a:t>
            </a:r>
            <a:r>
              <a:rPr sz="3000" b="1" spc="-125" dirty="0">
                <a:latin typeface="Tahoma"/>
                <a:cs typeface="Tahoma"/>
              </a:rPr>
              <a:t> </a:t>
            </a:r>
            <a:r>
              <a:rPr sz="3000" b="1" spc="-10" dirty="0">
                <a:latin typeface="Tahoma"/>
                <a:cs typeface="Tahoma"/>
              </a:rPr>
              <a:t>lấy</a:t>
            </a:r>
            <a:r>
              <a:rPr sz="3000" b="1" spc="-125" dirty="0">
                <a:latin typeface="Tahoma"/>
                <a:cs typeface="Tahoma"/>
              </a:rPr>
              <a:t> </a:t>
            </a:r>
            <a:r>
              <a:rPr sz="3000" b="1" spc="-50" dirty="0">
                <a:latin typeface="Tahoma"/>
                <a:cs typeface="Tahoma"/>
              </a:rPr>
              <a:t>mẫu</a:t>
            </a:r>
            <a:r>
              <a:rPr sz="3000" b="1" spc="-125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đầu</a:t>
            </a:r>
            <a:r>
              <a:rPr sz="3000" b="1" spc="-120" dirty="0">
                <a:latin typeface="Tahoma"/>
                <a:cs typeface="Tahoma"/>
              </a:rPr>
              <a:t> tiên</a:t>
            </a:r>
            <a:r>
              <a:rPr sz="3000" b="1" spc="-100" dirty="0">
                <a:latin typeface="Tahoma"/>
                <a:cs typeface="Tahoma"/>
              </a:rPr>
              <a:t> </a:t>
            </a:r>
            <a:r>
              <a:rPr sz="3000" b="1" spc="-114" dirty="0">
                <a:latin typeface="Tahoma"/>
                <a:cs typeface="Tahoma"/>
              </a:rPr>
              <a:t>trên</a:t>
            </a:r>
            <a:r>
              <a:rPr sz="3000" b="1" spc="-105" dirty="0">
                <a:latin typeface="Tahoma"/>
                <a:cs typeface="Tahoma"/>
              </a:rPr>
              <a:t> </a:t>
            </a:r>
            <a:r>
              <a:rPr sz="3000" b="1" spc="-25" dirty="0">
                <a:latin typeface="Tahoma"/>
                <a:cs typeface="Tahoma"/>
              </a:rPr>
              <a:t>mỗi </a:t>
            </a:r>
            <a:r>
              <a:rPr sz="3000" b="1" spc="-20" dirty="0">
                <a:latin typeface="Tahoma"/>
                <a:cs typeface="Tahoma"/>
              </a:rPr>
              <a:t>tài</a:t>
            </a:r>
            <a:r>
              <a:rPr sz="3000" b="1" spc="-200" dirty="0">
                <a:latin typeface="Tahoma"/>
                <a:cs typeface="Tahoma"/>
              </a:rPr>
              <a:t> </a:t>
            </a:r>
            <a:r>
              <a:rPr sz="3000" b="1" spc="-70" dirty="0">
                <a:latin typeface="Tahoma"/>
                <a:cs typeface="Tahoma"/>
              </a:rPr>
              <a:t>khoản</a:t>
            </a:r>
            <a:r>
              <a:rPr sz="3000" b="1" spc="-150" dirty="0">
                <a:latin typeface="Tahoma"/>
                <a:cs typeface="Tahoma"/>
              </a:rPr>
              <a:t> </a:t>
            </a:r>
            <a:r>
              <a:rPr sz="3000" b="1" spc="-65" dirty="0">
                <a:latin typeface="Tahoma"/>
                <a:cs typeface="Tahoma"/>
              </a:rPr>
              <a:t>thanh</a:t>
            </a:r>
            <a:r>
              <a:rPr sz="3000" b="1" spc="-155" dirty="0">
                <a:latin typeface="Tahoma"/>
                <a:cs typeface="Tahoma"/>
              </a:rPr>
              <a:t> </a:t>
            </a:r>
            <a:r>
              <a:rPr sz="3000" b="1" spc="-75" dirty="0">
                <a:latin typeface="Tahoma"/>
                <a:cs typeface="Tahoma"/>
              </a:rPr>
              <a:t>toán.</a:t>
            </a:r>
            <a:r>
              <a:rPr sz="3000" b="1" spc="-145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Sau</a:t>
            </a:r>
            <a:r>
              <a:rPr sz="3000" b="1" spc="-215" dirty="0">
                <a:latin typeface="Tahoma"/>
                <a:cs typeface="Tahoma"/>
              </a:rPr>
              <a:t> </a:t>
            </a:r>
            <a:r>
              <a:rPr sz="3000" b="1" spc="-70" dirty="0">
                <a:latin typeface="Tahoma"/>
                <a:cs typeface="Tahoma"/>
              </a:rPr>
              <a:t>đó,</a:t>
            </a:r>
            <a:r>
              <a:rPr sz="3000" b="1" spc="-145" dirty="0">
                <a:latin typeface="Tahoma"/>
                <a:cs typeface="Tahoma"/>
              </a:rPr>
              <a:t> </a:t>
            </a:r>
            <a:r>
              <a:rPr sz="3000" b="1" spc="-125" dirty="0">
                <a:latin typeface="Tahoma"/>
                <a:cs typeface="Tahoma"/>
              </a:rPr>
              <a:t>0,005</a:t>
            </a:r>
            <a:r>
              <a:rPr sz="3000" b="1" spc="-95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đô</a:t>
            </a:r>
            <a:r>
              <a:rPr sz="3000" b="1" spc="-140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la</a:t>
            </a:r>
            <a:r>
              <a:rPr sz="3000" b="1" spc="-140" dirty="0">
                <a:latin typeface="Tahoma"/>
                <a:cs typeface="Tahoma"/>
              </a:rPr>
              <a:t> </a:t>
            </a:r>
            <a:r>
              <a:rPr sz="3000" b="1" spc="-105" dirty="0">
                <a:latin typeface="Tahoma"/>
                <a:cs typeface="Tahoma"/>
              </a:rPr>
              <a:t>Mỹ</a:t>
            </a:r>
            <a:r>
              <a:rPr sz="3000" b="1" spc="-114" dirty="0">
                <a:latin typeface="Tahoma"/>
                <a:cs typeface="Tahoma"/>
              </a:rPr>
              <a:t> </a:t>
            </a:r>
            <a:r>
              <a:rPr sz="3000" b="1" spc="-65" dirty="0">
                <a:latin typeface="Tahoma"/>
                <a:cs typeface="Tahoma"/>
              </a:rPr>
              <a:t>cho</a:t>
            </a:r>
            <a:r>
              <a:rPr sz="3000" b="1" spc="-140" dirty="0">
                <a:latin typeface="Tahoma"/>
                <a:cs typeface="Tahoma"/>
              </a:rPr>
              <a:t> </a:t>
            </a:r>
            <a:r>
              <a:rPr sz="3000" b="1" spc="-114" dirty="0">
                <a:latin typeface="Tahoma"/>
                <a:cs typeface="Tahoma"/>
              </a:rPr>
              <a:t>một</a:t>
            </a:r>
            <a:r>
              <a:rPr sz="3000" b="1" spc="-105" dirty="0">
                <a:latin typeface="Tahoma"/>
                <a:cs typeface="Tahoma"/>
              </a:rPr>
              <a:t> </a:t>
            </a:r>
            <a:r>
              <a:rPr sz="3000" b="1" spc="-60" dirty="0">
                <a:latin typeface="Tahoma"/>
                <a:cs typeface="Tahoma"/>
              </a:rPr>
              <a:t>giờ</a:t>
            </a:r>
            <a:r>
              <a:rPr sz="3000" b="1" spc="-145" dirty="0">
                <a:latin typeface="Tahoma"/>
                <a:cs typeface="Tahoma"/>
              </a:rPr>
              <a:t> </a:t>
            </a:r>
            <a:r>
              <a:rPr sz="3000" b="1" spc="-10" dirty="0">
                <a:latin typeface="Tahoma"/>
                <a:cs typeface="Tahoma"/>
              </a:rPr>
              <a:t>lấy</a:t>
            </a:r>
            <a:r>
              <a:rPr sz="3000" b="1" spc="-140" dirty="0">
                <a:latin typeface="Tahoma"/>
                <a:cs typeface="Tahoma"/>
              </a:rPr>
              <a:t> </a:t>
            </a:r>
            <a:r>
              <a:rPr sz="3000" b="1" spc="-50" dirty="0">
                <a:latin typeface="Tahoma"/>
                <a:cs typeface="Tahoma"/>
              </a:rPr>
              <a:t>mẫu</a:t>
            </a:r>
            <a:r>
              <a:rPr sz="3000" b="1" spc="-140" dirty="0">
                <a:latin typeface="Tahoma"/>
                <a:cs typeface="Tahoma"/>
              </a:rPr>
              <a:t> </a:t>
            </a:r>
            <a:r>
              <a:rPr sz="3000" b="1" spc="-65" dirty="0">
                <a:latin typeface="Tahoma"/>
                <a:cs typeface="Tahoma"/>
              </a:rPr>
              <a:t>cho</a:t>
            </a:r>
            <a:r>
              <a:rPr sz="3000" b="1" spc="-140" dirty="0">
                <a:latin typeface="Tahoma"/>
                <a:cs typeface="Tahoma"/>
              </a:rPr>
              <a:t> </a:t>
            </a:r>
            <a:r>
              <a:rPr sz="3000" b="1" spc="-125" dirty="0">
                <a:latin typeface="Tahoma"/>
                <a:cs typeface="Tahoma"/>
              </a:rPr>
              <a:t>36.000</a:t>
            </a:r>
            <a:r>
              <a:rPr sz="3000" b="1" spc="-95" dirty="0">
                <a:latin typeface="Tahoma"/>
                <a:cs typeface="Tahoma"/>
              </a:rPr>
              <a:t> </a:t>
            </a:r>
            <a:r>
              <a:rPr sz="3000" b="1" spc="-60" dirty="0">
                <a:latin typeface="Tahoma"/>
                <a:cs typeface="Tahoma"/>
              </a:rPr>
              <a:t>giờ</a:t>
            </a:r>
            <a:r>
              <a:rPr sz="3000" b="1" spc="-145" dirty="0">
                <a:latin typeface="Tahoma"/>
                <a:cs typeface="Tahoma"/>
              </a:rPr>
              <a:t> </a:t>
            </a:r>
            <a:r>
              <a:rPr sz="3000" b="1" spc="-25" dirty="0">
                <a:latin typeface="Tahoma"/>
                <a:cs typeface="Tahoma"/>
              </a:rPr>
              <a:t>lấy </a:t>
            </a:r>
            <a:r>
              <a:rPr sz="3000" b="1" spc="-50" dirty="0">
                <a:latin typeface="Tahoma"/>
                <a:cs typeface="Tahoma"/>
              </a:rPr>
              <a:t>mẫu</a:t>
            </a:r>
            <a:r>
              <a:rPr sz="3000" b="1" spc="-170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đầu</a:t>
            </a:r>
            <a:r>
              <a:rPr sz="3000" b="1" spc="-220" dirty="0">
                <a:latin typeface="Tahoma"/>
                <a:cs typeface="Tahoma"/>
              </a:rPr>
              <a:t> </a:t>
            </a:r>
            <a:r>
              <a:rPr sz="3000" b="1" spc="-120" dirty="0">
                <a:latin typeface="Tahoma"/>
                <a:cs typeface="Tahoma"/>
              </a:rPr>
              <a:t>tiên</a:t>
            </a:r>
            <a:r>
              <a:rPr sz="3000" b="1" spc="-100" dirty="0">
                <a:latin typeface="Tahoma"/>
                <a:cs typeface="Tahoma"/>
              </a:rPr>
              <a:t> </a:t>
            </a:r>
            <a:r>
              <a:rPr sz="3000" b="1" spc="-114" dirty="0">
                <a:latin typeface="Tahoma"/>
                <a:cs typeface="Tahoma"/>
              </a:rPr>
              <a:t>trên</a:t>
            </a:r>
            <a:r>
              <a:rPr sz="3000" b="1" spc="-105" dirty="0">
                <a:latin typeface="Tahoma"/>
                <a:cs typeface="Tahoma"/>
              </a:rPr>
              <a:t> </a:t>
            </a:r>
            <a:r>
              <a:rPr sz="3000" b="1" spc="-120" dirty="0">
                <a:latin typeface="Tahoma"/>
                <a:cs typeface="Tahoma"/>
              </a:rPr>
              <a:t>mỗi</a:t>
            </a:r>
            <a:r>
              <a:rPr sz="3000" b="1" spc="-100" dirty="0">
                <a:latin typeface="Tahoma"/>
                <a:cs typeface="Tahoma"/>
              </a:rPr>
              <a:t> </a:t>
            </a:r>
            <a:r>
              <a:rPr sz="3000" b="1" spc="-120" dirty="0">
                <a:latin typeface="Tahoma"/>
                <a:cs typeface="Tahoma"/>
              </a:rPr>
              <a:t>nhóm</a:t>
            </a:r>
            <a:r>
              <a:rPr sz="3000" b="1" spc="-100" dirty="0">
                <a:latin typeface="Tahoma"/>
                <a:cs typeface="Tahoma"/>
              </a:rPr>
              <a:t> </a:t>
            </a:r>
            <a:r>
              <a:rPr sz="3000" b="1" spc="-20" dirty="0">
                <a:latin typeface="Tahoma"/>
                <a:cs typeface="Tahoma"/>
              </a:rPr>
              <a:t>phân</a:t>
            </a:r>
            <a:r>
              <a:rPr sz="3000" b="1" spc="-165" dirty="0">
                <a:latin typeface="Tahoma"/>
                <a:cs typeface="Tahoma"/>
              </a:rPr>
              <a:t> </a:t>
            </a:r>
            <a:r>
              <a:rPr sz="3000" b="1" spc="-100" dirty="0">
                <a:latin typeface="Tahoma"/>
                <a:cs typeface="Tahoma"/>
              </a:rPr>
              <a:t>tích</a:t>
            </a:r>
            <a:r>
              <a:rPr sz="3000" b="1" spc="-120" dirty="0">
                <a:latin typeface="Tahoma"/>
                <a:cs typeface="Tahoma"/>
              </a:rPr>
              <a:t> </a:t>
            </a:r>
            <a:r>
              <a:rPr sz="3000" b="1" spc="-155" dirty="0">
                <a:latin typeface="Tahoma"/>
                <a:cs typeface="Tahoma"/>
              </a:rPr>
              <a:t>ứng</a:t>
            </a:r>
            <a:r>
              <a:rPr sz="3000" b="1" spc="-65" dirty="0">
                <a:latin typeface="Tahoma"/>
                <a:cs typeface="Tahoma"/>
              </a:rPr>
              <a:t> </a:t>
            </a:r>
            <a:r>
              <a:rPr sz="3000" b="1" spc="-60" dirty="0">
                <a:latin typeface="Tahoma"/>
                <a:cs typeface="Tahoma"/>
              </a:rPr>
              <a:t>dụng</a:t>
            </a:r>
            <a:r>
              <a:rPr sz="3000" b="1" spc="-125" dirty="0">
                <a:latin typeface="Tahoma"/>
                <a:cs typeface="Tahoma"/>
              </a:rPr>
              <a:t> </a:t>
            </a:r>
            <a:r>
              <a:rPr sz="3000" b="1" spc="-120" dirty="0">
                <a:latin typeface="Tahoma"/>
                <a:cs typeface="Tahoma"/>
              </a:rPr>
              <a:t>mỗi</a:t>
            </a:r>
            <a:r>
              <a:rPr sz="3000" b="1" spc="-100" dirty="0">
                <a:latin typeface="Tahoma"/>
                <a:cs typeface="Tahoma"/>
              </a:rPr>
              <a:t> </a:t>
            </a:r>
            <a:r>
              <a:rPr sz="3000" b="1" spc="-75" dirty="0">
                <a:latin typeface="Tahoma"/>
                <a:cs typeface="Tahoma"/>
              </a:rPr>
              <a:t>tháng.</a:t>
            </a:r>
            <a:r>
              <a:rPr sz="3000" b="1" spc="-120" dirty="0">
                <a:latin typeface="Tahoma"/>
                <a:cs typeface="Tahoma"/>
              </a:rPr>
              <a:t> </a:t>
            </a:r>
            <a:r>
              <a:rPr sz="3000" b="1" spc="-80" dirty="0">
                <a:latin typeface="Tahoma"/>
                <a:cs typeface="Tahoma"/>
              </a:rPr>
              <a:t>Không</a:t>
            </a:r>
            <a:r>
              <a:rPr sz="3000" b="1" spc="-125" dirty="0">
                <a:latin typeface="Tahoma"/>
                <a:cs typeface="Tahoma"/>
              </a:rPr>
              <a:t> </a:t>
            </a:r>
            <a:r>
              <a:rPr sz="3000" b="1" spc="-105" dirty="0">
                <a:latin typeface="Tahoma"/>
                <a:cs typeface="Tahoma"/>
              </a:rPr>
              <a:t>tính</a:t>
            </a:r>
            <a:r>
              <a:rPr sz="3000" b="1" spc="-114" dirty="0">
                <a:latin typeface="Tahoma"/>
                <a:cs typeface="Tahoma"/>
              </a:rPr>
              <a:t> </a:t>
            </a:r>
            <a:r>
              <a:rPr sz="3000" b="1" spc="-60" dirty="0">
                <a:latin typeface="Tahoma"/>
                <a:cs typeface="Tahoma"/>
              </a:rPr>
              <a:t>phí</a:t>
            </a:r>
            <a:r>
              <a:rPr sz="3000" b="1" spc="-125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bổ</a:t>
            </a:r>
            <a:r>
              <a:rPr sz="3000" b="1" spc="-120" dirty="0">
                <a:latin typeface="Tahoma"/>
                <a:cs typeface="Tahoma"/>
              </a:rPr>
              <a:t> </a:t>
            </a:r>
            <a:r>
              <a:rPr sz="3000" b="1" spc="-60" dirty="0">
                <a:latin typeface="Tahoma"/>
                <a:cs typeface="Tahoma"/>
              </a:rPr>
              <a:t>sung</a:t>
            </a:r>
            <a:r>
              <a:rPr sz="3000" b="1" spc="-125" dirty="0">
                <a:latin typeface="Tahoma"/>
                <a:cs typeface="Tahoma"/>
              </a:rPr>
              <a:t> </a:t>
            </a:r>
            <a:r>
              <a:rPr sz="3000" b="1" spc="-50" dirty="0">
                <a:latin typeface="Tahoma"/>
                <a:cs typeface="Tahoma"/>
              </a:rPr>
              <a:t>vượt </a:t>
            </a:r>
            <a:r>
              <a:rPr sz="3000" b="1" dirty="0">
                <a:latin typeface="Tahoma"/>
                <a:cs typeface="Tahoma"/>
              </a:rPr>
              <a:t>quá</a:t>
            </a:r>
            <a:r>
              <a:rPr sz="3000" b="1" spc="-220" dirty="0">
                <a:latin typeface="Tahoma"/>
                <a:cs typeface="Tahoma"/>
              </a:rPr>
              <a:t> </a:t>
            </a:r>
            <a:r>
              <a:rPr sz="3000" b="1" spc="-125" dirty="0">
                <a:latin typeface="Tahoma"/>
                <a:cs typeface="Tahoma"/>
              </a:rPr>
              <a:t>36.000</a:t>
            </a:r>
            <a:r>
              <a:rPr sz="3000" b="1" spc="-95" dirty="0">
                <a:latin typeface="Tahoma"/>
                <a:cs typeface="Tahoma"/>
              </a:rPr>
              <a:t> </a:t>
            </a:r>
            <a:r>
              <a:rPr sz="3000" b="1" spc="-60" dirty="0">
                <a:latin typeface="Tahoma"/>
                <a:cs typeface="Tahoma"/>
              </a:rPr>
              <a:t>giờ</a:t>
            </a:r>
            <a:r>
              <a:rPr sz="3000" b="1" spc="-160" dirty="0">
                <a:latin typeface="Tahoma"/>
                <a:cs typeface="Tahoma"/>
              </a:rPr>
              <a:t> </a:t>
            </a:r>
            <a:r>
              <a:rPr sz="3000" b="1" spc="-10" dirty="0">
                <a:latin typeface="Tahoma"/>
                <a:cs typeface="Tahoma"/>
              </a:rPr>
              <a:t>lấy</a:t>
            </a:r>
            <a:r>
              <a:rPr sz="3000" b="1" spc="-180" dirty="0">
                <a:latin typeface="Tahoma"/>
                <a:cs typeface="Tahoma"/>
              </a:rPr>
              <a:t> </a:t>
            </a:r>
            <a:r>
              <a:rPr sz="3000" b="1" spc="-50" dirty="0">
                <a:latin typeface="Tahoma"/>
                <a:cs typeface="Tahoma"/>
              </a:rPr>
              <a:t>mẫu</a:t>
            </a:r>
            <a:r>
              <a:rPr sz="3000" b="1" spc="-125" dirty="0">
                <a:latin typeface="Tahoma"/>
                <a:cs typeface="Tahoma"/>
              </a:rPr>
              <a:t> </a:t>
            </a:r>
            <a:r>
              <a:rPr sz="3000" b="1" spc="-114" dirty="0">
                <a:latin typeface="Tahoma"/>
                <a:cs typeface="Tahoma"/>
              </a:rPr>
              <a:t>trên</a:t>
            </a:r>
            <a:r>
              <a:rPr sz="3000" b="1" spc="-105" dirty="0">
                <a:latin typeface="Tahoma"/>
                <a:cs typeface="Tahoma"/>
              </a:rPr>
              <a:t> </a:t>
            </a:r>
            <a:r>
              <a:rPr sz="3000" b="1" spc="-120" dirty="0">
                <a:latin typeface="Tahoma"/>
                <a:cs typeface="Tahoma"/>
              </a:rPr>
              <a:t>mỗi</a:t>
            </a:r>
            <a:r>
              <a:rPr sz="3000" b="1" spc="-95" dirty="0">
                <a:latin typeface="Tahoma"/>
                <a:cs typeface="Tahoma"/>
              </a:rPr>
              <a:t> </a:t>
            </a:r>
            <a:r>
              <a:rPr sz="3000" b="1" spc="-120" dirty="0">
                <a:latin typeface="Tahoma"/>
                <a:cs typeface="Tahoma"/>
              </a:rPr>
              <a:t>nhóm</a:t>
            </a:r>
            <a:r>
              <a:rPr sz="3000" b="1" spc="-100" dirty="0">
                <a:latin typeface="Tahoma"/>
                <a:cs typeface="Tahoma"/>
              </a:rPr>
              <a:t> </a:t>
            </a:r>
            <a:r>
              <a:rPr sz="3000" b="1" spc="-20" dirty="0">
                <a:latin typeface="Tahoma"/>
                <a:cs typeface="Tahoma"/>
              </a:rPr>
              <a:t>phân</a:t>
            </a:r>
            <a:r>
              <a:rPr sz="3000" b="1" spc="-125" dirty="0">
                <a:latin typeface="Tahoma"/>
                <a:cs typeface="Tahoma"/>
              </a:rPr>
              <a:t> </a:t>
            </a:r>
            <a:r>
              <a:rPr sz="3000" b="1" spc="-100" dirty="0">
                <a:latin typeface="Tahoma"/>
                <a:cs typeface="Tahoma"/>
              </a:rPr>
              <a:t>tích</a:t>
            </a:r>
            <a:r>
              <a:rPr sz="3000" b="1" spc="-120" dirty="0">
                <a:latin typeface="Tahoma"/>
                <a:cs typeface="Tahoma"/>
              </a:rPr>
              <a:t> </a:t>
            </a:r>
            <a:r>
              <a:rPr sz="3000" b="1" spc="-155" dirty="0">
                <a:latin typeface="Tahoma"/>
                <a:cs typeface="Tahoma"/>
              </a:rPr>
              <a:t>ứng</a:t>
            </a:r>
            <a:r>
              <a:rPr sz="3000" b="1" spc="-65" dirty="0">
                <a:latin typeface="Tahoma"/>
                <a:cs typeface="Tahoma"/>
              </a:rPr>
              <a:t> </a:t>
            </a:r>
            <a:r>
              <a:rPr sz="3000" b="1" spc="-60" dirty="0">
                <a:latin typeface="Tahoma"/>
                <a:cs typeface="Tahoma"/>
              </a:rPr>
              <a:t>dụng</a:t>
            </a:r>
            <a:r>
              <a:rPr sz="3000" b="1" spc="-125" dirty="0">
                <a:latin typeface="Tahoma"/>
                <a:cs typeface="Tahoma"/>
              </a:rPr>
              <a:t> </a:t>
            </a:r>
            <a:r>
              <a:rPr sz="3000" b="1" spc="-120" dirty="0">
                <a:latin typeface="Tahoma"/>
                <a:cs typeface="Tahoma"/>
              </a:rPr>
              <a:t>mỗi</a:t>
            </a:r>
            <a:r>
              <a:rPr sz="3000" b="1" spc="-100" dirty="0">
                <a:latin typeface="Tahoma"/>
                <a:cs typeface="Tahoma"/>
              </a:rPr>
              <a:t> </a:t>
            </a:r>
            <a:r>
              <a:rPr sz="3000" b="1" spc="-10" dirty="0">
                <a:latin typeface="Tahoma"/>
                <a:cs typeface="Tahoma"/>
              </a:rPr>
              <a:t>tháng.</a:t>
            </a:r>
            <a:endParaRPr sz="3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2074" y="4191000"/>
            <a:ext cx="123824" cy="1238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2074" y="5791199"/>
            <a:ext cx="123824" cy="1238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2074" y="7391399"/>
            <a:ext cx="123824" cy="1238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81000" y="3113157"/>
            <a:ext cx="16230600" cy="5894691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659765" algn="just">
              <a:lnSpc>
                <a:spcPct val="100000"/>
              </a:lnSpc>
              <a:spcBef>
                <a:spcPts val="700"/>
              </a:spcBef>
            </a:pPr>
            <a:r>
              <a:rPr lang="en-US" sz="3000" b="1" spc="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sz="3000" b="1" spc="6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Giới</a:t>
            </a:r>
            <a:r>
              <a:rPr sz="3000" b="1" spc="1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2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hạn</a:t>
            </a:r>
            <a:r>
              <a:rPr sz="3000" b="1" spc="1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2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sz="3000" b="1" spc="1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1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việc</a:t>
            </a:r>
            <a:r>
              <a:rPr sz="3000" b="1" spc="1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2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sz="3000" b="1" spc="1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1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sz="3000" b="1" spc="1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8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lỗi</a:t>
            </a:r>
            <a:r>
              <a:rPr sz="3000" b="1" spc="1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28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sz="3000" b="1" spc="1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9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tối</a:t>
            </a:r>
            <a:r>
              <a:rPr sz="3000" b="1" spc="1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ưu</a:t>
            </a:r>
            <a:r>
              <a:rPr sz="3000" b="1" spc="1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30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mã</a:t>
            </a:r>
            <a:r>
              <a:rPr sz="3000" b="1" spc="1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17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nguồn:</a:t>
            </a:r>
            <a:endParaRPr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 marR="7620" algn="just">
              <a:lnSpc>
                <a:spcPts val="4200"/>
              </a:lnSpc>
              <a:spcBef>
                <a:spcPts val="240"/>
              </a:spcBef>
            </a:pPr>
            <a:r>
              <a:rPr sz="3000" b="1" spc="18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Mặc</a:t>
            </a:r>
            <a:r>
              <a:rPr sz="3000" b="1" spc="5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20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dù</a:t>
            </a:r>
            <a:r>
              <a:rPr sz="3000" b="1" spc="5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2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CodeGuru</a:t>
            </a:r>
            <a:r>
              <a:rPr sz="3000" b="1" spc="5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20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sz="3000" b="1" spc="5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25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khả</a:t>
            </a:r>
            <a:r>
              <a:rPr sz="3000" b="1" spc="5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29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sz="3000" b="1" spc="57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2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sz="3000" b="1" spc="5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1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sz="3000" b="1" spc="5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8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lỗi</a:t>
            </a:r>
            <a:r>
              <a:rPr sz="3000" b="1" spc="5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28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sz="3000" b="1" spc="5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1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đưa</a:t>
            </a:r>
            <a:r>
              <a:rPr sz="3000" b="1" spc="5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2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</a:t>
            </a:r>
            <a:r>
              <a:rPr sz="3000" b="1" spc="57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18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khuyến</a:t>
            </a:r>
            <a:r>
              <a:rPr sz="3000" b="1" spc="5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2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nghị</a:t>
            </a:r>
            <a:r>
              <a:rPr sz="3000" b="1" spc="5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9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tối</a:t>
            </a:r>
            <a:r>
              <a:rPr sz="3000" b="1" spc="5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ưu,</a:t>
            </a:r>
            <a:r>
              <a:rPr sz="3000" b="1" spc="5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1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tuy</a:t>
            </a:r>
            <a:r>
              <a:rPr sz="3000" b="1" spc="57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1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nhiên,</a:t>
            </a:r>
            <a:r>
              <a:rPr sz="3000" b="1" spc="5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1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nó </a:t>
            </a:r>
            <a:r>
              <a:rPr sz="3000" b="1" spc="2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sz="3000" b="1" spc="1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1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sz="3000" b="1" spc="1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1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tìm</a:t>
            </a:r>
            <a:r>
              <a:rPr sz="3000" b="1" spc="1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2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</a:t>
            </a:r>
            <a:r>
              <a:rPr sz="3000" b="1" spc="1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18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tất</a:t>
            </a:r>
            <a:r>
              <a:rPr sz="3000" b="1" spc="1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3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cả</a:t>
            </a:r>
            <a:r>
              <a:rPr sz="3000" b="1" spc="1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29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sz="3000" b="1" spc="1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8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lỗi</a:t>
            </a:r>
            <a:r>
              <a:rPr sz="3000" b="1" spc="1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2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hoặc</a:t>
            </a:r>
            <a:r>
              <a:rPr sz="3000" b="1" spc="1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2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cung</a:t>
            </a:r>
            <a:r>
              <a:rPr sz="3000" b="1" spc="1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28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cấp</a:t>
            </a:r>
            <a:r>
              <a:rPr sz="3000" b="1" spc="1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29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sz="3000" b="1" spc="1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18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khuyến</a:t>
            </a:r>
            <a:r>
              <a:rPr sz="3000" b="1" spc="1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2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nghị</a:t>
            </a:r>
            <a:r>
              <a:rPr sz="3000" b="1" spc="1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9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tối</a:t>
            </a:r>
            <a:r>
              <a:rPr sz="3000" b="1" spc="1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ưu</a:t>
            </a:r>
            <a:r>
              <a:rPr sz="3000" b="1" spc="1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2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hóa</a:t>
            </a:r>
            <a:r>
              <a:rPr sz="3000" b="1" spc="1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toàn</a:t>
            </a:r>
            <a:r>
              <a:rPr sz="3000" b="1" spc="1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8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diện.</a:t>
            </a:r>
            <a:endParaRPr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59765" algn="just">
              <a:lnSpc>
                <a:spcPct val="100000"/>
              </a:lnSpc>
              <a:spcBef>
                <a:spcPts val="359"/>
              </a:spcBef>
            </a:pPr>
            <a:r>
              <a:rPr lang="en-US" sz="3000" b="1" spc="3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sz="3000" b="1" spc="325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Hạn</a:t>
            </a:r>
            <a:r>
              <a:rPr sz="3000" b="1" spc="1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18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chế</a:t>
            </a:r>
            <a:r>
              <a:rPr sz="3000" b="1" spc="1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2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sz="3000" b="1" spc="1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2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sz="3000" b="1" spc="1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tích</a:t>
            </a:r>
            <a:r>
              <a:rPr sz="3000" b="1" spc="1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17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dựa</a:t>
            </a:r>
            <a:r>
              <a:rPr sz="3000" b="1" spc="1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1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trên</a:t>
            </a:r>
            <a:r>
              <a:rPr sz="3000" b="1" spc="1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20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</a:t>
            </a:r>
            <a:r>
              <a:rPr sz="3000" b="1" spc="1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1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tắc:</a:t>
            </a:r>
            <a:endParaRPr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 marR="6985" algn="just">
              <a:lnSpc>
                <a:spcPts val="4200"/>
              </a:lnSpc>
              <a:spcBef>
                <a:spcPts val="240"/>
              </a:spcBef>
            </a:pPr>
            <a:r>
              <a:rPr sz="3000" b="1" spc="27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sz="3000" b="1" spc="57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đạt</a:t>
            </a:r>
            <a:r>
              <a:rPr sz="3000" b="1" spc="58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sz="3000" b="1" spc="58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1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sz="3000" b="1" spc="58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2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sz="3000" b="1" spc="58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17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chính</a:t>
            </a:r>
            <a:r>
              <a:rPr sz="3000" b="1" spc="58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29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xác</a:t>
            </a:r>
            <a:r>
              <a:rPr sz="3000" b="1" spc="58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28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sz="3000" b="1" spc="58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28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đáng</a:t>
            </a:r>
            <a:r>
              <a:rPr sz="3000" b="1" spc="58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1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tin</a:t>
            </a:r>
            <a:r>
              <a:rPr sz="3000" b="1" spc="58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19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cậy,</a:t>
            </a:r>
            <a:r>
              <a:rPr sz="3000" b="1" spc="58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2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CodeGuru</a:t>
            </a:r>
            <a:r>
              <a:rPr sz="3000" b="1" spc="58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1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yêu</a:t>
            </a:r>
            <a:r>
              <a:rPr sz="3000" b="1" spc="58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2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sz="3000" b="1" spc="58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7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sz="3000" b="1" spc="58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9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sz="3000" b="1" spc="58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2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đầu</a:t>
            </a:r>
            <a:r>
              <a:rPr sz="3000" b="1" spc="58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2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vào</a:t>
            </a:r>
            <a:r>
              <a:rPr sz="3000" b="1" spc="58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19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phải </a:t>
            </a:r>
            <a:r>
              <a:rPr sz="3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sz="3000" b="1" spc="17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2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cung</a:t>
            </a:r>
            <a:r>
              <a:rPr sz="3000" b="1" spc="17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28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cấp</a:t>
            </a:r>
            <a:r>
              <a:rPr sz="3000" b="1" spc="18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2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đúng</a:t>
            </a:r>
            <a:r>
              <a:rPr sz="3000" b="1" spc="17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28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sz="3000" b="1" spc="17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đủ.</a:t>
            </a:r>
            <a:endParaRPr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59765" algn="just">
              <a:lnSpc>
                <a:spcPct val="100000"/>
              </a:lnSpc>
              <a:spcBef>
                <a:spcPts val="359"/>
              </a:spcBef>
            </a:pPr>
            <a:r>
              <a:rPr lang="en-US" sz="3000" b="1" spc="25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sz="3000" b="1" spc="254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Phụ</a:t>
            </a:r>
            <a:r>
              <a:rPr sz="3000" b="1" spc="1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17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thuộc</a:t>
            </a:r>
            <a:r>
              <a:rPr sz="3000" b="1" spc="1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2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vào</a:t>
            </a:r>
            <a:r>
              <a:rPr sz="3000" b="1" spc="1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2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chất</a:t>
            </a:r>
            <a:r>
              <a:rPr sz="3000" b="1" spc="1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8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lượng</a:t>
            </a:r>
            <a:r>
              <a:rPr sz="3000" b="1" spc="1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7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sz="3000" b="1" spc="1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9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sz="3000" b="1" spc="1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2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đầu</a:t>
            </a:r>
            <a:r>
              <a:rPr sz="3000" b="1" spc="1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1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vào:</a:t>
            </a:r>
            <a:endParaRPr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 marR="5080" algn="just">
              <a:lnSpc>
                <a:spcPts val="4200"/>
              </a:lnSpc>
              <a:spcBef>
                <a:spcPts val="100"/>
              </a:spcBef>
            </a:pPr>
            <a:r>
              <a:rPr sz="3000" b="1" spc="2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CodeGuru</a:t>
            </a:r>
            <a:r>
              <a:rPr sz="3000" b="1" spc="39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sz="3000" b="1" spc="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2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sz="3000" b="1" spc="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29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sz="3000" b="1" spc="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20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</a:t>
            </a:r>
            <a:r>
              <a:rPr sz="3000" b="1" spc="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2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tắc</a:t>
            </a:r>
            <a:r>
              <a:rPr sz="3000" b="1" spc="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2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lập</a:t>
            </a:r>
            <a:r>
              <a:rPr sz="3000" b="1" spc="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1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sz="3000" b="1" spc="39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2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sz="3000" b="1" spc="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sz="3000" b="1" spc="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1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định</a:t>
            </a:r>
            <a:r>
              <a:rPr sz="3000" b="1" spc="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2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nghĩa</a:t>
            </a:r>
            <a:r>
              <a:rPr sz="3000" b="1" spc="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trước</a:t>
            </a:r>
            <a:r>
              <a:rPr sz="3000" b="1" spc="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1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sz="3000" b="1" spc="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2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sz="3000" b="1" spc="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1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tích</a:t>
            </a:r>
            <a:r>
              <a:rPr sz="3000" b="1" spc="39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30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mã</a:t>
            </a:r>
            <a:r>
              <a:rPr sz="3000" b="1" spc="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17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nguồn. </a:t>
            </a:r>
            <a:r>
              <a:rPr sz="3000" b="1" spc="19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Điều</a:t>
            </a:r>
            <a:r>
              <a:rPr sz="3000" b="1" spc="4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2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này</a:t>
            </a:r>
            <a:r>
              <a:rPr sz="3000" b="1" spc="45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20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sz="3000" b="1" spc="45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2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nghĩa</a:t>
            </a:r>
            <a:r>
              <a:rPr sz="3000" b="1" spc="4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20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sz="3000" b="1" spc="45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17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nó</a:t>
            </a:r>
            <a:r>
              <a:rPr sz="3000" b="1" spc="45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1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chỉ</a:t>
            </a:r>
            <a:r>
              <a:rPr sz="3000" b="1" spc="4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20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sz="3000" b="1" spc="45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1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sz="3000" b="1" spc="45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2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sz="3000" b="1" spc="4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1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sz="3000" b="1" spc="45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8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lỗi</a:t>
            </a:r>
            <a:r>
              <a:rPr sz="3000" b="1" spc="45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2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hoặc</a:t>
            </a:r>
            <a:r>
              <a:rPr sz="3000" b="1" spc="4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1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đưa</a:t>
            </a:r>
            <a:r>
              <a:rPr sz="3000" b="1" spc="45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2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</a:t>
            </a:r>
            <a:r>
              <a:rPr sz="3000" b="1" spc="45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18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khuyến</a:t>
            </a:r>
            <a:r>
              <a:rPr sz="3000" b="1" spc="4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2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nghị</a:t>
            </a:r>
            <a:r>
              <a:rPr sz="3000" b="1" spc="45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17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dựa</a:t>
            </a:r>
            <a:r>
              <a:rPr sz="3000" b="1" spc="45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1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trên</a:t>
            </a:r>
            <a:r>
              <a:rPr sz="3000" b="1" spc="4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1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những </a:t>
            </a:r>
            <a:r>
              <a:rPr sz="3000" b="1" spc="20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</a:t>
            </a:r>
            <a:r>
              <a:rPr sz="3000" b="1" spc="17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2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tắc</a:t>
            </a:r>
            <a:r>
              <a:rPr sz="3000" b="1" spc="17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2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sz="3000" b="1" spc="17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sz="3000" b="1" spc="17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29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xác</a:t>
            </a:r>
            <a:r>
              <a:rPr sz="3000" b="1" spc="17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1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định</a:t>
            </a:r>
            <a:r>
              <a:rPr sz="3000" b="1" spc="17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trước</a:t>
            </a:r>
            <a:endParaRPr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432615"/>
            <a:ext cx="7983855" cy="2303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5.</a:t>
            </a:r>
            <a:r>
              <a:rPr spc="-185" dirty="0"/>
              <a:t> </a:t>
            </a:r>
            <a:r>
              <a:rPr dirty="0"/>
              <a:t>Hạn</a:t>
            </a:r>
            <a:r>
              <a:rPr spc="-185" dirty="0"/>
              <a:t> </a:t>
            </a:r>
            <a:r>
              <a:rPr spc="-114" dirty="0"/>
              <a:t>chế</a:t>
            </a:r>
            <a:r>
              <a:rPr spc="-185" dirty="0"/>
              <a:t> </a:t>
            </a:r>
            <a:r>
              <a:rPr dirty="0"/>
              <a:t>và</a:t>
            </a:r>
            <a:r>
              <a:rPr spc="-185" dirty="0"/>
              <a:t> </a:t>
            </a:r>
            <a:r>
              <a:rPr spc="-25" dirty="0"/>
              <a:t>thách</a:t>
            </a:r>
            <a:r>
              <a:rPr spc="-185" dirty="0"/>
              <a:t> </a:t>
            </a:r>
            <a:r>
              <a:rPr spc="-110" dirty="0"/>
              <a:t>thức</a:t>
            </a:r>
          </a:p>
          <a:p>
            <a:pPr marL="12700">
              <a:lnSpc>
                <a:spcPct val="100000"/>
              </a:lnSpc>
              <a:spcBef>
                <a:spcPts val="5459"/>
              </a:spcBef>
            </a:pPr>
            <a:r>
              <a:rPr dirty="0"/>
              <a:t>Hạn</a:t>
            </a:r>
            <a:r>
              <a:rPr spc="-50" dirty="0"/>
              <a:t> </a:t>
            </a:r>
            <a:r>
              <a:rPr spc="-25" dirty="0"/>
              <a:t>chế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11150" y="2781300"/>
            <a:ext cx="17665700" cy="699178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9525" algn="just">
              <a:lnSpc>
                <a:spcPct val="116700"/>
              </a:lnSpc>
              <a:spcBef>
                <a:spcPts val="95"/>
              </a:spcBef>
            </a:pPr>
            <a:r>
              <a:rPr lang="en-US" sz="3000" b="1" spc="29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sz="3000" b="1" spc="29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</a:t>
            </a:r>
            <a:r>
              <a:rPr sz="3000" b="1" spc="17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1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tin</a:t>
            </a:r>
            <a:r>
              <a:rPr sz="3000" b="1" spc="17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27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cậy</a:t>
            </a:r>
            <a:r>
              <a:rPr sz="3000" b="1" spc="17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265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sz="3000" b="1" spc="17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1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sz="3000" b="1" spc="17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quả:</a:t>
            </a:r>
            <a:r>
              <a:rPr sz="3000" b="1" spc="17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18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Mặc</a:t>
            </a:r>
            <a:r>
              <a:rPr sz="3000" b="1" spc="17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20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dù</a:t>
            </a:r>
            <a:r>
              <a:rPr sz="3000" b="1" spc="17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2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CodeGuru</a:t>
            </a:r>
            <a:r>
              <a:rPr sz="3000" b="1" spc="17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2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cung</a:t>
            </a:r>
            <a:r>
              <a:rPr sz="3000" b="1" spc="17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28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cấp</a:t>
            </a:r>
            <a:r>
              <a:rPr sz="3000" b="1" spc="17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29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sz="3000" b="1" spc="17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18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khuyến</a:t>
            </a:r>
            <a:r>
              <a:rPr sz="3000" b="1" spc="17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2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nghị</a:t>
            </a:r>
            <a:r>
              <a:rPr sz="3000" b="1" spc="17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28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sz="3000" b="1" spc="17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2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sz="3000" b="1" spc="17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1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tích</a:t>
            </a:r>
            <a:r>
              <a:rPr sz="3000" b="1" spc="17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-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tự </a:t>
            </a:r>
            <a:r>
              <a:rPr sz="3000" b="1" spc="18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động,</a:t>
            </a:r>
            <a:r>
              <a:rPr sz="3000" b="1" spc="1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1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</a:t>
            </a:r>
            <a:r>
              <a:rPr sz="3000" b="1" spc="1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1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tin</a:t>
            </a:r>
            <a:r>
              <a:rPr sz="3000" b="1" spc="1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27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cậy</a:t>
            </a:r>
            <a:r>
              <a:rPr sz="3000" b="1" spc="1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28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sz="3000" b="1" spc="1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1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</a:t>
            </a:r>
            <a:r>
              <a:rPr sz="3000" b="1" spc="1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1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tin</a:t>
            </a:r>
            <a:r>
              <a:rPr sz="3000" b="1" spc="1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27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cậy</a:t>
            </a:r>
            <a:r>
              <a:rPr sz="3000" b="1" spc="1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2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sz="3000" b="1" spc="1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1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sz="3000" b="1" spc="1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2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sz="3000" b="1" spc="1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2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vẫn</a:t>
            </a:r>
            <a:r>
              <a:rPr sz="3000" b="1" spc="1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20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sz="3000" b="1" spc="1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1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sz="3000" b="1" spc="1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2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thách</a:t>
            </a:r>
            <a:r>
              <a:rPr sz="3000" b="1" spc="1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7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thức.</a:t>
            </a:r>
            <a:r>
              <a:rPr sz="3000" b="1" spc="1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3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sz="3000" b="1" spc="1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1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sz="3000" b="1" spc="1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20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sz="3000" b="1" spc="1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18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những</a:t>
            </a:r>
            <a:r>
              <a:rPr sz="3000" b="1" spc="1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trường</a:t>
            </a:r>
            <a:r>
              <a:rPr sz="3000" b="1" spc="1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r>
              <a:rPr sz="3000" b="1" spc="1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28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mà </a:t>
            </a:r>
            <a:r>
              <a:rPr sz="3000" b="1" spc="2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CodeGuru</a:t>
            </a:r>
            <a:r>
              <a:rPr sz="3000" b="1" spc="22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1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đưa</a:t>
            </a:r>
            <a:r>
              <a:rPr sz="3000" b="1" spc="2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ra</a:t>
            </a:r>
            <a:r>
              <a:rPr sz="3000" b="1" spc="22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29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sz="3000" b="1" spc="2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18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khuyến</a:t>
            </a:r>
            <a:r>
              <a:rPr sz="3000" b="1" spc="22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2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nghị</a:t>
            </a:r>
            <a:r>
              <a:rPr sz="3000" b="1" spc="2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không </a:t>
            </a:r>
            <a:r>
              <a:rPr sz="3000" b="1" spc="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phù</a:t>
            </a:r>
            <a:r>
              <a:rPr sz="3000" b="1" spc="22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r>
              <a:rPr sz="3000" b="1" spc="2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2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hoặc</a:t>
            </a:r>
            <a:r>
              <a:rPr sz="3000" b="1" spc="22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2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 </a:t>
            </a:r>
            <a:r>
              <a:rPr sz="3000" b="1" spc="17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chính</a:t>
            </a:r>
            <a:r>
              <a:rPr sz="3000" b="1" spc="2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2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xác,</a:t>
            </a:r>
            <a:r>
              <a:rPr sz="3000" b="1" spc="22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2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dẫn</a:t>
            </a:r>
            <a:r>
              <a:rPr sz="3000" b="1" spc="2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1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đến</a:t>
            </a:r>
            <a:r>
              <a:rPr sz="3000" b="1" spc="22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sự</a:t>
            </a:r>
            <a:r>
              <a:rPr sz="3000" b="1" spc="2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1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hiểu</a:t>
            </a:r>
            <a:r>
              <a:rPr sz="3000" b="1" spc="22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2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lầm</a:t>
            </a:r>
            <a:r>
              <a:rPr sz="3000" b="1" spc="2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25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 </a:t>
            </a:r>
            <a:r>
              <a:rPr sz="3000" b="1" spc="2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lãng</a:t>
            </a:r>
            <a:r>
              <a:rPr sz="3000" b="1" spc="1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1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phí</a:t>
            </a:r>
            <a:r>
              <a:rPr sz="3000" b="1" spc="17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thời</a:t>
            </a:r>
            <a:r>
              <a:rPr sz="3000" b="1" spc="1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2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gian</a:t>
            </a:r>
            <a:r>
              <a:rPr sz="3000" b="1" spc="17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28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sz="3000" b="1" spc="1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2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sz="3000" b="1" spc="17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1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sức</a:t>
            </a:r>
            <a:r>
              <a:rPr sz="3000" b="1" spc="1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2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sz="3000" b="1" spc="17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2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nhà</a:t>
            </a:r>
            <a:r>
              <a:rPr sz="3000" b="1" spc="1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2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sz="3000" b="1" spc="17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7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triển.</a:t>
            </a:r>
            <a:endParaRPr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 marR="10795" algn="just">
              <a:lnSpc>
                <a:spcPts val="4200"/>
              </a:lnSpc>
              <a:spcBef>
                <a:spcPts val="240"/>
              </a:spcBef>
            </a:pPr>
            <a:r>
              <a:rPr lang="en-US" sz="3000" b="1" spc="20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sz="3000" b="1" spc="204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Đòi</a:t>
            </a:r>
            <a:r>
              <a:rPr sz="3000" b="1" spc="2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1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hỏi</a:t>
            </a:r>
            <a:r>
              <a:rPr sz="3000" b="1" spc="2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sự</a:t>
            </a:r>
            <a:r>
              <a:rPr sz="3000" b="1" spc="27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1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hiểu</a:t>
            </a:r>
            <a:r>
              <a:rPr sz="3000" b="1" spc="2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1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biết</a:t>
            </a:r>
            <a:r>
              <a:rPr sz="3000" b="1" spc="27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1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sz="3000" b="1" spc="2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30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mã</a:t>
            </a:r>
            <a:r>
              <a:rPr sz="3000" b="1" spc="27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22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nguồn</a:t>
            </a:r>
            <a:r>
              <a:rPr sz="3000" b="1" spc="2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28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sz="3000" b="1" spc="27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1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r>
              <a:rPr sz="3000" b="1" spc="2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1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khai:</a:t>
            </a:r>
            <a:r>
              <a:rPr sz="3000" b="1" spc="2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2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CodeGuru</a:t>
            </a:r>
            <a:r>
              <a:rPr sz="3000" b="1" spc="27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1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yêu</a:t>
            </a:r>
            <a:r>
              <a:rPr sz="3000" b="1" spc="2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cầu</a:t>
            </a:r>
            <a:r>
              <a:rPr sz="3000" b="1" spc="27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8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sz="3000" b="1" spc="2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sz="3000" b="1" spc="27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2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sz="3000" b="1" spc="2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20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sz="3000" b="1" spc="27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1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kiến</a:t>
            </a:r>
            <a:r>
              <a:rPr sz="3000" b="1" spc="2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1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thức</a:t>
            </a:r>
            <a:r>
              <a:rPr sz="3000" b="1" spc="2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25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 </a:t>
            </a:r>
            <a:r>
              <a:rPr sz="3000" b="1" spc="1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hiểu</a:t>
            </a:r>
            <a:r>
              <a:rPr sz="3000" b="1" spc="59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1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biết</a:t>
            </a:r>
            <a:r>
              <a:rPr sz="3000" b="1" spc="59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1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sz="3000" b="1" spc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30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mã</a:t>
            </a:r>
            <a:r>
              <a:rPr sz="3000" b="1" spc="59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22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nguồn</a:t>
            </a:r>
            <a:r>
              <a:rPr sz="3000" b="1" spc="59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28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sz="3000" b="1" spc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20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</a:t>
            </a:r>
            <a:r>
              <a:rPr sz="3000" b="1" spc="59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1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sz="3000" b="1" spc="59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1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r>
              <a:rPr sz="3000" b="1" spc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1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khai.</a:t>
            </a:r>
            <a:r>
              <a:rPr sz="3000" b="1" spc="59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19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Điều</a:t>
            </a:r>
            <a:r>
              <a:rPr sz="3000" b="1" spc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2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này</a:t>
            </a:r>
            <a:r>
              <a:rPr sz="3000" b="1" spc="59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đặt</a:t>
            </a:r>
            <a:r>
              <a:rPr sz="3000" b="1" spc="59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2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</a:t>
            </a:r>
            <a:r>
              <a:rPr sz="3000" b="1" spc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1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sz="3000" b="1" spc="59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2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thách</a:t>
            </a:r>
            <a:r>
              <a:rPr sz="3000" b="1" spc="59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1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thức</a:t>
            </a:r>
            <a:r>
              <a:rPr sz="3000" b="1" spc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1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đối</a:t>
            </a:r>
            <a:r>
              <a:rPr sz="3000" b="1" spc="59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sz="3000" b="1" spc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1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những </a:t>
            </a:r>
            <a:r>
              <a:rPr sz="3000" b="1" spc="8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sz="3000" b="1" spc="1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2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sz="3000" b="1" spc="1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20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sz="3000" b="1" spc="1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1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kinh</a:t>
            </a:r>
            <a:r>
              <a:rPr sz="3000" b="1" spc="1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20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nghiệm</a:t>
            </a:r>
            <a:r>
              <a:rPr sz="3000" b="1" spc="1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2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hoặc</a:t>
            </a:r>
            <a:r>
              <a:rPr sz="3000" b="1" spc="1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1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kiến</a:t>
            </a:r>
            <a:r>
              <a:rPr sz="3000" b="1" spc="1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1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thức</a:t>
            </a:r>
            <a:r>
              <a:rPr sz="3000" b="1" spc="1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2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đầy</a:t>
            </a:r>
            <a:r>
              <a:rPr sz="3000" b="1" spc="1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1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đủ</a:t>
            </a:r>
            <a:r>
              <a:rPr sz="3000" b="1" spc="1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1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sz="3000" b="1" spc="1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11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lĩnh</a:t>
            </a:r>
            <a:r>
              <a:rPr sz="3000" b="1" spc="1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11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vực</a:t>
            </a:r>
            <a:r>
              <a:rPr sz="3000" b="1" spc="1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1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này.</a:t>
            </a:r>
            <a:endParaRPr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 marR="5080" algn="just">
              <a:lnSpc>
                <a:spcPts val="4200"/>
              </a:lnSpc>
            </a:pPr>
            <a:r>
              <a:rPr lang="en-US" sz="3000" b="1" spc="22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sz="3000" b="1" spc="22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</a:t>
            </a:r>
            <a:r>
              <a:rPr sz="3000" b="1" spc="4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1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phí</a:t>
            </a:r>
            <a:r>
              <a:rPr sz="3000" b="1" spc="43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28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sz="3000" b="1" spc="4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9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giới</a:t>
            </a:r>
            <a:r>
              <a:rPr sz="3000" b="1" spc="43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2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hạn</a:t>
            </a:r>
            <a:r>
              <a:rPr sz="3000" b="1" spc="4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2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sz="3000" b="1" spc="43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1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việc</a:t>
            </a:r>
            <a:r>
              <a:rPr sz="3000" b="1" spc="4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1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tích</a:t>
            </a:r>
            <a:r>
              <a:rPr sz="3000" b="1" spc="43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hợp:</a:t>
            </a:r>
            <a:r>
              <a:rPr sz="3000" b="1" spc="4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2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CodeGuru</a:t>
            </a:r>
            <a:r>
              <a:rPr sz="3000" b="1" spc="43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20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sz="3000" b="1" spc="4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1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sz="3000" b="1" spc="43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18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dịch</a:t>
            </a:r>
            <a:r>
              <a:rPr sz="3000" b="1" spc="4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18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vụ</a:t>
            </a:r>
            <a:r>
              <a:rPr sz="3000" b="1" spc="43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19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trả</a:t>
            </a:r>
            <a:r>
              <a:rPr sz="3000" b="1" spc="43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1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phí</a:t>
            </a:r>
            <a:r>
              <a:rPr sz="3000" b="1" spc="4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28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sz="3000" b="1" spc="43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1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yêu</a:t>
            </a:r>
            <a:r>
              <a:rPr sz="3000" b="1" spc="4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2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sz="3000" b="1" spc="43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1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tích</a:t>
            </a:r>
            <a:r>
              <a:rPr sz="3000" b="1" spc="4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r>
              <a:rPr sz="3000" b="1" spc="43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2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vào </a:t>
            </a:r>
            <a:r>
              <a:rPr sz="3000" b="1" spc="20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</a:t>
            </a:r>
            <a:r>
              <a:rPr sz="3000" b="1" spc="17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1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sz="3000" b="1" spc="18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2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sz="3000" b="1" spc="18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1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r>
              <a:rPr sz="3000" b="1" spc="18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28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sz="3000" b="1" spc="18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1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r>
              <a:rPr sz="3000" b="1" spc="17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khai</a:t>
            </a:r>
            <a:r>
              <a:rPr sz="3000" b="1" spc="18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2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sz="3000" b="1" spc="18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2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nhà</a:t>
            </a:r>
            <a:r>
              <a:rPr sz="3000" b="1" spc="18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2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sz="3000" b="1" spc="18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8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triển.</a:t>
            </a:r>
            <a:r>
              <a:rPr sz="3000" b="1" spc="18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19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Điều</a:t>
            </a:r>
            <a:r>
              <a:rPr sz="3000" b="1" spc="17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2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này</a:t>
            </a:r>
            <a:r>
              <a:rPr sz="3000" b="1" spc="18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20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sz="3000" b="1" spc="18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1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sz="3000" b="1" spc="18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3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gây</a:t>
            </a:r>
            <a:r>
              <a:rPr sz="3000" b="1" spc="18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2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</a:t>
            </a:r>
            <a:r>
              <a:rPr sz="3000" b="1" spc="18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1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</a:t>
            </a:r>
            <a:r>
              <a:rPr sz="3000" b="1" spc="17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1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phí</a:t>
            </a:r>
            <a:r>
              <a:rPr sz="3000" b="1" spc="18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phụ</a:t>
            </a:r>
            <a:r>
              <a:rPr sz="3000" b="1" spc="18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28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sz="3000" b="1" spc="18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1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đôi</a:t>
            </a:r>
            <a:r>
              <a:rPr sz="3000" b="1" spc="18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1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 </a:t>
            </a:r>
            <a:r>
              <a:rPr sz="3000" b="1" spc="18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khó</a:t>
            </a:r>
            <a:r>
              <a:rPr sz="3000" b="1" spc="1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2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khăn</a:t>
            </a:r>
            <a:r>
              <a:rPr sz="3000" b="1" spc="1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1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 tích</a:t>
            </a:r>
            <a:r>
              <a:rPr sz="3000" b="1" spc="1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r>
              <a:rPr sz="3000" b="1" spc="1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28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sz="3000" b="1" spc="1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2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sz="3000" b="1" spc="1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1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sz="3000" b="1" spc="1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1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việc </a:t>
            </a:r>
            <a:r>
              <a:rPr sz="3000" b="1" spc="1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r>
              <a:rPr sz="3000" b="1" spc="1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khai</a:t>
            </a:r>
            <a:r>
              <a:rPr sz="3000" b="1" spc="1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2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CodeGuru</a:t>
            </a:r>
            <a:r>
              <a:rPr sz="3000" b="1" spc="1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2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vào</a:t>
            </a:r>
            <a:r>
              <a:rPr sz="3000" b="1" spc="1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20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</a:t>
            </a:r>
            <a:r>
              <a:rPr sz="3000" b="1" spc="1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1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sz="3000" b="1" spc="1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2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sz="3000" b="1" spc="1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1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r>
              <a:rPr sz="3000" b="1" spc="1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1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sz="3000" b="1" spc="1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b="1" spc="9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có.</a:t>
            </a:r>
            <a:endParaRPr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266700"/>
            <a:ext cx="7983855" cy="2303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5.</a:t>
            </a:r>
            <a:r>
              <a:rPr spc="-185" dirty="0"/>
              <a:t> </a:t>
            </a:r>
            <a:r>
              <a:rPr dirty="0"/>
              <a:t>Hạn</a:t>
            </a:r>
            <a:r>
              <a:rPr spc="-185" dirty="0"/>
              <a:t> </a:t>
            </a:r>
            <a:r>
              <a:rPr spc="-114" dirty="0"/>
              <a:t>chế</a:t>
            </a:r>
            <a:r>
              <a:rPr spc="-185" dirty="0"/>
              <a:t> </a:t>
            </a:r>
            <a:r>
              <a:rPr dirty="0"/>
              <a:t>và</a:t>
            </a:r>
            <a:r>
              <a:rPr spc="-185" dirty="0"/>
              <a:t> </a:t>
            </a:r>
            <a:r>
              <a:rPr spc="-25" dirty="0"/>
              <a:t>thách</a:t>
            </a:r>
            <a:r>
              <a:rPr spc="-185" dirty="0"/>
              <a:t> </a:t>
            </a:r>
            <a:r>
              <a:rPr spc="-110" dirty="0"/>
              <a:t>thức</a:t>
            </a:r>
          </a:p>
          <a:p>
            <a:pPr marL="12700">
              <a:lnSpc>
                <a:spcPct val="100000"/>
              </a:lnSpc>
              <a:spcBef>
                <a:spcPts val="5459"/>
              </a:spcBef>
            </a:pPr>
            <a:r>
              <a:rPr dirty="0"/>
              <a:t>Thách</a:t>
            </a:r>
            <a:r>
              <a:rPr spc="-310" dirty="0"/>
              <a:t> </a:t>
            </a:r>
            <a:r>
              <a:rPr spc="-20" dirty="0"/>
              <a:t>thức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148" y="598520"/>
            <a:ext cx="344487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6.</a:t>
            </a:r>
            <a:r>
              <a:rPr spc="-215" dirty="0"/>
              <a:t> </a:t>
            </a:r>
            <a:r>
              <a:rPr spc="-70" dirty="0"/>
              <a:t>Kết</a:t>
            </a:r>
            <a:r>
              <a:rPr spc="-285" dirty="0"/>
              <a:t> </a:t>
            </a:r>
            <a:r>
              <a:rPr spc="-50" dirty="0"/>
              <a:t>luận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2074" y="2383794"/>
            <a:ext cx="123824" cy="1238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2074" y="4143065"/>
            <a:ext cx="123824" cy="1238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2074" y="6552888"/>
            <a:ext cx="123824" cy="12382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680845" indent="106680">
              <a:lnSpc>
                <a:spcPct val="116700"/>
              </a:lnSpc>
              <a:spcBef>
                <a:spcPts val="95"/>
              </a:spcBef>
            </a:pPr>
            <a:r>
              <a:rPr spc="-60" dirty="0"/>
              <a:t>CodeGuru,</a:t>
            </a:r>
            <a:r>
              <a:rPr spc="-114" dirty="0"/>
              <a:t> </a:t>
            </a:r>
            <a:r>
              <a:rPr spc="-45" dirty="0"/>
              <a:t>một</a:t>
            </a:r>
            <a:r>
              <a:rPr spc="-110" dirty="0"/>
              <a:t> </a:t>
            </a:r>
            <a:r>
              <a:rPr spc="-25" dirty="0"/>
              <a:t>dịch</a:t>
            </a:r>
            <a:r>
              <a:rPr spc="-110" dirty="0"/>
              <a:t> </a:t>
            </a:r>
            <a:r>
              <a:rPr spc="-45" dirty="0"/>
              <a:t>vụ</a:t>
            </a:r>
            <a:r>
              <a:rPr spc="-110" dirty="0"/>
              <a:t> </a:t>
            </a:r>
            <a:r>
              <a:rPr spc="-65" dirty="0"/>
              <a:t>trên</a:t>
            </a:r>
            <a:r>
              <a:rPr spc="-114" dirty="0"/>
              <a:t> </a:t>
            </a:r>
            <a:r>
              <a:rPr spc="-70" dirty="0"/>
              <a:t>nền</a:t>
            </a:r>
            <a:r>
              <a:rPr spc="-110" dirty="0"/>
              <a:t> </a:t>
            </a:r>
            <a:r>
              <a:rPr dirty="0"/>
              <a:t>tảng</a:t>
            </a:r>
            <a:r>
              <a:rPr spc="-110" dirty="0"/>
              <a:t> </a:t>
            </a:r>
            <a:r>
              <a:rPr dirty="0"/>
              <a:t>Amazon</a:t>
            </a:r>
            <a:r>
              <a:rPr spc="-110" dirty="0"/>
              <a:t> </a:t>
            </a:r>
            <a:r>
              <a:rPr dirty="0"/>
              <a:t>Web</a:t>
            </a:r>
            <a:r>
              <a:rPr spc="-110" dirty="0"/>
              <a:t> </a:t>
            </a:r>
            <a:r>
              <a:rPr spc="-65" dirty="0"/>
              <a:t>Services</a:t>
            </a:r>
            <a:r>
              <a:rPr spc="-114" dirty="0"/>
              <a:t> </a:t>
            </a:r>
            <a:r>
              <a:rPr dirty="0"/>
              <a:t>(AWS),</a:t>
            </a:r>
            <a:r>
              <a:rPr spc="-110" dirty="0"/>
              <a:t> </a:t>
            </a:r>
            <a:r>
              <a:rPr dirty="0"/>
              <a:t>là</a:t>
            </a:r>
            <a:r>
              <a:rPr spc="-110" dirty="0"/>
              <a:t> </a:t>
            </a:r>
            <a:r>
              <a:rPr spc="-45" dirty="0"/>
              <a:t>một</a:t>
            </a:r>
            <a:r>
              <a:rPr spc="-110" dirty="0"/>
              <a:t> </a:t>
            </a:r>
            <a:r>
              <a:rPr spc="-20" dirty="0"/>
              <a:t>công </a:t>
            </a:r>
            <a:r>
              <a:rPr dirty="0"/>
              <a:t>cụ</a:t>
            </a:r>
            <a:r>
              <a:rPr spc="-229" dirty="0"/>
              <a:t> </a:t>
            </a:r>
            <a:r>
              <a:rPr spc="-25" dirty="0"/>
              <a:t>mạnh</a:t>
            </a:r>
            <a:r>
              <a:rPr spc="-165" dirty="0"/>
              <a:t> </a:t>
            </a:r>
            <a:r>
              <a:rPr spc="-110" dirty="0"/>
              <a:t>mẽ </a:t>
            </a:r>
            <a:r>
              <a:rPr spc="-30" dirty="0"/>
              <a:t>trong</a:t>
            </a:r>
            <a:r>
              <a:rPr spc="-130" dirty="0"/>
              <a:t> </a:t>
            </a:r>
            <a:r>
              <a:rPr spc="-75" dirty="0"/>
              <a:t>việc</a:t>
            </a:r>
            <a:r>
              <a:rPr spc="-135" dirty="0"/>
              <a:t> </a:t>
            </a:r>
            <a:r>
              <a:rPr dirty="0"/>
              <a:t>phân</a:t>
            </a:r>
            <a:r>
              <a:rPr spc="-130" dirty="0"/>
              <a:t> </a:t>
            </a:r>
            <a:r>
              <a:rPr spc="-50" dirty="0"/>
              <a:t>tích</a:t>
            </a:r>
            <a:r>
              <a:rPr spc="-135" dirty="0"/>
              <a:t> </a:t>
            </a:r>
            <a:r>
              <a:rPr dirty="0"/>
              <a:t>và</a:t>
            </a:r>
            <a:r>
              <a:rPr spc="-130" dirty="0"/>
              <a:t> </a:t>
            </a:r>
            <a:r>
              <a:rPr spc="-20" dirty="0"/>
              <a:t>tối</a:t>
            </a:r>
            <a:r>
              <a:rPr spc="-135" dirty="0"/>
              <a:t> </a:t>
            </a:r>
            <a:r>
              <a:rPr spc="-195" dirty="0"/>
              <a:t>ưu</a:t>
            </a:r>
            <a:r>
              <a:rPr spc="-40" dirty="0"/>
              <a:t> </a:t>
            </a:r>
            <a:r>
              <a:rPr dirty="0"/>
              <a:t>mã</a:t>
            </a:r>
            <a:r>
              <a:rPr spc="-130" dirty="0"/>
              <a:t> </a:t>
            </a:r>
            <a:r>
              <a:rPr spc="-10" dirty="0"/>
              <a:t>nguồn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500"/>
          </a:p>
          <a:p>
            <a:pPr marL="12700" marR="18415" algn="just">
              <a:lnSpc>
                <a:spcPct val="116700"/>
              </a:lnSpc>
            </a:pPr>
            <a:r>
              <a:rPr spc="-45" dirty="0"/>
              <a:t>CodeGuru</a:t>
            </a:r>
            <a:r>
              <a:rPr spc="-145" dirty="0"/>
              <a:t> </a:t>
            </a:r>
            <a:r>
              <a:rPr spc="-40" dirty="0"/>
              <a:t>không</a:t>
            </a:r>
            <a:r>
              <a:rPr spc="-135" dirty="0"/>
              <a:t> </a:t>
            </a:r>
            <a:r>
              <a:rPr spc="-40" dirty="0"/>
              <a:t>chỉ</a:t>
            </a:r>
            <a:r>
              <a:rPr spc="-135" dirty="0"/>
              <a:t> </a:t>
            </a:r>
            <a:r>
              <a:rPr spc="-10" dirty="0"/>
              <a:t>giúp</a:t>
            </a:r>
            <a:r>
              <a:rPr spc="-135" dirty="0"/>
              <a:t> </a:t>
            </a:r>
            <a:r>
              <a:rPr dirty="0"/>
              <a:t>phát</a:t>
            </a:r>
            <a:r>
              <a:rPr spc="-135" dirty="0"/>
              <a:t> </a:t>
            </a:r>
            <a:r>
              <a:rPr spc="-80" dirty="0"/>
              <a:t>hiện</a:t>
            </a:r>
            <a:r>
              <a:rPr spc="-135" dirty="0"/>
              <a:t> </a:t>
            </a:r>
            <a:r>
              <a:rPr spc="-35" dirty="0"/>
              <a:t>lỗi</a:t>
            </a:r>
            <a:r>
              <a:rPr spc="-130" dirty="0"/>
              <a:t> </a:t>
            </a:r>
            <a:r>
              <a:rPr spc="-30" dirty="0"/>
              <a:t>trong</a:t>
            </a:r>
            <a:r>
              <a:rPr spc="-135" dirty="0"/>
              <a:t> </a:t>
            </a:r>
            <a:r>
              <a:rPr dirty="0"/>
              <a:t>mã</a:t>
            </a:r>
            <a:r>
              <a:rPr spc="-135" dirty="0"/>
              <a:t> </a:t>
            </a:r>
            <a:r>
              <a:rPr spc="-75" dirty="0"/>
              <a:t>nguồn,</a:t>
            </a:r>
            <a:r>
              <a:rPr spc="-135" dirty="0"/>
              <a:t> </a:t>
            </a:r>
            <a:r>
              <a:rPr dirty="0"/>
              <a:t>mà</a:t>
            </a:r>
            <a:r>
              <a:rPr spc="-135" dirty="0"/>
              <a:t> </a:t>
            </a:r>
            <a:r>
              <a:rPr spc="-20" dirty="0"/>
              <a:t>còn</a:t>
            </a:r>
            <a:r>
              <a:rPr spc="-135" dirty="0"/>
              <a:t> </a:t>
            </a:r>
            <a:r>
              <a:rPr spc="-40" dirty="0"/>
              <a:t>cung</a:t>
            </a:r>
            <a:r>
              <a:rPr spc="-135" dirty="0"/>
              <a:t> </a:t>
            </a:r>
            <a:r>
              <a:rPr dirty="0"/>
              <a:t>cấp</a:t>
            </a:r>
            <a:r>
              <a:rPr spc="-130" dirty="0"/>
              <a:t> </a:t>
            </a:r>
            <a:r>
              <a:rPr dirty="0"/>
              <a:t>các</a:t>
            </a:r>
            <a:r>
              <a:rPr spc="-135" dirty="0"/>
              <a:t> </a:t>
            </a:r>
            <a:r>
              <a:rPr spc="-95" dirty="0"/>
              <a:t>khuyến</a:t>
            </a:r>
            <a:r>
              <a:rPr spc="-125" dirty="0"/>
              <a:t> </a:t>
            </a:r>
            <a:r>
              <a:rPr spc="-20" dirty="0"/>
              <a:t>nghị tối</a:t>
            </a:r>
            <a:r>
              <a:rPr spc="-200" dirty="0"/>
              <a:t> </a:t>
            </a:r>
            <a:r>
              <a:rPr spc="-195" dirty="0"/>
              <a:t>ưu</a:t>
            </a:r>
            <a:r>
              <a:rPr spc="-25" dirty="0"/>
              <a:t> </a:t>
            </a:r>
            <a:r>
              <a:rPr dirty="0"/>
              <a:t>hóa</a:t>
            </a:r>
            <a:r>
              <a:rPr spc="-155" dirty="0"/>
              <a:t> </a:t>
            </a:r>
            <a:r>
              <a:rPr dirty="0"/>
              <a:t>dựa</a:t>
            </a:r>
            <a:r>
              <a:rPr spc="-125" dirty="0"/>
              <a:t> </a:t>
            </a:r>
            <a:r>
              <a:rPr spc="-65" dirty="0"/>
              <a:t>trên</a:t>
            </a:r>
            <a:r>
              <a:rPr spc="-125" dirty="0"/>
              <a:t> </a:t>
            </a:r>
            <a:r>
              <a:rPr spc="-20" dirty="0"/>
              <a:t>quy</a:t>
            </a:r>
            <a:r>
              <a:rPr spc="-130" dirty="0"/>
              <a:t> </a:t>
            </a:r>
            <a:r>
              <a:rPr dirty="0"/>
              <a:t>tắc</a:t>
            </a:r>
            <a:r>
              <a:rPr spc="-125" dirty="0"/>
              <a:t> </a:t>
            </a:r>
            <a:r>
              <a:rPr dirty="0"/>
              <a:t>lập</a:t>
            </a:r>
            <a:r>
              <a:rPr spc="-125" dirty="0"/>
              <a:t> </a:t>
            </a:r>
            <a:r>
              <a:rPr spc="-85" dirty="0"/>
              <a:t>trình.</a:t>
            </a:r>
            <a:r>
              <a:rPr spc="-125" dirty="0"/>
              <a:t> </a:t>
            </a:r>
            <a:r>
              <a:rPr spc="-35" dirty="0"/>
              <a:t>Điều</a:t>
            </a:r>
            <a:r>
              <a:rPr spc="-125" dirty="0"/>
              <a:t> </a:t>
            </a:r>
            <a:r>
              <a:rPr dirty="0"/>
              <a:t>này</a:t>
            </a:r>
            <a:r>
              <a:rPr spc="-125" dirty="0"/>
              <a:t> </a:t>
            </a:r>
            <a:r>
              <a:rPr spc="-10" dirty="0"/>
              <a:t>giúp</a:t>
            </a:r>
            <a:r>
              <a:rPr spc="-130" dirty="0"/>
              <a:t> </a:t>
            </a:r>
            <a:r>
              <a:rPr dirty="0"/>
              <a:t>đảm</a:t>
            </a:r>
            <a:r>
              <a:rPr spc="-125" dirty="0"/>
              <a:t> </a:t>
            </a:r>
            <a:r>
              <a:rPr dirty="0"/>
              <a:t>bảo</a:t>
            </a:r>
            <a:r>
              <a:rPr spc="-125" dirty="0"/>
              <a:t> </a:t>
            </a:r>
            <a:r>
              <a:rPr dirty="0"/>
              <a:t>mã</a:t>
            </a:r>
            <a:r>
              <a:rPr spc="-125" dirty="0"/>
              <a:t> </a:t>
            </a:r>
            <a:r>
              <a:rPr spc="-55" dirty="0"/>
              <a:t>nguồn</a:t>
            </a:r>
            <a:r>
              <a:rPr spc="-125" dirty="0"/>
              <a:t> </a:t>
            </a:r>
            <a:r>
              <a:rPr spc="-75" dirty="0"/>
              <a:t>được</a:t>
            </a:r>
            <a:r>
              <a:rPr spc="-130" dirty="0"/>
              <a:t> </a:t>
            </a:r>
            <a:r>
              <a:rPr spc="-75" dirty="0"/>
              <a:t>viết</a:t>
            </a:r>
            <a:r>
              <a:rPr spc="-125" dirty="0"/>
              <a:t> </a:t>
            </a:r>
            <a:r>
              <a:rPr spc="-10" dirty="0"/>
              <a:t>tốt</a:t>
            </a:r>
            <a:r>
              <a:rPr spc="-125" dirty="0"/>
              <a:t> </a:t>
            </a:r>
            <a:r>
              <a:rPr spc="-20" dirty="0"/>
              <a:t>hơn, </a:t>
            </a:r>
            <a:r>
              <a:rPr spc="-90" dirty="0"/>
              <a:t>hiệu</a:t>
            </a:r>
            <a:r>
              <a:rPr spc="-130" dirty="0"/>
              <a:t> </a:t>
            </a:r>
            <a:r>
              <a:rPr dirty="0"/>
              <a:t>suất</a:t>
            </a:r>
            <a:r>
              <a:rPr spc="-204" dirty="0"/>
              <a:t> </a:t>
            </a:r>
            <a:r>
              <a:rPr spc="-10" dirty="0"/>
              <a:t>tốt</a:t>
            </a:r>
            <a:r>
              <a:rPr spc="-125" dirty="0"/>
              <a:t> </a:t>
            </a:r>
            <a:r>
              <a:rPr spc="-45" dirty="0"/>
              <a:t>hơn</a:t>
            </a:r>
            <a:r>
              <a:rPr spc="-125" dirty="0"/>
              <a:t> </a:t>
            </a:r>
            <a:r>
              <a:rPr dirty="0"/>
              <a:t>và</a:t>
            </a:r>
            <a:r>
              <a:rPr spc="-120" dirty="0"/>
              <a:t> </a:t>
            </a:r>
            <a:r>
              <a:rPr spc="-20" dirty="0"/>
              <a:t>tối</a:t>
            </a:r>
            <a:r>
              <a:rPr spc="-125" dirty="0"/>
              <a:t> </a:t>
            </a:r>
            <a:r>
              <a:rPr spc="-195" dirty="0"/>
              <a:t>ưu</a:t>
            </a:r>
            <a:r>
              <a:rPr spc="-40" dirty="0"/>
              <a:t> </a:t>
            </a:r>
            <a:r>
              <a:rPr dirty="0"/>
              <a:t>hóa</a:t>
            </a:r>
            <a:r>
              <a:rPr spc="-125" dirty="0"/>
              <a:t> </a:t>
            </a:r>
            <a:r>
              <a:rPr dirty="0"/>
              <a:t>tài</a:t>
            </a:r>
            <a:r>
              <a:rPr spc="-125" dirty="0"/>
              <a:t> </a:t>
            </a:r>
            <a:r>
              <a:rPr spc="-10" dirty="0"/>
              <a:t>nguyên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250"/>
          </a:p>
          <a:p>
            <a:pPr marL="12700" marR="5080">
              <a:lnSpc>
                <a:spcPct val="116700"/>
              </a:lnSpc>
            </a:pPr>
            <a:r>
              <a:rPr spc="-40" dirty="0"/>
              <a:t>Một</a:t>
            </a:r>
            <a:r>
              <a:rPr spc="-180" dirty="0"/>
              <a:t> </a:t>
            </a:r>
            <a:r>
              <a:rPr spc="-30" dirty="0"/>
              <a:t>trong</a:t>
            </a:r>
            <a:r>
              <a:rPr spc="-190" dirty="0"/>
              <a:t> </a:t>
            </a:r>
            <a:r>
              <a:rPr spc="-95" dirty="0"/>
              <a:t>những</a:t>
            </a:r>
            <a:r>
              <a:rPr spc="-125" dirty="0"/>
              <a:t> </a:t>
            </a:r>
            <a:r>
              <a:rPr spc="-70" dirty="0"/>
              <a:t>thế</a:t>
            </a:r>
            <a:r>
              <a:rPr spc="-150" dirty="0"/>
              <a:t> </a:t>
            </a:r>
            <a:r>
              <a:rPr spc="-25" dirty="0"/>
              <a:t>mạnh</a:t>
            </a:r>
            <a:r>
              <a:rPr spc="-185" dirty="0"/>
              <a:t> </a:t>
            </a:r>
            <a:r>
              <a:rPr dirty="0"/>
              <a:t>của</a:t>
            </a:r>
            <a:r>
              <a:rPr spc="-150" dirty="0"/>
              <a:t> </a:t>
            </a:r>
            <a:r>
              <a:rPr spc="-45" dirty="0"/>
              <a:t>CodeGuru</a:t>
            </a:r>
            <a:r>
              <a:rPr spc="-150" dirty="0"/>
              <a:t> </a:t>
            </a:r>
            <a:r>
              <a:rPr dirty="0"/>
              <a:t>là</a:t>
            </a:r>
            <a:r>
              <a:rPr spc="-150" dirty="0"/>
              <a:t> </a:t>
            </a:r>
            <a:r>
              <a:rPr dirty="0"/>
              <a:t>khả</a:t>
            </a:r>
            <a:r>
              <a:rPr spc="-150" dirty="0"/>
              <a:t> </a:t>
            </a:r>
            <a:r>
              <a:rPr dirty="0"/>
              <a:t>năng</a:t>
            </a:r>
            <a:r>
              <a:rPr spc="-150" dirty="0"/>
              <a:t> </a:t>
            </a:r>
            <a:r>
              <a:rPr spc="-20" dirty="0"/>
              <a:t>học</a:t>
            </a:r>
            <a:r>
              <a:rPr spc="-150" dirty="0"/>
              <a:t> </a:t>
            </a:r>
            <a:r>
              <a:rPr dirty="0"/>
              <a:t>máy</a:t>
            </a:r>
            <a:r>
              <a:rPr spc="-150" dirty="0"/>
              <a:t> </a:t>
            </a:r>
            <a:r>
              <a:rPr spc="-145" dirty="0"/>
              <a:t>tự</a:t>
            </a:r>
            <a:r>
              <a:rPr spc="-75" dirty="0"/>
              <a:t> </a:t>
            </a:r>
            <a:r>
              <a:rPr spc="-35" dirty="0"/>
              <a:t>động,</a:t>
            </a:r>
            <a:r>
              <a:rPr spc="-150" dirty="0"/>
              <a:t> </a:t>
            </a:r>
            <a:r>
              <a:rPr dirty="0"/>
              <a:t>nó</a:t>
            </a:r>
            <a:r>
              <a:rPr spc="-150" dirty="0"/>
              <a:t> </a:t>
            </a:r>
            <a:r>
              <a:rPr spc="-40" dirty="0"/>
              <a:t>không</a:t>
            </a:r>
            <a:r>
              <a:rPr spc="-150" dirty="0"/>
              <a:t> </a:t>
            </a:r>
            <a:r>
              <a:rPr spc="-40" dirty="0"/>
              <a:t>chỉ</a:t>
            </a:r>
            <a:r>
              <a:rPr spc="-150" dirty="0"/>
              <a:t> </a:t>
            </a:r>
            <a:r>
              <a:rPr spc="-25" dirty="0"/>
              <a:t>dựa </a:t>
            </a:r>
            <a:r>
              <a:rPr spc="-70" dirty="0"/>
              <a:t>trên</a:t>
            </a:r>
            <a:r>
              <a:rPr spc="-135" dirty="0"/>
              <a:t> </a:t>
            </a:r>
            <a:r>
              <a:rPr dirty="0"/>
              <a:t>các</a:t>
            </a:r>
            <a:r>
              <a:rPr spc="-135" dirty="0"/>
              <a:t> </a:t>
            </a:r>
            <a:r>
              <a:rPr spc="-20" dirty="0"/>
              <a:t>quy</a:t>
            </a:r>
            <a:r>
              <a:rPr spc="-135" dirty="0"/>
              <a:t> </a:t>
            </a:r>
            <a:r>
              <a:rPr dirty="0"/>
              <a:t>tắc</a:t>
            </a:r>
            <a:r>
              <a:rPr spc="-135" dirty="0"/>
              <a:t> </a:t>
            </a:r>
            <a:r>
              <a:rPr dirty="0"/>
              <a:t>lập</a:t>
            </a:r>
            <a:r>
              <a:rPr spc="-135" dirty="0"/>
              <a:t> </a:t>
            </a:r>
            <a:r>
              <a:rPr spc="-65" dirty="0"/>
              <a:t>trình</a:t>
            </a:r>
            <a:r>
              <a:rPr spc="-130" dirty="0"/>
              <a:t> </a:t>
            </a:r>
            <a:r>
              <a:rPr dirty="0"/>
              <a:t>cố</a:t>
            </a:r>
            <a:r>
              <a:rPr spc="-135" dirty="0"/>
              <a:t> </a:t>
            </a:r>
            <a:r>
              <a:rPr spc="-35" dirty="0"/>
              <a:t>định</a:t>
            </a:r>
            <a:r>
              <a:rPr spc="-135" dirty="0"/>
              <a:t> </a:t>
            </a:r>
            <a:r>
              <a:rPr dirty="0"/>
              <a:t>mà</a:t>
            </a:r>
            <a:r>
              <a:rPr spc="-135" dirty="0"/>
              <a:t> </a:t>
            </a:r>
            <a:r>
              <a:rPr spc="-20" dirty="0"/>
              <a:t>còn</a:t>
            </a:r>
            <a:r>
              <a:rPr spc="-135" dirty="0"/>
              <a:t> </a:t>
            </a:r>
            <a:r>
              <a:rPr dirty="0"/>
              <a:t>có</a:t>
            </a:r>
            <a:r>
              <a:rPr spc="-130" dirty="0"/>
              <a:t> </a:t>
            </a:r>
            <a:r>
              <a:rPr spc="-70" dirty="0"/>
              <a:t>thể</a:t>
            </a:r>
            <a:r>
              <a:rPr spc="-135" dirty="0"/>
              <a:t> </a:t>
            </a:r>
            <a:r>
              <a:rPr spc="-20" dirty="0"/>
              <a:t>học</a:t>
            </a:r>
            <a:r>
              <a:rPr spc="-135" dirty="0"/>
              <a:t> </a:t>
            </a:r>
            <a:r>
              <a:rPr dirty="0"/>
              <a:t>và</a:t>
            </a:r>
            <a:r>
              <a:rPr spc="-135" dirty="0"/>
              <a:t> </a:t>
            </a:r>
            <a:r>
              <a:rPr dirty="0"/>
              <a:t>cải</a:t>
            </a:r>
            <a:r>
              <a:rPr spc="-135" dirty="0"/>
              <a:t> </a:t>
            </a:r>
            <a:r>
              <a:rPr spc="-75" dirty="0"/>
              <a:t>thiện</a:t>
            </a:r>
            <a:r>
              <a:rPr spc="-130" dirty="0"/>
              <a:t> </a:t>
            </a:r>
            <a:r>
              <a:rPr spc="-60" dirty="0"/>
              <a:t>theo</a:t>
            </a:r>
            <a:r>
              <a:rPr spc="-135" dirty="0"/>
              <a:t> </a:t>
            </a:r>
            <a:r>
              <a:rPr spc="-55" dirty="0"/>
              <a:t>thời</a:t>
            </a:r>
            <a:r>
              <a:rPr spc="-135" dirty="0"/>
              <a:t> </a:t>
            </a:r>
            <a:r>
              <a:rPr spc="-25" dirty="0"/>
              <a:t>gian.</a:t>
            </a:r>
            <a:r>
              <a:rPr spc="-135" dirty="0"/>
              <a:t> </a:t>
            </a:r>
            <a:r>
              <a:rPr spc="-35" dirty="0"/>
              <a:t>Điều</a:t>
            </a:r>
            <a:r>
              <a:rPr spc="-135" dirty="0"/>
              <a:t> </a:t>
            </a:r>
            <a:r>
              <a:rPr spc="-25" dirty="0"/>
              <a:t>này </a:t>
            </a:r>
            <a:r>
              <a:rPr spc="-10" dirty="0"/>
              <a:t>giúp</a:t>
            </a:r>
            <a:r>
              <a:rPr spc="-130" dirty="0"/>
              <a:t> </a:t>
            </a:r>
            <a:r>
              <a:rPr spc="-45" dirty="0"/>
              <a:t>CodeGuru</a:t>
            </a:r>
            <a:r>
              <a:rPr spc="-130" dirty="0"/>
              <a:t> </a:t>
            </a:r>
            <a:r>
              <a:rPr spc="-20" dirty="0"/>
              <a:t>trở</a:t>
            </a:r>
            <a:r>
              <a:rPr spc="-130" dirty="0"/>
              <a:t> </a:t>
            </a:r>
            <a:r>
              <a:rPr spc="-70" dirty="0"/>
              <a:t>nên</a:t>
            </a:r>
            <a:r>
              <a:rPr spc="-130" dirty="0"/>
              <a:t> </a:t>
            </a:r>
            <a:r>
              <a:rPr spc="-35" dirty="0"/>
              <a:t>thông</a:t>
            </a:r>
            <a:r>
              <a:rPr spc="-130" dirty="0"/>
              <a:t> </a:t>
            </a:r>
            <a:r>
              <a:rPr spc="-85" dirty="0"/>
              <a:t>minh</a:t>
            </a:r>
            <a:r>
              <a:rPr spc="-130" dirty="0"/>
              <a:t> </a:t>
            </a:r>
            <a:r>
              <a:rPr spc="-85" dirty="0"/>
              <a:t>hơn,</a:t>
            </a:r>
            <a:r>
              <a:rPr spc="-130" dirty="0"/>
              <a:t> </a:t>
            </a:r>
            <a:r>
              <a:rPr dirty="0"/>
              <a:t>đáng</a:t>
            </a:r>
            <a:r>
              <a:rPr spc="-130" dirty="0"/>
              <a:t> </a:t>
            </a:r>
            <a:r>
              <a:rPr spc="-40" dirty="0"/>
              <a:t>tin</a:t>
            </a:r>
            <a:r>
              <a:rPr spc="-125" dirty="0"/>
              <a:t> </a:t>
            </a:r>
            <a:r>
              <a:rPr dirty="0"/>
              <a:t>cậy</a:t>
            </a:r>
            <a:r>
              <a:rPr spc="-130" dirty="0"/>
              <a:t> </a:t>
            </a:r>
            <a:r>
              <a:rPr spc="-45" dirty="0"/>
              <a:t>hơn</a:t>
            </a:r>
            <a:r>
              <a:rPr spc="-130" dirty="0"/>
              <a:t> </a:t>
            </a:r>
            <a:r>
              <a:rPr dirty="0"/>
              <a:t>và</a:t>
            </a:r>
            <a:r>
              <a:rPr spc="-130" dirty="0"/>
              <a:t> </a:t>
            </a:r>
            <a:r>
              <a:rPr spc="-40" dirty="0"/>
              <a:t>cung</a:t>
            </a:r>
            <a:r>
              <a:rPr spc="-130" dirty="0"/>
              <a:t> </a:t>
            </a:r>
            <a:r>
              <a:rPr dirty="0"/>
              <a:t>cấp</a:t>
            </a:r>
            <a:r>
              <a:rPr spc="-130" dirty="0"/>
              <a:t> </a:t>
            </a:r>
            <a:r>
              <a:rPr spc="-70" dirty="0"/>
              <a:t>kết</a:t>
            </a:r>
            <a:r>
              <a:rPr spc="-130" dirty="0"/>
              <a:t> </a:t>
            </a:r>
            <a:r>
              <a:rPr dirty="0"/>
              <a:t>quả</a:t>
            </a:r>
            <a:r>
              <a:rPr spc="-130" dirty="0"/>
              <a:t> </a:t>
            </a:r>
            <a:r>
              <a:rPr spc="-70" dirty="0"/>
              <a:t>chính</a:t>
            </a:r>
            <a:r>
              <a:rPr spc="-125" dirty="0"/>
              <a:t> </a:t>
            </a:r>
            <a:r>
              <a:rPr dirty="0"/>
              <a:t>xác</a:t>
            </a:r>
            <a:r>
              <a:rPr spc="-130" dirty="0"/>
              <a:t> </a:t>
            </a:r>
            <a:r>
              <a:rPr spc="-50" dirty="0"/>
              <a:t>h </a:t>
            </a:r>
            <a:r>
              <a:rPr spc="-60" dirty="0"/>
              <a:t>theo</a:t>
            </a:r>
            <a:r>
              <a:rPr spc="-155" dirty="0"/>
              <a:t> </a:t>
            </a:r>
            <a:r>
              <a:rPr spc="-55" dirty="0"/>
              <a:t>thời</a:t>
            </a:r>
            <a:r>
              <a:rPr spc="-150" dirty="0"/>
              <a:t> </a:t>
            </a:r>
            <a:r>
              <a:rPr spc="-20" dirty="0"/>
              <a:t>gian.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3374" y="2705100"/>
            <a:ext cx="123824" cy="1238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3374" y="5372099"/>
            <a:ext cx="123824" cy="1238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34999" y="2416175"/>
            <a:ext cx="17570450" cy="535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5560">
              <a:lnSpc>
                <a:spcPct val="116700"/>
              </a:lnSpc>
              <a:spcBef>
                <a:spcPts val="95"/>
              </a:spcBef>
            </a:pPr>
            <a:r>
              <a:rPr sz="3000" b="1" dirty="0">
                <a:latin typeface="Tahoma"/>
                <a:cs typeface="Tahoma"/>
              </a:rPr>
              <a:t>Mặc</a:t>
            </a:r>
            <a:r>
              <a:rPr sz="3000" b="1" spc="-170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dù</a:t>
            </a:r>
            <a:r>
              <a:rPr sz="3000" b="1" spc="-130" dirty="0">
                <a:latin typeface="Tahoma"/>
                <a:cs typeface="Tahoma"/>
              </a:rPr>
              <a:t> </a:t>
            </a:r>
            <a:r>
              <a:rPr sz="3000" b="1" spc="-45" dirty="0">
                <a:latin typeface="Tahoma"/>
                <a:cs typeface="Tahoma"/>
              </a:rPr>
              <a:t>CodeGuru</a:t>
            </a:r>
            <a:r>
              <a:rPr sz="3000" b="1" spc="-125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có</a:t>
            </a:r>
            <a:r>
              <a:rPr sz="3000" b="1" spc="-125" dirty="0">
                <a:latin typeface="Tahoma"/>
                <a:cs typeface="Tahoma"/>
              </a:rPr>
              <a:t> </a:t>
            </a:r>
            <a:r>
              <a:rPr sz="3000" b="1" spc="-95" dirty="0">
                <a:latin typeface="Tahoma"/>
                <a:cs typeface="Tahoma"/>
              </a:rPr>
              <a:t>những</a:t>
            </a:r>
            <a:r>
              <a:rPr sz="3000" b="1" spc="-125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hạn</a:t>
            </a:r>
            <a:r>
              <a:rPr sz="3000" b="1" spc="-125" dirty="0">
                <a:latin typeface="Tahoma"/>
                <a:cs typeface="Tahoma"/>
              </a:rPr>
              <a:t> </a:t>
            </a:r>
            <a:r>
              <a:rPr sz="3000" b="1" spc="-70" dirty="0">
                <a:latin typeface="Tahoma"/>
                <a:cs typeface="Tahoma"/>
              </a:rPr>
              <a:t>chế</a:t>
            </a:r>
            <a:r>
              <a:rPr sz="3000" b="1" spc="-130" dirty="0">
                <a:latin typeface="Tahoma"/>
                <a:cs typeface="Tahoma"/>
              </a:rPr>
              <a:t> </a:t>
            </a:r>
            <a:r>
              <a:rPr sz="3000" b="1" spc="-135" dirty="0">
                <a:latin typeface="Tahoma"/>
                <a:cs typeface="Tahoma"/>
              </a:rPr>
              <a:t>như</a:t>
            </a:r>
            <a:r>
              <a:rPr sz="3000" b="1" spc="-85" dirty="0">
                <a:latin typeface="Tahoma"/>
                <a:cs typeface="Tahoma"/>
              </a:rPr>
              <a:t> </a:t>
            </a:r>
            <a:r>
              <a:rPr sz="3000" b="1" spc="-20" dirty="0">
                <a:latin typeface="Tahoma"/>
                <a:cs typeface="Tahoma"/>
              </a:rPr>
              <a:t>phụ</a:t>
            </a:r>
            <a:r>
              <a:rPr sz="3000" b="1" spc="-125" dirty="0">
                <a:latin typeface="Tahoma"/>
                <a:cs typeface="Tahoma"/>
              </a:rPr>
              <a:t> </a:t>
            </a:r>
            <a:r>
              <a:rPr sz="3000" b="1" spc="-60" dirty="0">
                <a:latin typeface="Tahoma"/>
                <a:cs typeface="Tahoma"/>
              </a:rPr>
              <a:t>thuộc</a:t>
            </a:r>
            <a:r>
              <a:rPr sz="3000" b="1" spc="-125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vào</a:t>
            </a:r>
            <a:r>
              <a:rPr sz="3000" b="1" spc="-125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chất</a:t>
            </a:r>
            <a:r>
              <a:rPr sz="3000" b="1" spc="-130" dirty="0">
                <a:latin typeface="Tahoma"/>
                <a:cs typeface="Tahoma"/>
              </a:rPr>
              <a:t> </a:t>
            </a:r>
            <a:r>
              <a:rPr sz="3000" b="1" spc="-90" dirty="0">
                <a:latin typeface="Tahoma"/>
                <a:cs typeface="Tahoma"/>
              </a:rPr>
              <a:t>lượng</a:t>
            </a:r>
            <a:r>
              <a:rPr sz="3000" b="1" spc="-125" dirty="0">
                <a:latin typeface="Tahoma"/>
                <a:cs typeface="Tahoma"/>
              </a:rPr>
              <a:t> </a:t>
            </a:r>
            <a:r>
              <a:rPr sz="3000" b="1" spc="-85" dirty="0">
                <a:latin typeface="Tahoma"/>
                <a:cs typeface="Tahoma"/>
              </a:rPr>
              <a:t>dữ</a:t>
            </a:r>
            <a:r>
              <a:rPr sz="3000" b="1" spc="-125" dirty="0">
                <a:latin typeface="Tahoma"/>
                <a:cs typeface="Tahoma"/>
              </a:rPr>
              <a:t> </a:t>
            </a:r>
            <a:r>
              <a:rPr sz="3000" b="1" spc="-90" dirty="0">
                <a:latin typeface="Tahoma"/>
                <a:cs typeface="Tahoma"/>
              </a:rPr>
              <a:t>liệu</a:t>
            </a:r>
            <a:r>
              <a:rPr sz="3000" b="1" spc="-125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đầu</a:t>
            </a:r>
            <a:r>
              <a:rPr sz="3000" b="1" spc="-130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vào</a:t>
            </a:r>
            <a:r>
              <a:rPr sz="3000" b="1" spc="-125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và</a:t>
            </a:r>
            <a:r>
              <a:rPr sz="3000" b="1" spc="-125" dirty="0">
                <a:latin typeface="Tahoma"/>
                <a:cs typeface="Tahoma"/>
              </a:rPr>
              <a:t> </a:t>
            </a:r>
            <a:r>
              <a:rPr sz="3000" b="1" spc="-35" dirty="0">
                <a:latin typeface="Tahoma"/>
                <a:cs typeface="Tahoma"/>
              </a:rPr>
              <a:t>giới</a:t>
            </a:r>
            <a:r>
              <a:rPr sz="3000" b="1" spc="-125" dirty="0">
                <a:latin typeface="Tahoma"/>
                <a:cs typeface="Tahoma"/>
              </a:rPr>
              <a:t> </a:t>
            </a:r>
            <a:r>
              <a:rPr sz="3000" b="1" spc="-25" dirty="0">
                <a:latin typeface="Tahoma"/>
                <a:cs typeface="Tahoma"/>
              </a:rPr>
              <a:t>hạn </a:t>
            </a:r>
            <a:r>
              <a:rPr sz="3000" b="1" dirty="0">
                <a:latin typeface="Tahoma"/>
                <a:cs typeface="Tahoma"/>
              </a:rPr>
              <a:t>của</a:t>
            </a:r>
            <a:r>
              <a:rPr sz="3000" b="1" spc="-220" dirty="0">
                <a:latin typeface="Tahoma"/>
                <a:cs typeface="Tahoma"/>
              </a:rPr>
              <a:t> </a:t>
            </a:r>
            <a:r>
              <a:rPr sz="3000" b="1" spc="-70" dirty="0">
                <a:latin typeface="Tahoma"/>
                <a:cs typeface="Tahoma"/>
              </a:rPr>
              <a:t>việc</a:t>
            </a:r>
            <a:r>
              <a:rPr sz="3000" b="1" spc="-150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phân</a:t>
            </a:r>
            <a:r>
              <a:rPr sz="3000" b="1" spc="-170" dirty="0">
                <a:latin typeface="Tahoma"/>
                <a:cs typeface="Tahoma"/>
              </a:rPr>
              <a:t> </a:t>
            </a:r>
            <a:r>
              <a:rPr sz="3000" b="1" spc="-50" dirty="0">
                <a:latin typeface="Tahoma"/>
                <a:cs typeface="Tahoma"/>
              </a:rPr>
              <a:t>tích</a:t>
            </a:r>
            <a:r>
              <a:rPr sz="3000" b="1" spc="-145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dựa</a:t>
            </a:r>
            <a:r>
              <a:rPr sz="3000" b="1" spc="-145" dirty="0">
                <a:latin typeface="Tahoma"/>
                <a:cs typeface="Tahoma"/>
              </a:rPr>
              <a:t> </a:t>
            </a:r>
            <a:r>
              <a:rPr sz="3000" b="1" spc="-65" dirty="0">
                <a:latin typeface="Tahoma"/>
                <a:cs typeface="Tahoma"/>
              </a:rPr>
              <a:t>trên</a:t>
            </a:r>
            <a:r>
              <a:rPr sz="3000" b="1" spc="-145" dirty="0">
                <a:latin typeface="Tahoma"/>
                <a:cs typeface="Tahoma"/>
              </a:rPr>
              <a:t> </a:t>
            </a:r>
            <a:r>
              <a:rPr sz="3000" b="1" spc="-20" dirty="0">
                <a:latin typeface="Tahoma"/>
                <a:cs typeface="Tahoma"/>
              </a:rPr>
              <a:t>quy</a:t>
            </a:r>
            <a:r>
              <a:rPr sz="3000" b="1" spc="-145" dirty="0">
                <a:latin typeface="Tahoma"/>
                <a:cs typeface="Tahoma"/>
              </a:rPr>
              <a:t> </a:t>
            </a:r>
            <a:r>
              <a:rPr sz="3000" b="1" spc="-10" dirty="0">
                <a:latin typeface="Tahoma"/>
                <a:cs typeface="Tahoma"/>
              </a:rPr>
              <a:t>tắc,</a:t>
            </a:r>
            <a:r>
              <a:rPr sz="3000" b="1" spc="-145" dirty="0">
                <a:latin typeface="Tahoma"/>
                <a:cs typeface="Tahoma"/>
              </a:rPr>
              <a:t> </a:t>
            </a:r>
            <a:r>
              <a:rPr sz="3000" b="1" spc="-95" dirty="0">
                <a:latin typeface="Tahoma"/>
                <a:cs typeface="Tahoma"/>
              </a:rPr>
              <a:t>nhưng</a:t>
            </a:r>
            <a:r>
              <a:rPr sz="3000" b="1" spc="-125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nó</a:t>
            </a:r>
            <a:r>
              <a:rPr sz="3000" b="1" spc="-145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vẫn</a:t>
            </a:r>
            <a:r>
              <a:rPr sz="3000" b="1" spc="-145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là</a:t>
            </a:r>
            <a:r>
              <a:rPr sz="3000" b="1" spc="-145" dirty="0">
                <a:latin typeface="Tahoma"/>
                <a:cs typeface="Tahoma"/>
              </a:rPr>
              <a:t> </a:t>
            </a:r>
            <a:r>
              <a:rPr sz="3000" b="1" spc="-45" dirty="0">
                <a:latin typeface="Tahoma"/>
                <a:cs typeface="Tahoma"/>
              </a:rPr>
              <a:t>một</a:t>
            </a:r>
            <a:r>
              <a:rPr sz="3000" b="1" spc="-145" dirty="0">
                <a:latin typeface="Tahoma"/>
                <a:cs typeface="Tahoma"/>
              </a:rPr>
              <a:t> </a:t>
            </a:r>
            <a:r>
              <a:rPr sz="3000" b="1" spc="-20" dirty="0">
                <a:latin typeface="Tahoma"/>
                <a:cs typeface="Tahoma"/>
              </a:rPr>
              <a:t>công</a:t>
            </a:r>
            <a:r>
              <a:rPr sz="3000" b="1" spc="-145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cụ</a:t>
            </a:r>
            <a:r>
              <a:rPr sz="3000" b="1" spc="-145" dirty="0">
                <a:latin typeface="Tahoma"/>
                <a:cs typeface="Tahoma"/>
              </a:rPr>
              <a:t> hữu</a:t>
            </a:r>
            <a:r>
              <a:rPr sz="3000" b="1" spc="-75" dirty="0">
                <a:latin typeface="Tahoma"/>
                <a:cs typeface="Tahoma"/>
              </a:rPr>
              <a:t> </a:t>
            </a:r>
            <a:r>
              <a:rPr sz="3000" b="1" spc="-40" dirty="0">
                <a:latin typeface="Tahoma"/>
                <a:cs typeface="Tahoma"/>
              </a:rPr>
              <a:t>ích</a:t>
            </a:r>
            <a:r>
              <a:rPr sz="3000" b="1" spc="-145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và</a:t>
            </a:r>
            <a:r>
              <a:rPr sz="3000" b="1" spc="-145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có</a:t>
            </a:r>
            <a:r>
              <a:rPr sz="3000" b="1" spc="-145" dirty="0">
                <a:latin typeface="Tahoma"/>
                <a:cs typeface="Tahoma"/>
              </a:rPr>
              <a:t> </a:t>
            </a:r>
            <a:r>
              <a:rPr sz="3000" b="1" spc="-85" dirty="0">
                <a:latin typeface="Tahoma"/>
                <a:cs typeface="Tahoma"/>
              </a:rPr>
              <a:t>tiềm</a:t>
            </a:r>
            <a:r>
              <a:rPr sz="3000" b="1" spc="-135" dirty="0">
                <a:latin typeface="Tahoma"/>
                <a:cs typeface="Tahoma"/>
              </a:rPr>
              <a:t> </a:t>
            </a:r>
            <a:r>
              <a:rPr sz="3000" b="1" spc="-20" dirty="0">
                <a:latin typeface="Tahoma"/>
                <a:cs typeface="Tahoma"/>
              </a:rPr>
              <a:t>năng </a:t>
            </a:r>
            <a:r>
              <a:rPr sz="3000" b="1" spc="-30" dirty="0">
                <a:latin typeface="Tahoma"/>
                <a:cs typeface="Tahoma"/>
              </a:rPr>
              <a:t>trong</a:t>
            </a:r>
            <a:r>
              <a:rPr sz="3000" b="1" spc="-190" dirty="0">
                <a:latin typeface="Tahoma"/>
                <a:cs typeface="Tahoma"/>
              </a:rPr>
              <a:t> </a:t>
            </a:r>
            <a:r>
              <a:rPr sz="3000" b="1" spc="-70" dirty="0">
                <a:latin typeface="Tahoma"/>
                <a:cs typeface="Tahoma"/>
              </a:rPr>
              <a:t>việc</a:t>
            </a:r>
            <a:r>
              <a:rPr sz="3000" b="1" spc="-140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cải</a:t>
            </a:r>
            <a:r>
              <a:rPr sz="3000" b="1" spc="-135" dirty="0">
                <a:latin typeface="Tahoma"/>
                <a:cs typeface="Tahoma"/>
              </a:rPr>
              <a:t> </a:t>
            </a:r>
            <a:r>
              <a:rPr sz="3000" b="1" spc="-80" dirty="0">
                <a:latin typeface="Tahoma"/>
                <a:cs typeface="Tahoma"/>
              </a:rPr>
              <a:t>thiện</a:t>
            </a:r>
            <a:r>
              <a:rPr sz="3000" b="1" spc="-135" dirty="0">
                <a:latin typeface="Tahoma"/>
                <a:cs typeface="Tahoma"/>
              </a:rPr>
              <a:t> </a:t>
            </a:r>
            <a:r>
              <a:rPr sz="3000" b="1" spc="-20" dirty="0">
                <a:latin typeface="Tahoma"/>
                <a:cs typeface="Tahoma"/>
              </a:rPr>
              <a:t>quy</a:t>
            </a:r>
            <a:r>
              <a:rPr sz="3000" b="1" spc="-135" dirty="0">
                <a:latin typeface="Tahoma"/>
                <a:cs typeface="Tahoma"/>
              </a:rPr>
              <a:t> </a:t>
            </a:r>
            <a:r>
              <a:rPr sz="3000" b="1" spc="-65" dirty="0">
                <a:latin typeface="Tahoma"/>
                <a:cs typeface="Tahoma"/>
              </a:rPr>
              <a:t>trình</a:t>
            </a:r>
            <a:r>
              <a:rPr sz="3000" b="1" spc="-130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phát</a:t>
            </a:r>
            <a:r>
              <a:rPr sz="3000" b="1" spc="-135" dirty="0">
                <a:latin typeface="Tahoma"/>
                <a:cs typeface="Tahoma"/>
              </a:rPr>
              <a:t> </a:t>
            </a:r>
            <a:r>
              <a:rPr sz="3000" b="1" spc="-70" dirty="0">
                <a:latin typeface="Tahoma"/>
                <a:cs typeface="Tahoma"/>
              </a:rPr>
              <a:t>triển</a:t>
            </a:r>
            <a:r>
              <a:rPr sz="3000" b="1" spc="-135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phần</a:t>
            </a:r>
            <a:r>
              <a:rPr sz="3000" b="1" spc="-135" dirty="0">
                <a:latin typeface="Tahoma"/>
                <a:cs typeface="Tahoma"/>
              </a:rPr>
              <a:t> mềm.</a:t>
            </a:r>
            <a:r>
              <a:rPr sz="3000" b="1" spc="-85" dirty="0">
                <a:latin typeface="Tahoma"/>
                <a:cs typeface="Tahoma"/>
              </a:rPr>
              <a:t> </a:t>
            </a:r>
            <a:r>
              <a:rPr sz="3000" b="1" spc="-75" dirty="0">
                <a:latin typeface="Tahoma"/>
                <a:cs typeface="Tahoma"/>
              </a:rPr>
              <a:t>Người</a:t>
            </a:r>
            <a:r>
              <a:rPr sz="3000" b="1" spc="-130" dirty="0">
                <a:latin typeface="Tahoma"/>
                <a:cs typeface="Tahoma"/>
              </a:rPr>
              <a:t> </a:t>
            </a:r>
            <a:r>
              <a:rPr sz="3000" b="1" spc="-20" dirty="0">
                <a:latin typeface="Tahoma"/>
                <a:cs typeface="Tahoma"/>
              </a:rPr>
              <a:t>dùng</a:t>
            </a:r>
            <a:r>
              <a:rPr sz="3000" b="1" spc="-135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cần</a:t>
            </a:r>
            <a:r>
              <a:rPr sz="3000" b="1" spc="-135" dirty="0">
                <a:latin typeface="Tahoma"/>
                <a:cs typeface="Tahoma"/>
              </a:rPr>
              <a:t> </a:t>
            </a:r>
            <a:r>
              <a:rPr sz="3000" b="1" spc="-90" dirty="0">
                <a:latin typeface="Tahoma"/>
                <a:cs typeface="Tahoma"/>
              </a:rPr>
              <a:t>hiểu</a:t>
            </a:r>
            <a:r>
              <a:rPr sz="3000" b="1" spc="-130" dirty="0">
                <a:latin typeface="Tahoma"/>
                <a:cs typeface="Tahoma"/>
              </a:rPr>
              <a:t> </a:t>
            </a:r>
            <a:r>
              <a:rPr sz="3000" b="1" spc="-95" dirty="0">
                <a:latin typeface="Tahoma"/>
                <a:cs typeface="Tahoma"/>
              </a:rPr>
              <a:t>những</a:t>
            </a:r>
            <a:r>
              <a:rPr sz="3000" b="1" spc="-125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hạn</a:t>
            </a:r>
            <a:r>
              <a:rPr sz="3000" b="1" spc="-130" dirty="0">
                <a:latin typeface="Tahoma"/>
                <a:cs typeface="Tahoma"/>
              </a:rPr>
              <a:t> </a:t>
            </a:r>
            <a:r>
              <a:rPr sz="3000" b="1" spc="-70" dirty="0">
                <a:latin typeface="Tahoma"/>
                <a:cs typeface="Tahoma"/>
              </a:rPr>
              <a:t>chế</a:t>
            </a:r>
            <a:r>
              <a:rPr sz="3000" b="1" spc="-135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này</a:t>
            </a:r>
            <a:r>
              <a:rPr sz="3000" b="1" spc="-135" dirty="0">
                <a:latin typeface="Tahoma"/>
                <a:cs typeface="Tahoma"/>
              </a:rPr>
              <a:t> </a:t>
            </a:r>
            <a:r>
              <a:rPr sz="3000" b="1" spc="-25" dirty="0">
                <a:latin typeface="Tahoma"/>
                <a:cs typeface="Tahoma"/>
              </a:rPr>
              <a:t>để </a:t>
            </a:r>
            <a:r>
              <a:rPr sz="3000" b="1" dirty="0">
                <a:latin typeface="Tahoma"/>
                <a:cs typeface="Tahoma"/>
              </a:rPr>
              <a:t>tận</a:t>
            </a:r>
            <a:r>
              <a:rPr sz="3000" b="1" spc="-160" dirty="0">
                <a:latin typeface="Tahoma"/>
                <a:cs typeface="Tahoma"/>
              </a:rPr>
              <a:t> </a:t>
            </a:r>
            <a:r>
              <a:rPr sz="3000" b="1" spc="-20" dirty="0">
                <a:latin typeface="Tahoma"/>
                <a:cs typeface="Tahoma"/>
              </a:rPr>
              <a:t>dụng</a:t>
            </a:r>
            <a:r>
              <a:rPr sz="3000" b="1" spc="-125" dirty="0">
                <a:latin typeface="Tahoma"/>
                <a:cs typeface="Tahoma"/>
              </a:rPr>
              <a:t> </a:t>
            </a:r>
            <a:r>
              <a:rPr sz="3000" b="1" spc="-20" dirty="0">
                <a:latin typeface="Tahoma"/>
                <a:cs typeface="Tahoma"/>
              </a:rPr>
              <a:t>tối</a:t>
            </a:r>
            <a:r>
              <a:rPr sz="3000" b="1" spc="-125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đa</a:t>
            </a:r>
            <a:r>
              <a:rPr sz="3000" b="1" spc="-125" dirty="0">
                <a:latin typeface="Tahoma"/>
                <a:cs typeface="Tahoma"/>
              </a:rPr>
              <a:t> </a:t>
            </a:r>
            <a:r>
              <a:rPr sz="3000" b="1" spc="-95" dirty="0">
                <a:latin typeface="Tahoma"/>
                <a:cs typeface="Tahoma"/>
              </a:rPr>
              <a:t>tiềm</a:t>
            </a:r>
            <a:r>
              <a:rPr sz="3000" b="1" spc="-125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năng</a:t>
            </a:r>
            <a:r>
              <a:rPr sz="3000" b="1" spc="-125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của</a:t>
            </a:r>
            <a:r>
              <a:rPr sz="3000" b="1" spc="-125" dirty="0">
                <a:latin typeface="Tahoma"/>
                <a:cs typeface="Tahoma"/>
              </a:rPr>
              <a:t> </a:t>
            </a:r>
            <a:r>
              <a:rPr sz="3000" b="1" spc="-45" dirty="0">
                <a:latin typeface="Tahoma"/>
                <a:cs typeface="Tahoma"/>
              </a:rPr>
              <a:t>CodeGuru</a:t>
            </a:r>
            <a:r>
              <a:rPr sz="3000" b="1" spc="-125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và</a:t>
            </a:r>
            <a:r>
              <a:rPr sz="3000" b="1" spc="-125" dirty="0">
                <a:latin typeface="Tahoma"/>
                <a:cs typeface="Tahoma"/>
              </a:rPr>
              <a:t> sử</a:t>
            </a:r>
            <a:r>
              <a:rPr sz="3000" b="1" spc="-95" dirty="0">
                <a:latin typeface="Tahoma"/>
                <a:cs typeface="Tahoma"/>
              </a:rPr>
              <a:t> </a:t>
            </a:r>
            <a:r>
              <a:rPr sz="3000" b="1" spc="-20" dirty="0">
                <a:latin typeface="Tahoma"/>
                <a:cs typeface="Tahoma"/>
              </a:rPr>
              <a:t>dụng</a:t>
            </a:r>
            <a:r>
              <a:rPr sz="3000" b="1" spc="-125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nó</a:t>
            </a:r>
            <a:r>
              <a:rPr sz="3000" b="1" spc="-125" dirty="0">
                <a:latin typeface="Tahoma"/>
                <a:cs typeface="Tahoma"/>
              </a:rPr>
              <a:t> </a:t>
            </a:r>
            <a:r>
              <a:rPr sz="3000" b="1" spc="-45" dirty="0">
                <a:latin typeface="Tahoma"/>
                <a:cs typeface="Tahoma"/>
              </a:rPr>
              <a:t>một</a:t>
            </a:r>
            <a:r>
              <a:rPr sz="3000" b="1" spc="-125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cách</a:t>
            </a:r>
            <a:r>
              <a:rPr sz="3000" b="1" spc="-125" dirty="0">
                <a:latin typeface="Tahoma"/>
                <a:cs typeface="Tahoma"/>
              </a:rPr>
              <a:t> </a:t>
            </a:r>
            <a:r>
              <a:rPr sz="3000" b="1" spc="-35" dirty="0">
                <a:latin typeface="Tahoma"/>
                <a:cs typeface="Tahoma"/>
              </a:rPr>
              <a:t>thông</a:t>
            </a:r>
            <a:r>
              <a:rPr sz="3000" b="1" spc="-125" dirty="0">
                <a:latin typeface="Tahoma"/>
                <a:cs typeface="Tahoma"/>
              </a:rPr>
              <a:t> </a:t>
            </a:r>
            <a:r>
              <a:rPr sz="3000" b="1" spc="-85" dirty="0">
                <a:latin typeface="Tahoma"/>
                <a:cs typeface="Tahoma"/>
              </a:rPr>
              <a:t>minh</a:t>
            </a:r>
            <a:r>
              <a:rPr sz="3000" b="1" spc="-125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và</a:t>
            </a:r>
            <a:r>
              <a:rPr sz="3000" b="1" spc="-125" dirty="0">
                <a:latin typeface="Tahoma"/>
                <a:cs typeface="Tahoma"/>
              </a:rPr>
              <a:t> </a:t>
            </a:r>
            <a:r>
              <a:rPr sz="3000" b="1" spc="-90" dirty="0">
                <a:latin typeface="Tahoma"/>
                <a:cs typeface="Tahoma"/>
              </a:rPr>
              <a:t>hiệu</a:t>
            </a:r>
            <a:r>
              <a:rPr sz="3000" b="1" spc="-125" dirty="0">
                <a:latin typeface="Tahoma"/>
                <a:cs typeface="Tahoma"/>
              </a:rPr>
              <a:t> </a:t>
            </a:r>
            <a:r>
              <a:rPr sz="3000" b="1" spc="-20" dirty="0">
                <a:latin typeface="Tahoma"/>
                <a:cs typeface="Tahoma"/>
              </a:rPr>
              <a:t>quả.</a:t>
            </a:r>
            <a:endParaRPr sz="3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450">
              <a:latin typeface="Tahoma"/>
              <a:cs typeface="Tahoma"/>
            </a:endParaRPr>
          </a:p>
          <a:p>
            <a:pPr marL="12700" marR="5080">
              <a:lnSpc>
                <a:spcPct val="116700"/>
              </a:lnSpc>
            </a:pPr>
            <a:r>
              <a:rPr sz="3000" b="1" spc="-45" dirty="0">
                <a:latin typeface="Tahoma"/>
                <a:cs typeface="Tahoma"/>
              </a:rPr>
              <a:t>CodeGuru</a:t>
            </a:r>
            <a:r>
              <a:rPr sz="3000" b="1" spc="-175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của</a:t>
            </a:r>
            <a:r>
              <a:rPr sz="3000" b="1" spc="-135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Amazon</a:t>
            </a:r>
            <a:r>
              <a:rPr sz="3000" b="1" spc="-130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đóng</a:t>
            </a:r>
            <a:r>
              <a:rPr sz="3000" b="1" spc="-130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góp</a:t>
            </a:r>
            <a:r>
              <a:rPr sz="3000" b="1" spc="-130" dirty="0">
                <a:latin typeface="Tahoma"/>
                <a:cs typeface="Tahoma"/>
              </a:rPr>
              <a:t> </a:t>
            </a:r>
            <a:r>
              <a:rPr sz="3000" b="1" spc="-50" dirty="0">
                <a:latin typeface="Tahoma"/>
                <a:cs typeface="Tahoma"/>
              </a:rPr>
              <a:t>tích</a:t>
            </a:r>
            <a:r>
              <a:rPr sz="3000" b="1" spc="-130" dirty="0">
                <a:latin typeface="Tahoma"/>
                <a:cs typeface="Tahoma"/>
              </a:rPr>
              <a:t> </a:t>
            </a:r>
            <a:r>
              <a:rPr sz="3000" b="1" spc="-105" dirty="0">
                <a:latin typeface="Tahoma"/>
                <a:cs typeface="Tahoma"/>
              </a:rPr>
              <a:t>cực</a:t>
            </a:r>
            <a:r>
              <a:rPr sz="3000" b="1" spc="-114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vào</a:t>
            </a:r>
            <a:r>
              <a:rPr sz="3000" b="1" spc="-130" dirty="0">
                <a:latin typeface="Tahoma"/>
                <a:cs typeface="Tahoma"/>
              </a:rPr>
              <a:t> </a:t>
            </a:r>
            <a:r>
              <a:rPr sz="3000" b="1" spc="-20" dirty="0">
                <a:latin typeface="Tahoma"/>
                <a:cs typeface="Tahoma"/>
              </a:rPr>
              <a:t>cộng</a:t>
            </a:r>
            <a:r>
              <a:rPr sz="3000" b="1" spc="-130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đồng</a:t>
            </a:r>
            <a:r>
              <a:rPr sz="3000" b="1" spc="-130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phát</a:t>
            </a:r>
            <a:r>
              <a:rPr sz="3000" b="1" spc="-125" dirty="0">
                <a:latin typeface="Tahoma"/>
                <a:cs typeface="Tahoma"/>
              </a:rPr>
              <a:t> </a:t>
            </a:r>
            <a:r>
              <a:rPr sz="3000" b="1" spc="-70" dirty="0">
                <a:latin typeface="Tahoma"/>
                <a:cs typeface="Tahoma"/>
              </a:rPr>
              <a:t>triển</a:t>
            </a:r>
            <a:r>
              <a:rPr sz="3000" b="1" spc="-130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phần</a:t>
            </a:r>
            <a:r>
              <a:rPr sz="3000" b="1" spc="-130" dirty="0">
                <a:latin typeface="Tahoma"/>
                <a:cs typeface="Tahoma"/>
              </a:rPr>
              <a:t> </a:t>
            </a:r>
            <a:r>
              <a:rPr sz="3000" b="1" spc="-125" dirty="0">
                <a:latin typeface="Tahoma"/>
                <a:cs typeface="Tahoma"/>
              </a:rPr>
              <a:t>mềm</a:t>
            </a:r>
            <a:r>
              <a:rPr sz="3000" b="1" spc="-95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và</a:t>
            </a:r>
            <a:r>
              <a:rPr sz="3000" b="1" spc="-130" dirty="0">
                <a:latin typeface="Tahoma"/>
                <a:cs typeface="Tahoma"/>
              </a:rPr>
              <a:t> </a:t>
            </a:r>
            <a:r>
              <a:rPr sz="3000" b="1" spc="-10" dirty="0">
                <a:latin typeface="Tahoma"/>
                <a:cs typeface="Tahoma"/>
              </a:rPr>
              <a:t>giúp</a:t>
            </a:r>
            <a:r>
              <a:rPr sz="3000" b="1" spc="-130" dirty="0">
                <a:latin typeface="Tahoma"/>
                <a:cs typeface="Tahoma"/>
              </a:rPr>
              <a:t> </a:t>
            </a:r>
            <a:r>
              <a:rPr sz="3000" b="1" spc="-20" dirty="0">
                <a:latin typeface="Tahoma"/>
                <a:cs typeface="Tahoma"/>
              </a:rPr>
              <a:t>nâng </a:t>
            </a:r>
            <a:r>
              <a:rPr sz="3000" b="1" dirty="0">
                <a:latin typeface="Tahoma"/>
                <a:cs typeface="Tahoma"/>
              </a:rPr>
              <a:t>cao</a:t>
            </a:r>
            <a:r>
              <a:rPr sz="3000" b="1" spc="-155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chất</a:t>
            </a:r>
            <a:r>
              <a:rPr sz="3000" b="1" spc="-114" dirty="0">
                <a:latin typeface="Tahoma"/>
                <a:cs typeface="Tahoma"/>
              </a:rPr>
              <a:t> </a:t>
            </a:r>
            <a:r>
              <a:rPr sz="3000" b="1" spc="-90" dirty="0">
                <a:latin typeface="Tahoma"/>
                <a:cs typeface="Tahoma"/>
              </a:rPr>
              <a:t>lượng</a:t>
            </a:r>
            <a:r>
              <a:rPr sz="3000" b="1" spc="-110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và</a:t>
            </a:r>
            <a:r>
              <a:rPr sz="3000" b="1" spc="-110" dirty="0">
                <a:latin typeface="Tahoma"/>
                <a:cs typeface="Tahoma"/>
              </a:rPr>
              <a:t> </a:t>
            </a:r>
            <a:r>
              <a:rPr sz="3000" b="1" spc="-90" dirty="0">
                <a:latin typeface="Tahoma"/>
                <a:cs typeface="Tahoma"/>
              </a:rPr>
              <a:t>hiệu</a:t>
            </a:r>
            <a:r>
              <a:rPr sz="3000" b="1" spc="-114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suất</a:t>
            </a:r>
            <a:r>
              <a:rPr sz="3000" b="1" spc="-110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của</a:t>
            </a:r>
            <a:r>
              <a:rPr sz="3000" b="1" spc="-110" dirty="0">
                <a:latin typeface="Tahoma"/>
                <a:cs typeface="Tahoma"/>
              </a:rPr>
              <a:t> </a:t>
            </a:r>
            <a:r>
              <a:rPr sz="3000" b="1" spc="-95" dirty="0">
                <a:latin typeface="Tahoma"/>
                <a:cs typeface="Tahoma"/>
              </a:rPr>
              <a:t>ứng</a:t>
            </a:r>
            <a:r>
              <a:rPr sz="3000" b="1" spc="-110" dirty="0">
                <a:latin typeface="Tahoma"/>
                <a:cs typeface="Tahoma"/>
              </a:rPr>
              <a:t> </a:t>
            </a:r>
            <a:r>
              <a:rPr sz="3000" b="1" spc="-20" dirty="0">
                <a:latin typeface="Tahoma"/>
                <a:cs typeface="Tahoma"/>
              </a:rPr>
              <a:t>dụng</a:t>
            </a:r>
            <a:r>
              <a:rPr sz="3000" b="1" spc="-114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phần</a:t>
            </a:r>
            <a:r>
              <a:rPr sz="3000" b="1" spc="-110" dirty="0">
                <a:latin typeface="Tahoma"/>
                <a:cs typeface="Tahoma"/>
              </a:rPr>
              <a:t> </a:t>
            </a:r>
            <a:r>
              <a:rPr sz="3000" b="1" spc="-135" dirty="0">
                <a:latin typeface="Tahoma"/>
                <a:cs typeface="Tahoma"/>
              </a:rPr>
              <a:t>mềm.</a:t>
            </a:r>
            <a:r>
              <a:rPr sz="3000" b="1" spc="-85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Nó</a:t>
            </a:r>
            <a:r>
              <a:rPr sz="3000" b="1" spc="-110" dirty="0">
                <a:latin typeface="Tahoma"/>
                <a:cs typeface="Tahoma"/>
              </a:rPr>
              <a:t> </a:t>
            </a:r>
            <a:r>
              <a:rPr sz="3000" b="1" spc="-75" dirty="0">
                <a:latin typeface="Tahoma"/>
                <a:cs typeface="Tahoma"/>
              </a:rPr>
              <a:t>được</a:t>
            </a:r>
            <a:r>
              <a:rPr sz="3000" b="1" spc="-110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đánh</a:t>
            </a:r>
            <a:r>
              <a:rPr sz="3000" b="1" spc="-114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giá</a:t>
            </a:r>
            <a:r>
              <a:rPr sz="3000" b="1" spc="-110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cao</a:t>
            </a:r>
            <a:r>
              <a:rPr sz="3000" b="1" spc="-110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và</a:t>
            </a:r>
            <a:r>
              <a:rPr sz="3000" b="1" spc="-114" dirty="0">
                <a:latin typeface="Tahoma"/>
                <a:cs typeface="Tahoma"/>
              </a:rPr>
              <a:t> </a:t>
            </a:r>
            <a:r>
              <a:rPr sz="3000" b="1" spc="-75" dirty="0">
                <a:latin typeface="Tahoma"/>
                <a:cs typeface="Tahoma"/>
              </a:rPr>
              <a:t>được</a:t>
            </a:r>
            <a:r>
              <a:rPr sz="3000" b="1" spc="-110" dirty="0">
                <a:latin typeface="Tahoma"/>
                <a:cs typeface="Tahoma"/>
              </a:rPr>
              <a:t> </a:t>
            </a:r>
            <a:r>
              <a:rPr sz="3000" b="1" spc="-125" dirty="0">
                <a:latin typeface="Tahoma"/>
                <a:cs typeface="Tahoma"/>
              </a:rPr>
              <a:t>sử</a:t>
            </a:r>
            <a:r>
              <a:rPr sz="3000" b="1" spc="-95" dirty="0">
                <a:latin typeface="Tahoma"/>
                <a:cs typeface="Tahoma"/>
              </a:rPr>
              <a:t> </a:t>
            </a:r>
            <a:r>
              <a:rPr sz="3000" b="1" spc="-20" dirty="0">
                <a:latin typeface="Tahoma"/>
                <a:cs typeface="Tahoma"/>
              </a:rPr>
              <a:t>dụng </a:t>
            </a:r>
            <a:r>
              <a:rPr sz="3000" b="1" spc="-10" dirty="0">
                <a:latin typeface="Tahoma"/>
                <a:cs typeface="Tahoma"/>
              </a:rPr>
              <a:t>bởi</a:t>
            </a:r>
            <a:r>
              <a:rPr sz="3000" b="1" spc="-200" dirty="0">
                <a:latin typeface="Tahoma"/>
                <a:cs typeface="Tahoma"/>
              </a:rPr>
              <a:t> </a:t>
            </a:r>
            <a:r>
              <a:rPr sz="3000" b="1" spc="-95" dirty="0">
                <a:latin typeface="Tahoma"/>
                <a:cs typeface="Tahoma"/>
              </a:rPr>
              <a:t>nhiều</a:t>
            </a:r>
            <a:r>
              <a:rPr sz="3000" b="1" spc="-125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nhà</a:t>
            </a:r>
            <a:r>
              <a:rPr sz="3000" b="1" spc="-135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phát</a:t>
            </a:r>
            <a:r>
              <a:rPr sz="3000" b="1" spc="-140" dirty="0">
                <a:latin typeface="Tahoma"/>
                <a:cs typeface="Tahoma"/>
              </a:rPr>
              <a:t> </a:t>
            </a:r>
            <a:r>
              <a:rPr sz="3000" b="1" spc="-95" dirty="0">
                <a:latin typeface="Tahoma"/>
                <a:cs typeface="Tahoma"/>
              </a:rPr>
              <a:t>triển,</a:t>
            </a:r>
            <a:r>
              <a:rPr sz="3000" b="1" spc="-125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và</a:t>
            </a:r>
            <a:r>
              <a:rPr sz="3000" b="1" spc="-135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có</a:t>
            </a:r>
            <a:r>
              <a:rPr sz="3000" b="1" spc="-135" dirty="0">
                <a:latin typeface="Tahoma"/>
                <a:cs typeface="Tahoma"/>
              </a:rPr>
              <a:t> </a:t>
            </a:r>
            <a:r>
              <a:rPr sz="3000" b="1" spc="-70" dirty="0">
                <a:latin typeface="Tahoma"/>
                <a:cs typeface="Tahoma"/>
              </a:rPr>
              <a:t>thể</a:t>
            </a:r>
            <a:r>
              <a:rPr sz="3000" b="1" spc="-135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đóng</a:t>
            </a:r>
            <a:r>
              <a:rPr sz="3000" b="1" spc="-135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vai</a:t>
            </a:r>
            <a:r>
              <a:rPr sz="3000" b="1" spc="-135" dirty="0">
                <a:latin typeface="Tahoma"/>
                <a:cs typeface="Tahoma"/>
              </a:rPr>
              <a:t> </a:t>
            </a:r>
            <a:r>
              <a:rPr sz="3000" b="1" spc="-10" dirty="0">
                <a:latin typeface="Tahoma"/>
                <a:cs typeface="Tahoma"/>
              </a:rPr>
              <a:t>trò</a:t>
            </a:r>
            <a:r>
              <a:rPr sz="3000" b="1" spc="-140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quan</a:t>
            </a:r>
            <a:r>
              <a:rPr sz="3000" b="1" spc="-135" dirty="0">
                <a:latin typeface="Tahoma"/>
                <a:cs typeface="Tahoma"/>
              </a:rPr>
              <a:t> </a:t>
            </a:r>
            <a:r>
              <a:rPr sz="3000" b="1" spc="-30" dirty="0">
                <a:latin typeface="Tahoma"/>
                <a:cs typeface="Tahoma"/>
              </a:rPr>
              <a:t>trọng</a:t>
            </a:r>
            <a:r>
              <a:rPr sz="3000" b="1" spc="-135" dirty="0">
                <a:latin typeface="Tahoma"/>
                <a:cs typeface="Tahoma"/>
              </a:rPr>
              <a:t> </a:t>
            </a:r>
            <a:r>
              <a:rPr sz="3000" b="1" spc="-30" dirty="0">
                <a:latin typeface="Tahoma"/>
                <a:cs typeface="Tahoma"/>
              </a:rPr>
              <a:t>trong</a:t>
            </a:r>
            <a:r>
              <a:rPr sz="3000" b="1" spc="-135" dirty="0">
                <a:latin typeface="Tahoma"/>
                <a:cs typeface="Tahoma"/>
              </a:rPr>
              <a:t> </a:t>
            </a:r>
            <a:r>
              <a:rPr sz="3000" b="1" spc="-70" dirty="0">
                <a:latin typeface="Tahoma"/>
                <a:cs typeface="Tahoma"/>
              </a:rPr>
              <a:t>việc</a:t>
            </a:r>
            <a:r>
              <a:rPr sz="3000" b="1" spc="-135" dirty="0">
                <a:latin typeface="Tahoma"/>
                <a:cs typeface="Tahoma"/>
              </a:rPr>
              <a:t> </a:t>
            </a:r>
            <a:r>
              <a:rPr sz="3000" b="1" spc="-55" dirty="0">
                <a:latin typeface="Tahoma"/>
                <a:cs typeface="Tahoma"/>
              </a:rPr>
              <a:t>thúc</a:t>
            </a:r>
            <a:r>
              <a:rPr sz="3000" b="1" spc="-140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đẩy</a:t>
            </a:r>
            <a:r>
              <a:rPr sz="3000" b="1" spc="-135" dirty="0">
                <a:latin typeface="Tahoma"/>
                <a:cs typeface="Tahoma"/>
              </a:rPr>
              <a:t> </a:t>
            </a:r>
            <a:r>
              <a:rPr sz="3000" b="1" spc="-125" dirty="0">
                <a:latin typeface="Tahoma"/>
                <a:cs typeface="Tahoma"/>
              </a:rPr>
              <a:t>sự</a:t>
            </a:r>
            <a:r>
              <a:rPr sz="3000" b="1" spc="-95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phát</a:t>
            </a:r>
            <a:r>
              <a:rPr sz="3000" b="1" spc="-135" dirty="0">
                <a:latin typeface="Tahoma"/>
                <a:cs typeface="Tahoma"/>
              </a:rPr>
              <a:t> </a:t>
            </a:r>
            <a:r>
              <a:rPr sz="3000" b="1" spc="-70" dirty="0">
                <a:latin typeface="Tahoma"/>
                <a:cs typeface="Tahoma"/>
              </a:rPr>
              <a:t>triển</a:t>
            </a:r>
            <a:r>
              <a:rPr sz="3000" b="1" spc="-135" dirty="0">
                <a:latin typeface="Tahoma"/>
                <a:cs typeface="Tahoma"/>
              </a:rPr>
              <a:t> </a:t>
            </a:r>
            <a:r>
              <a:rPr sz="3000" b="1" spc="-25" dirty="0">
                <a:latin typeface="Tahoma"/>
                <a:cs typeface="Tahoma"/>
              </a:rPr>
              <a:t>và </a:t>
            </a:r>
            <a:r>
              <a:rPr sz="3000" b="1" spc="-75" dirty="0">
                <a:latin typeface="Tahoma"/>
                <a:cs typeface="Tahoma"/>
              </a:rPr>
              <a:t>tiến</a:t>
            </a:r>
            <a:r>
              <a:rPr sz="3000" b="1" spc="-145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bộ</a:t>
            </a:r>
            <a:r>
              <a:rPr sz="3000" b="1" spc="-220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của</a:t>
            </a:r>
            <a:r>
              <a:rPr sz="3000" b="1" spc="-150" dirty="0">
                <a:latin typeface="Tahoma"/>
                <a:cs typeface="Tahoma"/>
              </a:rPr>
              <a:t> </a:t>
            </a:r>
            <a:r>
              <a:rPr sz="3000" b="1" spc="-65" dirty="0">
                <a:latin typeface="Tahoma"/>
                <a:cs typeface="Tahoma"/>
              </a:rPr>
              <a:t>lĩnh</a:t>
            </a:r>
            <a:r>
              <a:rPr sz="3000" b="1" spc="-135" dirty="0">
                <a:latin typeface="Tahoma"/>
                <a:cs typeface="Tahoma"/>
              </a:rPr>
              <a:t> </a:t>
            </a:r>
            <a:r>
              <a:rPr sz="3000" b="1" spc="-80" dirty="0">
                <a:latin typeface="Tahoma"/>
                <a:cs typeface="Tahoma"/>
              </a:rPr>
              <a:t>vựccông</a:t>
            </a:r>
            <a:r>
              <a:rPr sz="3000" b="1" spc="-135" dirty="0">
                <a:latin typeface="Tahoma"/>
                <a:cs typeface="Tahoma"/>
              </a:rPr>
              <a:t> </a:t>
            </a:r>
            <a:r>
              <a:rPr sz="3000" b="1" spc="-55" dirty="0">
                <a:latin typeface="Tahoma"/>
                <a:cs typeface="Tahoma"/>
              </a:rPr>
              <a:t>nghệ</a:t>
            </a:r>
            <a:r>
              <a:rPr sz="3000" b="1" spc="-140" dirty="0">
                <a:latin typeface="Tahoma"/>
                <a:cs typeface="Tahoma"/>
              </a:rPr>
              <a:t> </a:t>
            </a:r>
            <a:r>
              <a:rPr sz="3000" b="1" spc="-35" dirty="0">
                <a:latin typeface="Tahoma"/>
                <a:cs typeface="Tahoma"/>
              </a:rPr>
              <a:t>thông</a:t>
            </a:r>
            <a:r>
              <a:rPr sz="3000" b="1" spc="-135" dirty="0">
                <a:latin typeface="Tahoma"/>
                <a:cs typeface="Tahoma"/>
              </a:rPr>
              <a:t> </a:t>
            </a:r>
            <a:r>
              <a:rPr sz="3000" b="1" spc="-40" dirty="0">
                <a:latin typeface="Tahoma"/>
                <a:cs typeface="Tahoma"/>
              </a:rPr>
              <a:t>tin</a:t>
            </a:r>
            <a:r>
              <a:rPr sz="3000" b="1" spc="-140" dirty="0">
                <a:latin typeface="Tahoma"/>
                <a:cs typeface="Tahoma"/>
              </a:rPr>
              <a:t> </a:t>
            </a:r>
            <a:r>
              <a:rPr sz="3000" b="1" spc="-30" dirty="0">
                <a:latin typeface="Tahoma"/>
                <a:cs typeface="Tahoma"/>
              </a:rPr>
              <a:t>trong</a:t>
            </a:r>
            <a:r>
              <a:rPr sz="3000" b="1" spc="-135" dirty="0">
                <a:latin typeface="Tahoma"/>
                <a:cs typeface="Tahoma"/>
              </a:rPr>
              <a:t> </a:t>
            </a:r>
            <a:r>
              <a:rPr sz="3000" b="1" spc="-80" dirty="0">
                <a:latin typeface="Tahoma"/>
                <a:cs typeface="Tahoma"/>
              </a:rPr>
              <a:t>tương</a:t>
            </a:r>
            <a:r>
              <a:rPr sz="3000" b="1" spc="-140" dirty="0">
                <a:latin typeface="Tahoma"/>
                <a:cs typeface="Tahoma"/>
              </a:rPr>
              <a:t> </a:t>
            </a:r>
            <a:r>
              <a:rPr sz="3000" b="1" spc="-25" dirty="0">
                <a:latin typeface="Tahoma"/>
                <a:cs typeface="Tahoma"/>
              </a:rPr>
              <a:t>lai,</a:t>
            </a:r>
            <a:r>
              <a:rPr sz="3000" b="1" spc="-135" dirty="0">
                <a:latin typeface="Tahoma"/>
                <a:cs typeface="Tahoma"/>
              </a:rPr>
              <a:t> </a:t>
            </a:r>
            <a:r>
              <a:rPr sz="3000" b="1" spc="-50" dirty="0">
                <a:latin typeface="Tahoma"/>
                <a:cs typeface="Tahoma"/>
              </a:rPr>
              <a:t>với</a:t>
            </a:r>
            <a:r>
              <a:rPr sz="3000" b="1" spc="-135" dirty="0">
                <a:latin typeface="Tahoma"/>
                <a:cs typeface="Tahoma"/>
              </a:rPr>
              <a:t> </a:t>
            </a:r>
            <a:r>
              <a:rPr sz="3000" b="1" spc="-85" dirty="0">
                <a:latin typeface="Tahoma"/>
                <a:cs typeface="Tahoma"/>
              </a:rPr>
              <a:t>tiềm</a:t>
            </a:r>
            <a:r>
              <a:rPr sz="3000" b="1" spc="-135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năng</a:t>
            </a:r>
            <a:r>
              <a:rPr sz="3000" b="1" spc="-140" dirty="0">
                <a:latin typeface="Tahoma"/>
                <a:cs typeface="Tahoma"/>
              </a:rPr>
              <a:t> </a:t>
            </a:r>
            <a:r>
              <a:rPr sz="3000" b="1" spc="-20" dirty="0">
                <a:latin typeface="Tahoma"/>
                <a:cs typeface="Tahoma"/>
              </a:rPr>
              <a:t>tối</a:t>
            </a:r>
            <a:r>
              <a:rPr sz="3000" b="1" spc="-135" dirty="0">
                <a:latin typeface="Tahoma"/>
                <a:cs typeface="Tahoma"/>
              </a:rPr>
              <a:t> </a:t>
            </a:r>
            <a:r>
              <a:rPr sz="3000" b="1" spc="-195" dirty="0">
                <a:latin typeface="Tahoma"/>
                <a:cs typeface="Tahoma"/>
              </a:rPr>
              <a:t>ưu</a:t>
            </a:r>
            <a:r>
              <a:rPr sz="3000" b="1" spc="-40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hóa</a:t>
            </a:r>
            <a:r>
              <a:rPr sz="3000" b="1" spc="-140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mã</a:t>
            </a:r>
            <a:r>
              <a:rPr sz="3000" b="1" spc="-135" dirty="0">
                <a:latin typeface="Tahoma"/>
                <a:cs typeface="Tahoma"/>
              </a:rPr>
              <a:t> </a:t>
            </a:r>
            <a:r>
              <a:rPr sz="3000" b="1" spc="-55" dirty="0">
                <a:latin typeface="Tahoma"/>
                <a:cs typeface="Tahoma"/>
              </a:rPr>
              <a:t>nguồn</a:t>
            </a:r>
            <a:r>
              <a:rPr sz="3000" b="1" spc="-135" dirty="0">
                <a:latin typeface="Tahoma"/>
                <a:cs typeface="Tahoma"/>
              </a:rPr>
              <a:t> </a:t>
            </a:r>
            <a:r>
              <a:rPr sz="3000" b="1" spc="-25" dirty="0">
                <a:latin typeface="Tahoma"/>
                <a:cs typeface="Tahoma"/>
              </a:rPr>
              <a:t>và </a:t>
            </a:r>
            <a:r>
              <a:rPr sz="3000" b="1" dirty="0">
                <a:latin typeface="Tahoma"/>
                <a:cs typeface="Tahoma"/>
              </a:rPr>
              <a:t>cải</a:t>
            </a:r>
            <a:r>
              <a:rPr sz="3000" b="1" spc="-135" dirty="0">
                <a:latin typeface="Tahoma"/>
                <a:cs typeface="Tahoma"/>
              </a:rPr>
              <a:t> </a:t>
            </a:r>
            <a:r>
              <a:rPr sz="3000" b="1" spc="-80" dirty="0">
                <a:latin typeface="Tahoma"/>
                <a:cs typeface="Tahoma"/>
              </a:rPr>
              <a:t>thiện</a:t>
            </a:r>
            <a:r>
              <a:rPr sz="3000" b="1" spc="-135" dirty="0">
                <a:latin typeface="Tahoma"/>
                <a:cs typeface="Tahoma"/>
              </a:rPr>
              <a:t> </a:t>
            </a:r>
            <a:r>
              <a:rPr sz="3000" b="1" spc="-20" dirty="0">
                <a:latin typeface="Tahoma"/>
                <a:cs typeface="Tahoma"/>
              </a:rPr>
              <a:t>quy</a:t>
            </a:r>
            <a:r>
              <a:rPr sz="3000" b="1" spc="-135" dirty="0">
                <a:latin typeface="Tahoma"/>
                <a:cs typeface="Tahoma"/>
              </a:rPr>
              <a:t> </a:t>
            </a:r>
            <a:r>
              <a:rPr sz="3000" b="1" spc="-65" dirty="0">
                <a:latin typeface="Tahoma"/>
                <a:cs typeface="Tahoma"/>
              </a:rPr>
              <a:t>trình</a:t>
            </a:r>
            <a:r>
              <a:rPr sz="3000" b="1" spc="-130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phát</a:t>
            </a:r>
            <a:r>
              <a:rPr sz="3000" b="1" spc="-135" dirty="0">
                <a:latin typeface="Tahoma"/>
                <a:cs typeface="Tahoma"/>
              </a:rPr>
              <a:t> </a:t>
            </a:r>
            <a:r>
              <a:rPr sz="3000" b="1" spc="-75" dirty="0">
                <a:latin typeface="Tahoma"/>
                <a:cs typeface="Tahoma"/>
              </a:rPr>
              <a:t>triển</a:t>
            </a:r>
            <a:r>
              <a:rPr sz="3000" b="1" spc="-135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phần</a:t>
            </a:r>
            <a:r>
              <a:rPr sz="3000" b="1" spc="-135" dirty="0">
                <a:latin typeface="Tahoma"/>
                <a:cs typeface="Tahoma"/>
              </a:rPr>
              <a:t> </a:t>
            </a:r>
            <a:r>
              <a:rPr sz="3000" b="1" spc="-20" dirty="0">
                <a:latin typeface="Tahoma"/>
                <a:cs typeface="Tahoma"/>
              </a:rPr>
              <a:t>mềm.</a:t>
            </a:r>
            <a:endParaRPr sz="3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A4A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21239" y="2075160"/>
            <a:ext cx="7244715" cy="16643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80590" marR="5080" indent="-2168525">
              <a:lnSpc>
                <a:spcPct val="100499"/>
              </a:lnSpc>
              <a:spcBef>
                <a:spcPts val="90"/>
              </a:spcBef>
            </a:pPr>
            <a:r>
              <a:rPr sz="5350" dirty="0">
                <a:solidFill>
                  <a:srgbClr val="F6B4A6"/>
                </a:solidFill>
              </a:rPr>
              <a:t>Danh</a:t>
            </a:r>
            <a:r>
              <a:rPr sz="5350" spc="-225" dirty="0">
                <a:solidFill>
                  <a:srgbClr val="F6B4A6"/>
                </a:solidFill>
              </a:rPr>
              <a:t> </a:t>
            </a:r>
            <a:r>
              <a:rPr sz="5350" dirty="0">
                <a:solidFill>
                  <a:srgbClr val="F6B4A6"/>
                </a:solidFill>
              </a:rPr>
              <a:t>sách</a:t>
            </a:r>
            <a:r>
              <a:rPr sz="5350" spc="-225" dirty="0">
                <a:solidFill>
                  <a:srgbClr val="F6B4A6"/>
                </a:solidFill>
              </a:rPr>
              <a:t> </a:t>
            </a:r>
            <a:r>
              <a:rPr sz="5350" spc="-20" dirty="0">
                <a:solidFill>
                  <a:srgbClr val="F6B4A6"/>
                </a:solidFill>
              </a:rPr>
              <a:t>thành</a:t>
            </a:r>
            <a:r>
              <a:rPr sz="5350" spc="-220" dirty="0">
                <a:solidFill>
                  <a:srgbClr val="F6B4A6"/>
                </a:solidFill>
              </a:rPr>
              <a:t> </a:t>
            </a:r>
            <a:r>
              <a:rPr sz="5350" spc="-114" dirty="0">
                <a:solidFill>
                  <a:srgbClr val="F6B4A6"/>
                </a:solidFill>
              </a:rPr>
              <a:t>viên </a:t>
            </a:r>
            <a:r>
              <a:rPr sz="5350" spc="-95" dirty="0">
                <a:solidFill>
                  <a:srgbClr val="F6B4A6"/>
                </a:solidFill>
              </a:rPr>
              <a:t>nhóm</a:t>
            </a:r>
            <a:r>
              <a:rPr sz="5350" spc="-295" dirty="0">
                <a:solidFill>
                  <a:srgbClr val="F6B4A6"/>
                </a:solidFill>
              </a:rPr>
              <a:t> </a:t>
            </a:r>
            <a:r>
              <a:rPr sz="5350" spc="-25" dirty="0">
                <a:solidFill>
                  <a:srgbClr val="F6B4A6"/>
                </a:solidFill>
              </a:rPr>
              <a:t>20</a:t>
            </a:r>
            <a:endParaRPr sz="5350"/>
          </a:p>
        </p:txBody>
      </p:sp>
      <p:sp>
        <p:nvSpPr>
          <p:cNvPr id="4" name="object 4"/>
          <p:cNvSpPr txBox="1"/>
          <p:nvPr/>
        </p:nvSpPr>
        <p:spPr>
          <a:xfrm>
            <a:off x="9829946" y="5132705"/>
            <a:ext cx="3823970" cy="128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7500"/>
              </a:lnSpc>
              <a:spcBef>
                <a:spcPts val="100"/>
              </a:spcBef>
              <a:tabLst>
                <a:tab pos="810260" algn="l"/>
                <a:tab pos="1467485" algn="l"/>
                <a:tab pos="2543810" algn="l"/>
                <a:tab pos="2941955" algn="l"/>
              </a:tabLst>
            </a:pPr>
            <a:r>
              <a:rPr sz="3000" b="1" spc="215" dirty="0">
                <a:solidFill>
                  <a:srgbClr val="94DDDE"/>
                </a:solidFill>
                <a:latin typeface="Tahoma"/>
                <a:cs typeface="Tahoma"/>
              </a:rPr>
              <a:t>VŨ</a:t>
            </a:r>
            <a:r>
              <a:rPr sz="3000" b="1" dirty="0">
                <a:solidFill>
                  <a:srgbClr val="94DDDE"/>
                </a:solidFill>
                <a:latin typeface="Tahoma"/>
                <a:cs typeface="Tahoma"/>
              </a:rPr>
              <a:t>	</a:t>
            </a:r>
            <a:r>
              <a:rPr sz="3000" b="1" spc="245" dirty="0">
                <a:solidFill>
                  <a:srgbClr val="94DDDE"/>
                </a:solidFill>
                <a:latin typeface="Tahoma"/>
                <a:cs typeface="Tahoma"/>
              </a:rPr>
              <a:t>TRUNG</a:t>
            </a:r>
            <a:r>
              <a:rPr sz="3000" b="1" dirty="0">
                <a:solidFill>
                  <a:srgbClr val="94DDDE"/>
                </a:solidFill>
                <a:latin typeface="Tahoma"/>
                <a:cs typeface="Tahoma"/>
              </a:rPr>
              <a:t>	</a:t>
            </a:r>
            <a:r>
              <a:rPr sz="3000" b="1" spc="35" dirty="0">
                <a:solidFill>
                  <a:srgbClr val="94DDDE"/>
                </a:solidFill>
                <a:latin typeface="Tahoma"/>
                <a:cs typeface="Tahoma"/>
              </a:rPr>
              <a:t>KIÊN </a:t>
            </a:r>
            <a:r>
              <a:rPr sz="3000" b="1" spc="285" dirty="0">
                <a:solidFill>
                  <a:srgbClr val="94DDDE"/>
                </a:solidFill>
                <a:latin typeface="Tahoma"/>
                <a:cs typeface="Tahoma"/>
              </a:rPr>
              <a:t>PHAN</a:t>
            </a:r>
            <a:r>
              <a:rPr sz="3000" b="1" dirty="0">
                <a:solidFill>
                  <a:srgbClr val="94DDDE"/>
                </a:solidFill>
                <a:latin typeface="Tahoma"/>
                <a:cs typeface="Tahoma"/>
              </a:rPr>
              <a:t>	</a:t>
            </a:r>
            <a:r>
              <a:rPr sz="3000" b="1" spc="280" dirty="0">
                <a:solidFill>
                  <a:srgbClr val="94DDDE"/>
                </a:solidFill>
                <a:latin typeface="Tahoma"/>
                <a:cs typeface="Tahoma"/>
              </a:rPr>
              <a:t>QUỐC</a:t>
            </a:r>
            <a:r>
              <a:rPr sz="3000" b="1" dirty="0">
                <a:solidFill>
                  <a:srgbClr val="94DDDE"/>
                </a:solidFill>
                <a:latin typeface="Tahoma"/>
                <a:cs typeface="Tahoma"/>
              </a:rPr>
              <a:t>	</a:t>
            </a:r>
            <a:r>
              <a:rPr sz="3000" b="1" spc="140" dirty="0">
                <a:solidFill>
                  <a:srgbClr val="94DDDE"/>
                </a:solidFill>
                <a:latin typeface="Tahoma"/>
                <a:cs typeface="Tahoma"/>
              </a:rPr>
              <a:t>LƯU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974362" y="5132705"/>
            <a:ext cx="2221230" cy="1282700"/>
          </a:xfrm>
          <a:prstGeom prst="rect">
            <a:avLst/>
          </a:prstGeom>
        </p:spPr>
        <p:txBody>
          <a:bodyPr vert="horz" wrap="square" lIns="0" tIns="184150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1450"/>
              </a:spcBef>
            </a:pPr>
            <a:r>
              <a:rPr sz="3000" b="1" spc="190" dirty="0">
                <a:solidFill>
                  <a:srgbClr val="94DDDE"/>
                </a:solidFill>
                <a:latin typeface="Tahoma"/>
                <a:cs typeface="Tahoma"/>
              </a:rPr>
              <a:t>20133060</a:t>
            </a:r>
            <a:endParaRPr sz="3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50"/>
              </a:spcBef>
            </a:pPr>
            <a:r>
              <a:rPr sz="3000" b="1" spc="190" dirty="0">
                <a:solidFill>
                  <a:srgbClr val="94DDDE"/>
                </a:solidFill>
                <a:latin typeface="Tahoma"/>
                <a:cs typeface="Tahoma"/>
              </a:rPr>
              <a:t>20133065</a:t>
            </a:r>
            <a:endParaRPr sz="30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313137" y="1684366"/>
            <a:ext cx="6055995" cy="6648450"/>
            <a:chOff x="1313137" y="1684366"/>
            <a:chExt cx="6055995" cy="6648450"/>
          </a:xfrm>
        </p:grpSpPr>
        <p:sp>
          <p:nvSpPr>
            <p:cNvPr id="7" name="object 7"/>
            <p:cNvSpPr/>
            <p:nvPr/>
          </p:nvSpPr>
          <p:spPr>
            <a:xfrm>
              <a:off x="1463435" y="1831568"/>
              <a:ext cx="3555365" cy="2346325"/>
            </a:xfrm>
            <a:custGeom>
              <a:avLst/>
              <a:gdLst/>
              <a:ahLst/>
              <a:cxnLst/>
              <a:rect l="l" t="t" r="r" b="b"/>
              <a:pathLst>
                <a:path w="3555365" h="2346325">
                  <a:moveTo>
                    <a:pt x="0" y="2346022"/>
                  </a:moveTo>
                  <a:lnTo>
                    <a:pt x="0" y="2135442"/>
                  </a:lnTo>
                  <a:lnTo>
                    <a:pt x="61346" y="2099664"/>
                  </a:lnTo>
                  <a:lnTo>
                    <a:pt x="61346" y="2017886"/>
                  </a:lnTo>
                  <a:lnTo>
                    <a:pt x="3555006" y="0"/>
                  </a:lnTo>
                  <a:lnTo>
                    <a:pt x="3555006" y="522360"/>
                  </a:lnTo>
                  <a:lnTo>
                    <a:pt x="1309739" y="1818550"/>
                  </a:lnTo>
                  <a:lnTo>
                    <a:pt x="1116498" y="1700994"/>
                  </a:lnTo>
                  <a:lnTo>
                    <a:pt x="0" y="2346022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3137" y="1684366"/>
              <a:ext cx="3869916" cy="511809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534652" y="2622295"/>
              <a:ext cx="3555365" cy="2346325"/>
            </a:xfrm>
            <a:custGeom>
              <a:avLst/>
              <a:gdLst/>
              <a:ahLst/>
              <a:cxnLst/>
              <a:rect l="l" t="t" r="r" b="b"/>
              <a:pathLst>
                <a:path w="3555365" h="2346325">
                  <a:moveTo>
                    <a:pt x="0" y="2346022"/>
                  </a:moveTo>
                  <a:lnTo>
                    <a:pt x="0" y="2135442"/>
                  </a:lnTo>
                  <a:lnTo>
                    <a:pt x="61346" y="2099664"/>
                  </a:lnTo>
                  <a:lnTo>
                    <a:pt x="61346" y="2017886"/>
                  </a:lnTo>
                  <a:lnTo>
                    <a:pt x="3555006" y="0"/>
                  </a:lnTo>
                  <a:lnTo>
                    <a:pt x="3555006" y="522360"/>
                  </a:lnTo>
                  <a:lnTo>
                    <a:pt x="1309739" y="1818550"/>
                  </a:lnTo>
                  <a:lnTo>
                    <a:pt x="1116498" y="1700994"/>
                  </a:lnTo>
                  <a:lnTo>
                    <a:pt x="0" y="2346022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84354" y="2475094"/>
              <a:ext cx="3869916" cy="511809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649408" y="3361520"/>
              <a:ext cx="3555365" cy="2346325"/>
            </a:xfrm>
            <a:custGeom>
              <a:avLst/>
              <a:gdLst/>
              <a:ahLst/>
              <a:cxnLst/>
              <a:rect l="l" t="t" r="r" b="b"/>
              <a:pathLst>
                <a:path w="3555365" h="2346325">
                  <a:moveTo>
                    <a:pt x="0" y="2346022"/>
                  </a:moveTo>
                  <a:lnTo>
                    <a:pt x="0" y="2135442"/>
                  </a:lnTo>
                  <a:lnTo>
                    <a:pt x="61346" y="2099664"/>
                  </a:lnTo>
                  <a:lnTo>
                    <a:pt x="61346" y="2017886"/>
                  </a:lnTo>
                  <a:lnTo>
                    <a:pt x="3555006" y="0"/>
                  </a:lnTo>
                  <a:lnTo>
                    <a:pt x="3555006" y="522360"/>
                  </a:lnTo>
                  <a:lnTo>
                    <a:pt x="1309739" y="1818550"/>
                  </a:lnTo>
                  <a:lnTo>
                    <a:pt x="1116498" y="1700994"/>
                  </a:lnTo>
                  <a:lnTo>
                    <a:pt x="0" y="2346022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99110" y="3214319"/>
              <a:ext cx="3869916" cy="51180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21060000">
            <a:off x="4327116" y="2504838"/>
            <a:ext cx="9298183" cy="3202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215"/>
              </a:lnSpc>
            </a:pPr>
            <a:r>
              <a:rPr sz="37800" i="1" spc="-3465" baseline="-1873" dirty="0">
                <a:solidFill>
                  <a:srgbClr val="F5F2E3"/>
                </a:solidFill>
                <a:latin typeface="Verdana"/>
                <a:cs typeface="Verdana"/>
              </a:rPr>
              <a:t>T</a:t>
            </a:r>
            <a:r>
              <a:rPr sz="37800" i="1" spc="-3577" baseline="-1322" dirty="0">
                <a:solidFill>
                  <a:srgbClr val="F5F2E3"/>
                </a:solidFill>
                <a:latin typeface="Verdana"/>
                <a:cs typeface="Verdana"/>
              </a:rPr>
              <a:t>h</a:t>
            </a:r>
            <a:r>
              <a:rPr sz="25200" i="1" spc="-2365" dirty="0">
                <a:solidFill>
                  <a:srgbClr val="F5F2E3"/>
                </a:solidFill>
                <a:latin typeface="Verdana"/>
                <a:cs typeface="Verdana"/>
              </a:rPr>
              <a:t>a</a:t>
            </a:r>
            <a:r>
              <a:rPr sz="25200" i="1" spc="-2395" dirty="0">
                <a:solidFill>
                  <a:srgbClr val="F5F2E3"/>
                </a:solidFill>
                <a:latin typeface="Verdana"/>
                <a:cs typeface="Verdana"/>
              </a:rPr>
              <a:t>n</a:t>
            </a:r>
            <a:r>
              <a:rPr sz="25200" i="1" spc="-1830" dirty="0">
                <a:solidFill>
                  <a:srgbClr val="F5F2E3"/>
                </a:solidFill>
                <a:latin typeface="Verdana"/>
                <a:cs typeface="Verdana"/>
              </a:rPr>
              <a:t>k</a:t>
            </a:r>
            <a:endParaRPr sz="25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 rot="21120000">
            <a:off x="6365705" y="5466066"/>
            <a:ext cx="6756252" cy="288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690"/>
              </a:lnSpc>
            </a:pPr>
            <a:r>
              <a:rPr sz="22700" i="1" spc="-990" dirty="0">
                <a:solidFill>
                  <a:srgbClr val="F5F2E3"/>
                </a:solidFill>
                <a:latin typeface="Verdana"/>
                <a:cs typeface="Verdana"/>
              </a:rPr>
              <a:t>you!</a:t>
            </a:r>
            <a:endParaRPr sz="22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7103" y="984283"/>
            <a:ext cx="993902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-20" dirty="0">
                <a:solidFill>
                  <a:srgbClr val="2A4A81"/>
                </a:solidFill>
              </a:rPr>
              <a:t>Nội</a:t>
            </a:r>
            <a:r>
              <a:rPr sz="6400" spc="-340" dirty="0">
                <a:solidFill>
                  <a:srgbClr val="2A4A81"/>
                </a:solidFill>
              </a:rPr>
              <a:t> </a:t>
            </a:r>
            <a:r>
              <a:rPr sz="6400" spc="-35" dirty="0">
                <a:solidFill>
                  <a:srgbClr val="2A4A81"/>
                </a:solidFill>
              </a:rPr>
              <a:t>dung</a:t>
            </a:r>
            <a:r>
              <a:rPr sz="6400" spc="-315" dirty="0">
                <a:solidFill>
                  <a:srgbClr val="2A4A81"/>
                </a:solidFill>
              </a:rPr>
              <a:t> </a:t>
            </a:r>
            <a:r>
              <a:rPr sz="6400" dirty="0">
                <a:solidFill>
                  <a:srgbClr val="2A4A81"/>
                </a:solidFill>
              </a:rPr>
              <a:t>bài</a:t>
            </a:r>
            <a:r>
              <a:rPr sz="6400" spc="-315" dirty="0">
                <a:solidFill>
                  <a:srgbClr val="2A4A81"/>
                </a:solidFill>
              </a:rPr>
              <a:t> </a:t>
            </a:r>
            <a:r>
              <a:rPr sz="6400" spc="-170" dirty="0">
                <a:solidFill>
                  <a:srgbClr val="2A4A81"/>
                </a:solidFill>
              </a:rPr>
              <a:t>thuyết</a:t>
            </a:r>
            <a:r>
              <a:rPr sz="6400" spc="-300" dirty="0">
                <a:solidFill>
                  <a:srgbClr val="2A4A81"/>
                </a:solidFill>
              </a:rPr>
              <a:t> </a:t>
            </a:r>
            <a:r>
              <a:rPr sz="6400" spc="-75" dirty="0">
                <a:solidFill>
                  <a:srgbClr val="2A4A81"/>
                </a:solidFill>
              </a:rPr>
              <a:t>trình</a:t>
            </a:r>
            <a:endParaRPr sz="6400"/>
          </a:p>
        </p:txBody>
      </p:sp>
      <p:sp>
        <p:nvSpPr>
          <p:cNvPr id="3" name="object 3"/>
          <p:cNvSpPr txBox="1"/>
          <p:nvPr/>
        </p:nvSpPr>
        <p:spPr>
          <a:xfrm>
            <a:off x="4246372" y="4784302"/>
            <a:ext cx="2909570" cy="109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47650">
              <a:lnSpc>
                <a:spcPct val="116700"/>
              </a:lnSpc>
              <a:spcBef>
                <a:spcPts val="95"/>
              </a:spcBef>
            </a:pPr>
            <a:r>
              <a:rPr sz="3000" b="1" dirty="0">
                <a:solidFill>
                  <a:srgbClr val="2A4A81"/>
                </a:solidFill>
                <a:latin typeface="Tahoma"/>
                <a:cs typeface="Tahoma"/>
              </a:rPr>
              <a:t>Lý</a:t>
            </a:r>
            <a:r>
              <a:rPr sz="3000" b="1" spc="-170" dirty="0">
                <a:solidFill>
                  <a:srgbClr val="2A4A81"/>
                </a:solidFill>
                <a:latin typeface="Tahoma"/>
                <a:cs typeface="Tahoma"/>
              </a:rPr>
              <a:t> </a:t>
            </a:r>
            <a:r>
              <a:rPr sz="3000" b="1" spc="-20" dirty="0">
                <a:solidFill>
                  <a:srgbClr val="2A4A81"/>
                </a:solidFill>
                <a:latin typeface="Tahoma"/>
                <a:cs typeface="Tahoma"/>
              </a:rPr>
              <a:t>do,</a:t>
            </a:r>
            <a:r>
              <a:rPr sz="3000" b="1" spc="-165" dirty="0">
                <a:solidFill>
                  <a:srgbClr val="2A4A81"/>
                </a:solidFill>
                <a:latin typeface="Tahoma"/>
                <a:cs typeface="Tahoma"/>
              </a:rPr>
              <a:t> </a:t>
            </a:r>
            <a:r>
              <a:rPr sz="3000" b="1" spc="-45" dirty="0">
                <a:solidFill>
                  <a:srgbClr val="2A4A81"/>
                </a:solidFill>
                <a:latin typeface="Tahoma"/>
                <a:cs typeface="Tahoma"/>
              </a:rPr>
              <a:t>lợi</a:t>
            </a:r>
            <a:r>
              <a:rPr sz="3000" b="1" spc="-165" dirty="0">
                <a:solidFill>
                  <a:srgbClr val="2A4A81"/>
                </a:solidFill>
                <a:latin typeface="Tahoma"/>
                <a:cs typeface="Tahoma"/>
              </a:rPr>
              <a:t> </a:t>
            </a:r>
            <a:r>
              <a:rPr sz="3000" b="1" spc="-20" dirty="0">
                <a:solidFill>
                  <a:srgbClr val="2A4A81"/>
                </a:solidFill>
                <a:latin typeface="Tahoma"/>
                <a:cs typeface="Tahoma"/>
              </a:rPr>
              <a:t>ích, </a:t>
            </a:r>
            <a:r>
              <a:rPr sz="3000" b="1" spc="-60" dirty="0">
                <a:solidFill>
                  <a:srgbClr val="2A4A81"/>
                </a:solidFill>
                <a:latin typeface="Tahoma"/>
                <a:cs typeface="Tahoma"/>
              </a:rPr>
              <a:t>tính</a:t>
            </a:r>
            <a:r>
              <a:rPr sz="3000" b="1" spc="-145" dirty="0">
                <a:solidFill>
                  <a:srgbClr val="2A4A81"/>
                </a:solidFill>
                <a:latin typeface="Tahoma"/>
                <a:cs typeface="Tahoma"/>
              </a:rPr>
              <a:t> </a:t>
            </a:r>
            <a:r>
              <a:rPr sz="3000" b="1" dirty="0">
                <a:solidFill>
                  <a:srgbClr val="2A4A81"/>
                </a:solidFill>
                <a:latin typeface="Tahoma"/>
                <a:cs typeface="Tahoma"/>
              </a:rPr>
              <a:t>năng</a:t>
            </a:r>
            <a:r>
              <a:rPr sz="3000" b="1" spc="-145" dirty="0">
                <a:solidFill>
                  <a:srgbClr val="2A4A81"/>
                </a:solidFill>
                <a:latin typeface="Tahoma"/>
                <a:cs typeface="Tahoma"/>
              </a:rPr>
              <a:t> </a:t>
            </a:r>
            <a:r>
              <a:rPr sz="3000" b="1" spc="-75" dirty="0">
                <a:solidFill>
                  <a:srgbClr val="2A4A81"/>
                </a:solidFill>
                <a:latin typeface="Tahoma"/>
                <a:cs typeface="Tahoma"/>
              </a:rPr>
              <a:t>chính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0904" y="4772691"/>
            <a:ext cx="1825625" cy="109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320">
              <a:lnSpc>
                <a:spcPct val="116700"/>
              </a:lnSpc>
              <a:spcBef>
                <a:spcPts val="95"/>
              </a:spcBef>
            </a:pPr>
            <a:r>
              <a:rPr sz="3000" b="1" spc="-40" dirty="0">
                <a:solidFill>
                  <a:srgbClr val="2A4A81"/>
                </a:solidFill>
                <a:latin typeface="Tahoma"/>
                <a:cs typeface="Tahoma"/>
              </a:rPr>
              <a:t>Giới</a:t>
            </a:r>
            <a:r>
              <a:rPr sz="3000" b="1" spc="-160" dirty="0">
                <a:solidFill>
                  <a:srgbClr val="2A4A81"/>
                </a:solidFill>
                <a:latin typeface="Tahoma"/>
                <a:cs typeface="Tahoma"/>
              </a:rPr>
              <a:t> </a:t>
            </a:r>
            <a:r>
              <a:rPr sz="3000" b="1" spc="-65" dirty="0">
                <a:solidFill>
                  <a:srgbClr val="2A4A81"/>
                </a:solidFill>
                <a:latin typeface="Tahoma"/>
                <a:cs typeface="Tahoma"/>
              </a:rPr>
              <a:t>thiệu </a:t>
            </a:r>
            <a:r>
              <a:rPr sz="3000" b="1" spc="-60" dirty="0">
                <a:solidFill>
                  <a:srgbClr val="2A4A81"/>
                </a:solidFill>
                <a:latin typeface="Tahoma"/>
                <a:cs typeface="Tahoma"/>
              </a:rPr>
              <a:t>Codeguru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02240" y="4784302"/>
            <a:ext cx="1493520" cy="109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3050" marR="5080" indent="-260985">
              <a:lnSpc>
                <a:spcPct val="116700"/>
              </a:lnSpc>
              <a:spcBef>
                <a:spcPts val="95"/>
              </a:spcBef>
            </a:pPr>
            <a:r>
              <a:rPr sz="3000" b="1" dirty="0">
                <a:solidFill>
                  <a:srgbClr val="2A4A81"/>
                </a:solidFill>
                <a:latin typeface="Tahoma"/>
                <a:cs typeface="Tahoma"/>
              </a:rPr>
              <a:t>Cách</a:t>
            </a:r>
            <a:r>
              <a:rPr sz="3000" b="1" spc="-70" dirty="0">
                <a:solidFill>
                  <a:srgbClr val="2A4A81"/>
                </a:solidFill>
                <a:latin typeface="Tahoma"/>
                <a:cs typeface="Tahoma"/>
              </a:rPr>
              <a:t> </a:t>
            </a:r>
            <a:r>
              <a:rPr sz="3000" b="1" spc="-140" dirty="0">
                <a:solidFill>
                  <a:srgbClr val="2A4A81"/>
                </a:solidFill>
                <a:latin typeface="Tahoma"/>
                <a:cs typeface="Tahoma"/>
              </a:rPr>
              <a:t>sử </a:t>
            </a:r>
            <a:r>
              <a:rPr sz="3000" b="1" spc="-20" dirty="0">
                <a:solidFill>
                  <a:srgbClr val="2A4A81"/>
                </a:solidFill>
                <a:latin typeface="Tahoma"/>
                <a:cs typeface="Tahoma"/>
              </a:rPr>
              <a:t>dụng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26990" y="4784302"/>
            <a:ext cx="1866900" cy="109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2240" marR="5080" indent="-130175">
              <a:lnSpc>
                <a:spcPct val="116700"/>
              </a:lnSpc>
              <a:spcBef>
                <a:spcPts val="95"/>
              </a:spcBef>
            </a:pPr>
            <a:r>
              <a:rPr sz="3000" b="1" dirty="0">
                <a:solidFill>
                  <a:srgbClr val="2A4A81"/>
                </a:solidFill>
                <a:latin typeface="Tahoma"/>
                <a:cs typeface="Tahoma"/>
              </a:rPr>
              <a:t>Chi</a:t>
            </a:r>
            <a:r>
              <a:rPr sz="3000" b="1" spc="-195" dirty="0">
                <a:solidFill>
                  <a:srgbClr val="2A4A81"/>
                </a:solidFill>
                <a:latin typeface="Tahoma"/>
                <a:cs typeface="Tahoma"/>
              </a:rPr>
              <a:t> </a:t>
            </a:r>
            <a:r>
              <a:rPr sz="3000" b="1" spc="-10" dirty="0">
                <a:solidFill>
                  <a:srgbClr val="2A4A81"/>
                </a:solidFill>
                <a:latin typeface="Tahoma"/>
                <a:cs typeface="Tahoma"/>
              </a:rPr>
              <a:t>phí</a:t>
            </a:r>
            <a:r>
              <a:rPr sz="3000" b="1" spc="-190" dirty="0">
                <a:solidFill>
                  <a:srgbClr val="2A4A81"/>
                </a:solidFill>
                <a:latin typeface="Tahoma"/>
                <a:cs typeface="Tahoma"/>
              </a:rPr>
              <a:t> </a:t>
            </a:r>
            <a:r>
              <a:rPr sz="3000" b="1" spc="-35" dirty="0">
                <a:solidFill>
                  <a:srgbClr val="2A4A81"/>
                </a:solidFill>
                <a:latin typeface="Tahoma"/>
                <a:cs typeface="Tahoma"/>
              </a:rPr>
              <a:t>và </a:t>
            </a:r>
            <a:r>
              <a:rPr sz="3000" b="1" spc="-150" dirty="0">
                <a:solidFill>
                  <a:srgbClr val="2A4A81"/>
                </a:solidFill>
                <a:latin typeface="Tahoma"/>
                <a:cs typeface="Tahoma"/>
              </a:rPr>
              <a:t>mức</a:t>
            </a:r>
            <a:r>
              <a:rPr sz="3000" b="1" spc="-55" dirty="0">
                <a:solidFill>
                  <a:srgbClr val="2A4A81"/>
                </a:solidFill>
                <a:latin typeface="Tahoma"/>
                <a:cs typeface="Tahoma"/>
              </a:rPr>
              <a:t> </a:t>
            </a:r>
            <a:r>
              <a:rPr sz="3000" b="1" spc="-25" dirty="0">
                <a:solidFill>
                  <a:srgbClr val="2A4A81"/>
                </a:solidFill>
                <a:latin typeface="Tahoma"/>
                <a:cs typeface="Tahoma"/>
              </a:rPr>
              <a:t>giá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886012" y="4784302"/>
            <a:ext cx="2096770" cy="109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9055" marR="5080" indent="-46990">
              <a:lnSpc>
                <a:spcPct val="116700"/>
              </a:lnSpc>
              <a:spcBef>
                <a:spcPts val="95"/>
              </a:spcBef>
            </a:pPr>
            <a:r>
              <a:rPr sz="3000" b="1" dirty="0">
                <a:solidFill>
                  <a:srgbClr val="2A4A81"/>
                </a:solidFill>
                <a:latin typeface="Tahoma"/>
                <a:cs typeface="Tahoma"/>
              </a:rPr>
              <a:t>Hạn</a:t>
            </a:r>
            <a:r>
              <a:rPr sz="3000" b="1" spc="-80" dirty="0">
                <a:solidFill>
                  <a:srgbClr val="2A4A81"/>
                </a:solidFill>
                <a:latin typeface="Tahoma"/>
                <a:cs typeface="Tahoma"/>
              </a:rPr>
              <a:t> </a:t>
            </a:r>
            <a:r>
              <a:rPr sz="3000" b="1" spc="-70" dirty="0">
                <a:solidFill>
                  <a:srgbClr val="2A4A81"/>
                </a:solidFill>
                <a:latin typeface="Tahoma"/>
                <a:cs typeface="Tahoma"/>
              </a:rPr>
              <a:t>chế</a:t>
            </a:r>
            <a:r>
              <a:rPr sz="3000" b="1" spc="-80" dirty="0">
                <a:solidFill>
                  <a:srgbClr val="2A4A81"/>
                </a:solidFill>
                <a:latin typeface="Tahoma"/>
                <a:cs typeface="Tahoma"/>
              </a:rPr>
              <a:t> </a:t>
            </a:r>
            <a:r>
              <a:rPr sz="3000" b="1" spc="-25" dirty="0">
                <a:solidFill>
                  <a:srgbClr val="2A4A81"/>
                </a:solidFill>
                <a:latin typeface="Tahoma"/>
                <a:cs typeface="Tahoma"/>
              </a:rPr>
              <a:t>và </a:t>
            </a:r>
            <a:r>
              <a:rPr sz="3000" b="1" spc="-20" dirty="0">
                <a:solidFill>
                  <a:srgbClr val="2A4A81"/>
                </a:solidFill>
                <a:latin typeface="Tahoma"/>
                <a:cs typeface="Tahoma"/>
              </a:rPr>
              <a:t>thách</a:t>
            </a:r>
            <a:r>
              <a:rPr sz="3000" b="1" spc="-170" dirty="0">
                <a:solidFill>
                  <a:srgbClr val="2A4A81"/>
                </a:solidFill>
                <a:latin typeface="Tahoma"/>
                <a:cs typeface="Tahoma"/>
              </a:rPr>
              <a:t> </a:t>
            </a:r>
            <a:r>
              <a:rPr sz="3000" b="1" spc="-25" dirty="0">
                <a:solidFill>
                  <a:srgbClr val="2A4A81"/>
                </a:solidFill>
                <a:latin typeface="Tahoma"/>
                <a:cs typeface="Tahoma"/>
              </a:rPr>
              <a:t>thức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73366" y="3231674"/>
            <a:ext cx="3606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165" dirty="0">
                <a:solidFill>
                  <a:srgbClr val="2A4A81"/>
                </a:solidFill>
                <a:latin typeface="Tahoma"/>
                <a:cs typeface="Tahoma"/>
              </a:rPr>
              <a:t>1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04681" y="3231674"/>
            <a:ext cx="3613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160" dirty="0">
                <a:solidFill>
                  <a:srgbClr val="2A4A81"/>
                </a:solidFill>
                <a:latin typeface="Tahoma"/>
                <a:cs typeface="Tahoma"/>
              </a:rPr>
              <a:t>2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868462" y="3231674"/>
            <a:ext cx="3606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165" dirty="0">
                <a:solidFill>
                  <a:srgbClr val="2A4A81"/>
                </a:solidFill>
                <a:latin typeface="Tahoma"/>
                <a:cs typeface="Tahoma"/>
              </a:rPr>
              <a:t>3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426446" y="3231674"/>
            <a:ext cx="3606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165" dirty="0">
                <a:solidFill>
                  <a:srgbClr val="2A4A81"/>
                </a:solidFill>
                <a:latin typeface="Tahoma"/>
                <a:cs typeface="Tahoma"/>
              </a:rPr>
              <a:t>4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591732" y="3231674"/>
            <a:ext cx="3606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165" dirty="0">
                <a:solidFill>
                  <a:srgbClr val="2A4A81"/>
                </a:solidFill>
                <a:latin typeface="Tahoma"/>
                <a:cs typeface="Tahoma"/>
              </a:rPr>
              <a:t>5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655338" y="3569747"/>
            <a:ext cx="2648585" cy="0"/>
          </a:xfrm>
          <a:custGeom>
            <a:avLst/>
            <a:gdLst/>
            <a:ahLst/>
            <a:cxnLst/>
            <a:rect l="l" t="t" r="r" b="b"/>
            <a:pathLst>
              <a:path w="2648585">
                <a:moveTo>
                  <a:pt x="0" y="0"/>
                </a:moveTo>
                <a:lnTo>
                  <a:pt x="2647988" y="0"/>
                </a:lnTo>
              </a:path>
            </a:pathLst>
          </a:custGeom>
          <a:ln w="28574">
            <a:solidFill>
              <a:srgbClr val="2A4A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99969" y="3569747"/>
            <a:ext cx="2648585" cy="0"/>
          </a:xfrm>
          <a:custGeom>
            <a:avLst/>
            <a:gdLst/>
            <a:ahLst/>
            <a:cxnLst/>
            <a:rect l="l" t="t" r="r" b="b"/>
            <a:pathLst>
              <a:path w="2648584">
                <a:moveTo>
                  <a:pt x="0" y="0"/>
                </a:moveTo>
                <a:lnTo>
                  <a:pt x="2647988" y="0"/>
                </a:lnTo>
              </a:path>
            </a:pathLst>
          </a:custGeom>
          <a:ln w="28574">
            <a:solidFill>
              <a:srgbClr val="2A4A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537253" y="3569747"/>
            <a:ext cx="2648585" cy="0"/>
          </a:xfrm>
          <a:custGeom>
            <a:avLst/>
            <a:gdLst/>
            <a:ahLst/>
            <a:cxnLst/>
            <a:rect l="l" t="t" r="r" b="b"/>
            <a:pathLst>
              <a:path w="2648584">
                <a:moveTo>
                  <a:pt x="0" y="0"/>
                </a:moveTo>
                <a:lnTo>
                  <a:pt x="2647988" y="0"/>
                </a:lnTo>
              </a:path>
            </a:pathLst>
          </a:custGeom>
          <a:ln w="28574">
            <a:solidFill>
              <a:srgbClr val="2A4A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823238" y="3569747"/>
            <a:ext cx="2648585" cy="0"/>
          </a:xfrm>
          <a:custGeom>
            <a:avLst/>
            <a:gdLst/>
            <a:ahLst/>
            <a:cxnLst/>
            <a:rect l="l" t="t" r="r" b="b"/>
            <a:pathLst>
              <a:path w="2648584">
                <a:moveTo>
                  <a:pt x="0" y="0"/>
                </a:moveTo>
                <a:lnTo>
                  <a:pt x="2647988" y="0"/>
                </a:lnTo>
              </a:path>
            </a:pathLst>
          </a:custGeom>
          <a:ln w="28574">
            <a:solidFill>
              <a:srgbClr val="2A4A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695" y="4774093"/>
            <a:ext cx="6829424" cy="36861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56845" y="1754306"/>
            <a:ext cx="5591175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67105" marR="5080" indent="-955040">
              <a:lnSpc>
                <a:spcPct val="100000"/>
              </a:lnSpc>
              <a:spcBef>
                <a:spcPts val="100"/>
              </a:spcBef>
            </a:pPr>
            <a:r>
              <a:rPr sz="8000" b="0" spc="-10" dirty="0">
                <a:latin typeface="Arial"/>
                <a:cs typeface="Arial"/>
              </a:rPr>
              <a:t>1.</a:t>
            </a:r>
            <a:r>
              <a:rPr sz="8000" b="0" spc="-1425" dirty="0">
                <a:latin typeface="Arial"/>
                <a:cs typeface="Arial"/>
              </a:rPr>
              <a:t> </a:t>
            </a:r>
            <a:r>
              <a:rPr sz="8000" b="0" dirty="0">
                <a:latin typeface="Arial"/>
                <a:cs typeface="Arial"/>
              </a:rPr>
              <a:t>Giới</a:t>
            </a:r>
            <a:r>
              <a:rPr sz="8000" b="0" spc="-380" dirty="0">
                <a:latin typeface="Arial"/>
                <a:cs typeface="Arial"/>
              </a:rPr>
              <a:t> </a:t>
            </a:r>
            <a:r>
              <a:rPr sz="8000" b="0" spc="375" dirty="0">
                <a:latin typeface="Arial"/>
                <a:cs typeface="Arial"/>
              </a:rPr>
              <a:t>thiệu </a:t>
            </a:r>
            <a:r>
              <a:rPr sz="8000" b="0" spc="320" dirty="0">
                <a:latin typeface="Arial"/>
                <a:cs typeface="Arial"/>
              </a:rPr>
              <a:t>codeguru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28571" y="4094217"/>
            <a:ext cx="10186035" cy="3454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3000" b="1" spc="150" dirty="0">
                <a:latin typeface="Tahoma"/>
                <a:cs typeface="Tahoma"/>
              </a:rPr>
              <a:t>AWS</a:t>
            </a:r>
            <a:r>
              <a:rPr sz="3000" b="1" spc="-165" dirty="0">
                <a:latin typeface="Tahoma"/>
                <a:cs typeface="Tahoma"/>
              </a:rPr>
              <a:t> </a:t>
            </a:r>
            <a:r>
              <a:rPr sz="3000" b="1" spc="-80" dirty="0">
                <a:latin typeface="Tahoma"/>
                <a:cs typeface="Tahoma"/>
              </a:rPr>
              <a:t>CodeGuru</a:t>
            </a:r>
            <a:r>
              <a:rPr sz="3000" b="1" spc="-130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là</a:t>
            </a:r>
            <a:r>
              <a:rPr sz="3000" b="1" spc="-130" dirty="0">
                <a:latin typeface="Tahoma"/>
                <a:cs typeface="Tahoma"/>
              </a:rPr>
              <a:t> </a:t>
            </a:r>
            <a:r>
              <a:rPr sz="3000" b="1" spc="-114" dirty="0">
                <a:latin typeface="Tahoma"/>
                <a:cs typeface="Tahoma"/>
              </a:rPr>
              <a:t>một</a:t>
            </a:r>
            <a:r>
              <a:rPr sz="3000" b="1" spc="-105" dirty="0">
                <a:latin typeface="Tahoma"/>
                <a:cs typeface="Tahoma"/>
              </a:rPr>
              <a:t> </a:t>
            </a:r>
            <a:r>
              <a:rPr sz="3000" b="1" spc="-70" dirty="0">
                <a:latin typeface="Tahoma"/>
                <a:cs typeface="Tahoma"/>
              </a:rPr>
              <a:t>dịch</a:t>
            </a:r>
            <a:r>
              <a:rPr sz="3000" b="1" spc="-130" dirty="0">
                <a:latin typeface="Tahoma"/>
                <a:cs typeface="Tahoma"/>
              </a:rPr>
              <a:t> </a:t>
            </a:r>
            <a:r>
              <a:rPr sz="3000" b="1" spc="-100" dirty="0">
                <a:latin typeface="Tahoma"/>
                <a:cs typeface="Tahoma"/>
              </a:rPr>
              <a:t>vụ</a:t>
            </a:r>
            <a:r>
              <a:rPr sz="3000" b="1" spc="-120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đám</a:t>
            </a:r>
            <a:r>
              <a:rPr sz="3000" b="1" spc="-130" dirty="0">
                <a:latin typeface="Tahoma"/>
                <a:cs typeface="Tahoma"/>
              </a:rPr>
              <a:t> </a:t>
            </a:r>
            <a:r>
              <a:rPr sz="3000" b="1" spc="-40" dirty="0">
                <a:latin typeface="Tahoma"/>
                <a:cs typeface="Tahoma"/>
              </a:rPr>
              <a:t>mây</a:t>
            </a:r>
            <a:r>
              <a:rPr sz="3000" b="1" spc="-125" dirty="0">
                <a:latin typeface="Tahoma"/>
                <a:cs typeface="Tahoma"/>
              </a:rPr>
              <a:t> </a:t>
            </a:r>
            <a:r>
              <a:rPr sz="3000" b="1" spc="-40" dirty="0">
                <a:latin typeface="Tahoma"/>
                <a:cs typeface="Tahoma"/>
              </a:rPr>
              <a:t>đột</a:t>
            </a:r>
            <a:r>
              <a:rPr sz="3000" b="1" spc="-130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phá</a:t>
            </a:r>
            <a:r>
              <a:rPr sz="3000" b="1" spc="-130" dirty="0">
                <a:latin typeface="Tahoma"/>
                <a:cs typeface="Tahoma"/>
              </a:rPr>
              <a:t> </a:t>
            </a:r>
            <a:r>
              <a:rPr sz="3000" b="1" spc="-20" dirty="0">
                <a:latin typeface="Tahoma"/>
                <a:cs typeface="Tahoma"/>
              </a:rPr>
              <a:t>cung </a:t>
            </a:r>
            <a:r>
              <a:rPr sz="3000" b="1" dirty="0">
                <a:latin typeface="Tahoma"/>
                <a:cs typeface="Tahoma"/>
              </a:rPr>
              <a:t>cấp</a:t>
            </a:r>
            <a:r>
              <a:rPr sz="3000" b="1" spc="-220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các</a:t>
            </a:r>
            <a:r>
              <a:rPr sz="3000" b="1" spc="-190" dirty="0">
                <a:latin typeface="Tahoma"/>
                <a:cs typeface="Tahoma"/>
              </a:rPr>
              <a:t> </a:t>
            </a:r>
            <a:r>
              <a:rPr sz="3000" b="1" spc="-20" dirty="0">
                <a:latin typeface="Tahoma"/>
                <a:cs typeface="Tahoma"/>
              </a:rPr>
              <a:t>đánh</a:t>
            </a:r>
            <a:r>
              <a:rPr sz="3000" b="1" spc="-140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giá</a:t>
            </a:r>
            <a:r>
              <a:rPr sz="3000" b="1" spc="-140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mã</a:t>
            </a:r>
            <a:r>
              <a:rPr sz="3000" b="1" spc="-140" dirty="0">
                <a:latin typeface="Tahoma"/>
                <a:cs typeface="Tahoma"/>
              </a:rPr>
              <a:t> </a:t>
            </a:r>
            <a:r>
              <a:rPr sz="3000" b="1" spc="-80" dirty="0">
                <a:latin typeface="Tahoma"/>
                <a:cs typeface="Tahoma"/>
              </a:rPr>
              <a:t>thông</a:t>
            </a:r>
            <a:r>
              <a:rPr sz="3000" b="1" spc="-140" dirty="0">
                <a:latin typeface="Tahoma"/>
                <a:cs typeface="Tahoma"/>
              </a:rPr>
              <a:t> </a:t>
            </a:r>
            <a:r>
              <a:rPr sz="3000" b="1" spc="-130" dirty="0">
                <a:latin typeface="Tahoma"/>
                <a:cs typeface="Tahoma"/>
              </a:rPr>
              <a:t>minh</a:t>
            </a:r>
            <a:r>
              <a:rPr sz="3000" b="1" spc="-90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và</a:t>
            </a:r>
            <a:r>
              <a:rPr sz="3000" b="1" spc="-140" dirty="0">
                <a:latin typeface="Tahoma"/>
                <a:cs typeface="Tahoma"/>
              </a:rPr>
              <a:t> </a:t>
            </a:r>
            <a:r>
              <a:rPr sz="3000" b="1" spc="-10" dirty="0">
                <a:latin typeface="Tahoma"/>
                <a:cs typeface="Tahoma"/>
              </a:rPr>
              <a:t>đề</a:t>
            </a:r>
            <a:r>
              <a:rPr sz="3000" b="1" spc="-140" dirty="0">
                <a:latin typeface="Tahoma"/>
                <a:cs typeface="Tahoma"/>
              </a:rPr>
              <a:t> </a:t>
            </a:r>
            <a:r>
              <a:rPr sz="3000" b="1" spc="-75" dirty="0">
                <a:latin typeface="Tahoma"/>
                <a:cs typeface="Tahoma"/>
              </a:rPr>
              <a:t>xuất</a:t>
            </a:r>
            <a:r>
              <a:rPr sz="3000" b="1" spc="-135" dirty="0">
                <a:latin typeface="Tahoma"/>
                <a:cs typeface="Tahoma"/>
              </a:rPr>
              <a:t> </a:t>
            </a:r>
            <a:r>
              <a:rPr sz="3000" b="1" spc="-60" dirty="0">
                <a:latin typeface="Tahoma"/>
                <a:cs typeface="Tahoma"/>
              </a:rPr>
              <a:t>giúp</a:t>
            </a:r>
            <a:r>
              <a:rPr sz="3000" b="1" spc="-140" dirty="0">
                <a:latin typeface="Tahoma"/>
                <a:cs typeface="Tahoma"/>
              </a:rPr>
              <a:t> </a:t>
            </a:r>
            <a:r>
              <a:rPr sz="3000" b="1" spc="-215" dirty="0">
                <a:latin typeface="Tahoma"/>
                <a:cs typeface="Tahoma"/>
              </a:rPr>
              <a:t>tự</a:t>
            </a:r>
            <a:r>
              <a:rPr sz="3000" b="1" spc="-60" dirty="0">
                <a:latin typeface="Tahoma"/>
                <a:cs typeface="Tahoma"/>
              </a:rPr>
              <a:t> </a:t>
            </a:r>
            <a:r>
              <a:rPr sz="3000" b="1" spc="-25" dirty="0">
                <a:latin typeface="Tahoma"/>
                <a:cs typeface="Tahoma"/>
              </a:rPr>
              <a:t>độn </a:t>
            </a:r>
            <a:r>
              <a:rPr sz="3000" b="1" spc="-95" dirty="0">
                <a:latin typeface="Tahoma"/>
                <a:cs typeface="Tahoma"/>
              </a:rPr>
              <a:t>tối</a:t>
            </a:r>
            <a:r>
              <a:rPr sz="3000" b="1" spc="-125" dirty="0">
                <a:latin typeface="Tahoma"/>
                <a:cs typeface="Tahoma"/>
              </a:rPr>
              <a:t> </a:t>
            </a:r>
            <a:r>
              <a:rPr sz="3000" b="1" spc="-225" dirty="0">
                <a:latin typeface="Tahoma"/>
                <a:cs typeface="Tahoma"/>
              </a:rPr>
              <a:t>ưu</a:t>
            </a:r>
            <a:r>
              <a:rPr sz="3000" b="1" spc="-60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hóa</a:t>
            </a:r>
            <a:r>
              <a:rPr sz="3000" b="1" spc="-220" dirty="0">
                <a:latin typeface="Tahoma"/>
                <a:cs typeface="Tahoma"/>
              </a:rPr>
              <a:t> </a:t>
            </a:r>
            <a:r>
              <a:rPr sz="3000" b="1" spc="-80" dirty="0">
                <a:latin typeface="Tahoma"/>
                <a:cs typeface="Tahoma"/>
              </a:rPr>
              <a:t>mã.</a:t>
            </a:r>
            <a:r>
              <a:rPr sz="3000" b="1" spc="-140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Với</a:t>
            </a:r>
            <a:r>
              <a:rPr sz="3000" b="1" spc="-220" dirty="0">
                <a:latin typeface="Tahoma"/>
                <a:cs typeface="Tahoma"/>
              </a:rPr>
              <a:t> </a:t>
            </a:r>
            <a:r>
              <a:rPr sz="3000" b="1" spc="-95" dirty="0">
                <a:latin typeface="Tahoma"/>
                <a:cs typeface="Tahoma"/>
              </a:rPr>
              <a:t>CodeGuru,</a:t>
            </a:r>
            <a:r>
              <a:rPr sz="3000" b="1" spc="-125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các</a:t>
            </a:r>
            <a:r>
              <a:rPr sz="3000" b="1" spc="-145" dirty="0">
                <a:latin typeface="Tahoma"/>
                <a:cs typeface="Tahoma"/>
              </a:rPr>
              <a:t> </a:t>
            </a:r>
            <a:r>
              <a:rPr sz="3000" b="1" spc="-10" dirty="0">
                <a:latin typeface="Tahoma"/>
                <a:cs typeface="Tahoma"/>
              </a:rPr>
              <a:t>nhà</a:t>
            </a:r>
            <a:r>
              <a:rPr sz="3000" b="1" spc="-140" dirty="0">
                <a:latin typeface="Tahoma"/>
                <a:cs typeface="Tahoma"/>
              </a:rPr>
              <a:t> </a:t>
            </a:r>
            <a:r>
              <a:rPr sz="3000" b="1" spc="-20" dirty="0">
                <a:latin typeface="Tahoma"/>
                <a:cs typeface="Tahoma"/>
              </a:rPr>
              <a:t>phát</a:t>
            </a:r>
            <a:r>
              <a:rPr sz="3000" b="1" spc="-140" dirty="0">
                <a:latin typeface="Tahoma"/>
                <a:cs typeface="Tahoma"/>
              </a:rPr>
              <a:t> </a:t>
            </a:r>
            <a:r>
              <a:rPr sz="3000" b="1" spc="-120" dirty="0">
                <a:latin typeface="Tahoma"/>
                <a:cs typeface="Tahoma"/>
              </a:rPr>
              <a:t>triển</a:t>
            </a:r>
            <a:r>
              <a:rPr sz="3000" b="1" spc="-100" dirty="0">
                <a:latin typeface="Tahoma"/>
                <a:cs typeface="Tahoma"/>
              </a:rPr>
              <a:t> </a:t>
            </a:r>
            <a:r>
              <a:rPr sz="3000" b="1" spc="-20" dirty="0">
                <a:latin typeface="Tahoma"/>
                <a:cs typeface="Tahoma"/>
              </a:rPr>
              <a:t>có</a:t>
            </a:r>
            <a:r>
              <a:rPr sz="3000" b="1" spc="-145" dirty="0">
                <a:latin typeface="Tahoma"/>
                <a:cs typeface="Tahoma"/>
              </a:rPr>
              <a:t> </a:t>
            </a:r>
            <a:r>
              <a:rPr sz="3000" b="1" spc="-25" dirty="0">
                <a:latin typeface="Tahoma"/>
                <a:cs typeface="Tahoma"/>
              </a:rPr>
              <a:t>thể </a:t>
            </a:r>
            <a:r>
              <a:rPr sz="3000" b="1" spc="-30" dirty="0">
                <a:latin typeface="Tahoma"/>
                <a:cs typeface="Tahoma"/>
              </a:rPr>
              <a:t>dễ</a:t>
            </a:r>
            <a:r>
              <a:rPr sz="3000" b="1" spc="-190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dàng</a:t>
            </a:r>
            <a:r>
              <a:rPr sz="3000" b="1" spc="-190" dirty="0">
                <a:latin typeface="Tahoma"/>
                <a:cs typeface="Tahoma"/>
              </a:rPr>
              <a:t> </a:t>
            </a:r>
            <a:r>
              <a:rPr sz="3000" b="1" spc="-25" dirty="0">
                <a:latin typeface="Tahoma"/>
                <a:cs typeface="Tahoma"/>
              </a:rPr>
              <a:t>xác</a:t>
            </a:r>
            <a:r>
              <a:rPr sz="3000" b="1" spc="-155" dirty="0">
                <a:latin typeface="Tahoma"/>
                <a:cs typeface="Tahoma"/>
              </a:rPr>
              <a:t> </a:t>
            </a:r>
            <a:r>
              <a:rPr sz="3000" b="1" spc="-75" dirty="0">
                <a:latin typeface="Tahoma"/>
                <a:cs typeface="Tahoma"/>
              </a:rPr>
              <a:t>định</a:t>
            </a:r>
            <a:r>
              <a:rPr sz="3000" b="1" spc="-145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các</a:t>
            </a:r>
            <a:r>
              <a:rPr sz="3000" b="1" spc="-155" dirty="0">
                <a:latin typeface="Tahoma"/>
                <a:cs typeface="Tahoma"/>
              </a:rPr>
              <a:t> </a:t>
            </a:r>
            <a:r>
              <a:rPr sz="3000" b="1" spc="-100" dirty="0">
                <a:latin typeface="Tahoma"/>
                <a:cs typeface="Tahoma"/>
              </a:rPr>
              <a:t>lỗi</a:t>
            </a:r>
            <a:r>
              <a:rPr sz="3000" b="1" spc="-120" dirty="0">
                <a:latin typeface="Tahoma"/>
                <a:cs typeface="Tahoma"/>
              </a:rPr>
              <a:t> </a:t>
            </a:r>
            <a:r>
              <a:rPr sz="3000" b="1" spc="-80" dirty="0">
                <a:latin typeface="Tahoma"/>
                <a:cs typeface="Tahoma"/>
              </a:rPr>
              <a:t>mã,</a:t>
            </a:r>
            <a:r>
              <a:rPr sz="3000" b="1" spc="-140" dirty="0">
                <a:latin typeface="Tahoma"/>
                <a:cs typeface="Tahoma"/>
              </a:rPr>
              <a:t> </a:t>
            </a:r>
            <a:r>
              <a:rPr sz="3000" b="1" spc="-60" dirty="0">
                <a:latin typeface="Tahoma"/>
                <a:cs typeface="Tahoma"/>
              </a:rPr>
              <a:t>lỗ</a:t>
            </a:r>
            <a:r>
              <a:rPr sz="3000" b="1" spc="-155" dirty="0">
                <a:latin typeface="Tahoma"/>
                <a:cs typeface="Tahoma"/>
              </a:rPr>
              <a:t> </a:t>
            </a:r>
            <a:r>
              <a:rPr sz="3000" b="1" spc="-70" dirty="0">
                <a:latin typeface="Tahoma"/>
                <a:cs typeface="Tahoma"/>
              </a:rPr>
              <a:t>hổng</a:t>
            </a:r>
            <a:r>
              <a:rPr sz="3000" b="1" spc="-150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bảo</a:t>
            </a:r>
            <a:r>
              <a:rPr sz="3000" b="1" spc="-155" dirty="0">
                <a:latin typeface="Tahoma"/>
                <a:cs typeface="Tahoma"/>
              </a:rPr>
              <a:t> </a:t>
            </a:r>
            <a:r>
              <a:rPr sz="3000" b="1" spc="-40" dirty="0">
                <a:latin typeface="Tahoma"/>
                <a:cs typeface="Tahoma"/>
              </a:rPr>
              <a:t>mật</a:t>
            </a:r>
            <a:r>
              <a:rPr sz="3000" b="1" spc="-155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và</a:t>
            </a:r>
            <a:r>
              <a:rPr sz="3000" b="1" spc="-155" dirty="0">
                <a:latin typeface="Tahoma"/>
                <a:cs typeface="Tahoma"/>
              </a:rPr>
              <a:t> </a:t>
            </a:r>
            <a:r>
              <a:rPr sz="3000" b="1" spc="-20" dirty="0">
                <a:latin typeface="Tahoma"/>
                <a:cs typeface="Tahoma"/>
              </a:rPr>
              <a:t>vấn</a:t>
            </a:r>
            <a:r>
              <a:rPr sz="3000" b="1" spc="-155" dirty="0">
                <a:latin typeface="Tahoma"/>
                <a:cs typeface="Tahoma"/>
              </a:rPr>
              <a:t> </a:t>
            </a:r>
            <a:r>
              <a:rPr sz="3000" b="1" spc="-25" dirty="0">
                <a:latin typeface="Tahoma"/>
                <a:cs typeface="Tahoma"/>
              </a:rPr>
              <a:t>đề </a:t>
            </a:r>
            <a:r>
              <a:rPr sz="3000" b="1" spc="-120" dirty="0">
                <a:latin typeface="Tahoma"/>
                <a:cs typeface="Tahoma"/>
              </a:rPr>
              <a:t>hiệu</a:t>
            </a:r>
            <a:r>
              <a:rPr sz="3000" b="1" spc="-100" dirty="0">
                <a:latin typeface="Tahoma"/>
                <a:cs typeface="Tahoma"/>
              </a:rPr>
              <a:t> </a:t>
            </a:r>
            <a:r>
              <a:rPr sz="3000" b="1" spc="-35" dirty="0">
                <a:latin typeface="Tahoma"/>
                <a:cs typeface="Tahoma"/>
              </a:rPr>
              <a:t>suất</a:t>
            </a:r>
            <a:r>
              <a:rPr sz="3000" b="1" spc="-185" dirty="0">
                <a:latin typeface="Tahoma"/>
                <a:cs typeface="Tahoma"/>
              </a:rPr>
              <a:t> </a:t>
            </a:r>
            <a:r>
              <a:rPr sz="3000" b="1" spc="-85" dirty="0">
                <a:latin typeface="Tahoma"/>
                <a:cs typeface="Tahoma"/>
              </a:rPr>
              <a:t>trong</a:t>
            </a:r>
            <a:r>
              <a:rPr sz="3000" b="1" spc="-135" dirty="0">
                <a:latin typeface="Tahoma"/>
                <a:cs typeface="Tahoma"/>
              </a:rPr>
              <a:t> </a:t>
            </a:r>
            <a:r>
              <a:rPr sz="3000" b="1" spc="-155" dirty="0">
                <a:latin typeface="Tahoma"/>
                <a:cs typeface="Tahoma"/>
              </a:rPr>
              <a:t>ứng</a:t>
            </a:r>
            <a:r>
              <a:rPr sz="3000" b="1" spc="-65" dirty="0">
                <a:latin typeface="Tahoma"/>
                <a:cs typeface="Tahoma"/>
              </a:rPr>
              <a:t> </a:t>
            </a:r>
            <a:r>
              <a:rPr sz="3000" b="1" spc="-60" dirty="0">
                <a:latin typeface="Tahoma"/>
                <a:cs typeface="Tahoma"/>
              </a:rPr>
              <a:t>dụng</a:t>
            </a:r>
            <a:r>
              <a:rPr sz="3000" b="1" spc="-160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của</a:t>
            </a:r>
            <a:r>
              <a:rPr sz="3000" b="1" spc="-185" dirty="0">
                <a:latin typeface="Tahoma"/>
                <a:cs typeface="Tahoma"/>
              </a:rPr>
              <a:t> </a:t>
            </a:r>
            <a:r>
              <a:rPr sz="3000" b="1" spc="-120" dirty="0">
                <a:latin typeface="Tahoma"/>
                <a:cs typeface="Tahoma"/>
              </a:rPr>
              <a:t>họ,</a:t>
            </a:r>
            <a:r>
              <a:rPr sz="3000" b="1" spc="-100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và</a:t>
            </a:r>
            <a:r>
              <a:rPr sz="3000" b="1" spc="-125" dirty="0">
                <a:latin typeface="Tahoma"/>
                <a:cs typeface="Tahoma"/>
              </a:rPr>
              <a:t> </a:t>
            </a:r>
            <a:r>
              <a:rPr sz="3000" b="1" spc="-50" dirty="0">
                <a:latin typeface="Tahoma"/>
                <a:cs typeface="Tahoma"/>
              </a:rPr>
              <a:t>nhận</a:t>
            </a:r>
            <a:r>
              <a:rPr sz="3000" b="1" spc="-130" dirty="0">
                <a:latin typeface="Tahoma"/>
                <a:cs typeface="Tahoma"/>
              </a:rPr>
              <a:t> </a:t>
            </a:r>
            <a:r>
              <a:rPr sz="3000" b="1" spc="-125" dirty="0">
                <a:latin typeface="Tahoma"/>
                <a:cs typeface="Tahoma"/>
              </a:rPr>
              <a:t>được</a:t>
            </a:r>
            <a:r>
              <a:rPr sz="3000" b="1" spc="-95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các</a:t>
            </a:r>
            <a:r>
              <a:rPr sz="3000" b="1" spc="-125" dirty="0">
                <a:latin typeface="Tahoma"/>
                <a:cs typeface="Tahoma"/>
              </a:rPr>
              <a:t> </a:t>
            </a:r>
            <a:r>
              <a:rPr sz="3000" b="1" spc="-25" dirty="0">
                <a:latin typeface="Tahoma"/>
                <a:cs typeface="Tahoma"/>
              </a:rPr>
              <a:t>đề </a:t>
            </a:r>
            <a:r>
              <a:rPr sz="3000" b="1" spc="-75" dirty="0">
                <a:latin typeface="Tahoma"/>
                <a:cs typeface="Tahoma"/>
              </a:rPr>
              <a:t>xuất</a:t>
            </a:r>
            <a:r>
              <a:rPr sz="3000" b="1" spc="-145" dirty="0">
                <a:latin typeface="Tahoma"/>
                <a:cs typeface="Tahoma"/>
              </a:rPr>
              <a:t> </a:t>
            </a:r>
            <a:r>
              <a:rPr sz="3000" b="1" spc="-50" dirty="0">
                <a:latin typeface="Tahoma"/>
                <a:cs typeface="Tahoma"/>
              </a:rPr>
              <a:t>hành</a:t>
            </a:r>
            <a:r>
              <a:rPr sz="3000" b="1" spc="-170" dirty="0">
                <a:latin typeface="Tahoma"/>
                <a:cs typeface="Tahoma"/>
              </a:rPr>
              <a:t> </a:t>
            </a:r>
            <a:r>
              <a:rPr sz="3000" b="1" spc="-35" dirty="0">
                <a:latin typeface="Tahoma"/>
                <a:cs typeface="Tahoma"/>
              </a:rPr>
              <a:t>động</a:t>
            </a:r>
            <a:r>
              <a:rPr sz="3000" b="1" spc="-185" dirty="0">
                <a:latin typeface="Tahoma"/>
                <a:cs typeface="Tahoma"/>
              </a:rPr>
              <a:t> </a:t>
            </a:r>
            <a:r>
              <a:rPr sz="3000" b="1" spc="-105" dirty="0">
                <a:latin typeface="Tahoma"/>
                <a:cs typeface="Tahoma"/>
              </a:rPr>
              <a:t>về</a:t>
            </a:r>
            <a:r>
              <a:rPr sz="3000" b="1" spc="-114" dirty="0">
                <a:latin typeface="Tahoma"/>
                <a:cs typeface="Tahoma"/>
              </a:rPr>
              <a:t> </a:t>
            </a:r>
            <a:r>
              <a:rPr sz="3000" b="1" spc="-25" dirty="0">
                <a:latin typeface="Tahoma"/>
                <a:cs typeface="Tahoma"/>
              </a:rPr>
              <a:t>cách</a:t>
            </a:r>
            <a:r>
              <a:rPr sz="3000" b="1" spc="-195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cải</a:t>
            </a:r>
            <a:r>
              <a:rPr sz="3000" b="1" spc="-160" dirty="0">
                <a:latin typeface="Tahoma"/>
                <a:cs typeface="Tahoma"/>
              </a:rPr>
              <a:t> </a:t>
            </a:r>
            <a:r>
              <a:rPr sz="3000" b="1" spc="-114" dirty="0">
                <a:latin typeface="Tahoma"/>
                <a:cs typeface="Tahoma"/>
              </a:rPr>
              <a:t>thiện</a:t>
            </a:r>
            <a:r>
              <a:rPr sz="3000" b="1" spc="-105" dirty="0">
                <a:latin typeface="Tahoma"/>
                <a:cs typeface="Tahoma"/>
              </a:rPr>
              <a:t> </a:t>
            </a:r>
            <a:r>
              <a:rPr sz="3000" b="1" spc="-10" dirty="0">
                <a:latin typeface="Tahoma"/>
                <a:cs typeface="Tahoma"/>
              </a:rPr>
              <a:t>chúng.</a:t>
            </a:r>
            <a:endParaRPr sz="3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324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2.</a:t>
            </a:r>
            <a:r>
              <a:rPr spc="-225" dirty="0"/>
              <a:t> </a:t>
            </a:r>
            <a:r>
              <a:rPr dirty="0"/>
              <a:t>Lý</a:t>
            </a:r>
            <a:r>
              <a:rPr spc="-325" dirty="0"/>
              <a:t> </a:t>
            </a:r>
            <a:r>
              <a:rPr dirty="0"/>
              <a:t>do</a:t>
            </a:r>
            <a:r>
              <a:rPr spc="-215" dirty="0"/>
              <a:t> </a:t>
            </a:r>
            <a:r>
              <a:rPr dirty="0"/>
              <a:t>của</a:t>
            </a:r>
            <a:r>
              <a:rPr spc="-215" dirty="0"/>
              <a:t> </a:t>
            </a:r>
            <a:r>
              <a:rPr spc="-120" dirty="0"/>
              <a:t>việc</a:t>
            </a:r>
            <a:r>
              <a:rPr spc="-215" dirty="0"/>
              <a:t> </a:t>
            </a:r>
            <a:r>
              <a:rPr spc="-270" dirty="0"/>
              <a:t>sử</a:t>
            </a:r>
            <a:r>
              <a:rPr spc="-110" dirty="0"/>
              <a:t> </a:t>
            </a:r>
            <a:r>
              <a:rPr spc="-25" dirty="0"/>
              <a:t>dụng</a:t>
            </a:r>
            <a:r>
              <a:rPr spc="-215" dirty="0"/>
              <a:t> </a:t>
            </a:r>
            <a:r>
              <a:rPr spc="-40" dirty="0"/>
              <a:t>CodeGuru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10568" y="3379979"/>
            <a:ext cx="9281795" cy="5379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8925" indent="-276225">
              <a:lnSpc>
                <a:spcPct val="100000"/>
              </a:lnSpc>
              <a:spcBef>
                <a:spcPts val="100"/>
              </a:spcBef>
              <a:buChar char="-"/>
              <a:tabLst>
                <a:tab pos="288925" algn="l"/>
              </a:tabLst>
            </a:pPr>
            <a:r>
              <a:rPr sz="3000" b="1" dirty="0">
                <a:latin typeface="Tahoma"/>
                <a:cs typeface="Tahoma"/>
              </a:rPr>
              <a:t>Cải</a:t>
            </a:r>
            <a:r>
              <a:rPr sz="3000" b="1" spc="-105" dirty="0">
                <a:latin typeface="Tahoma"/>
                <a:cs typeface="Tahoma"/>
              </a:rPr>
              <a:t> </a:t>
            </a:r>
            <a:r>
              <a:rPr sz="3000" b="1" spc="-80" dirty="0">
                <a:latin typeface="Tahoma"/>
                <a:cs typeface="Tahoma"/>
              </a:rPr>
              <a:t>thiện</a:t>
            </a:r>
            <a:r>
              <a:rPr sz="3000" b="1" spc="-100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chất</a:t>
            </a:r>
            <a:r>
              <a:rPr sz="3000" b="1" spc="-100" dirty="0">
                <a:latin typeface="Tahoma"/>
                <a:cs typeface="Tahoma"/>
              </a:rPr>
              <a:t> </a:t>
            </a:r>
            <a:r>
              <a:rPr sz="3000" b="1" spc="-90" dirty="0">
                <a:latin typeface="Tahoma"/>
                <a:cs typeface="Tahoma"/>
              </a:rPr>
              <a:t>lượng</a:t>
            </a:r>
            <a:r>
              <a:rPr sz="3000" b="1" spc="-100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mã</a:t>
            </a:r>
            <a:r>
              <a:rPr sz="3000" b="1" spc="-100" dirty="0">
                <a:latin typeface="Tahoma"/>
                <a:cs typeface="Tahoma"/>
              </a:rPr>
              <a:t> </a:t>
            </a:r>
            <a:r>
              <a:rPr sz="3000" b="1" spc="-10" dirty="0">
                <a:latin typeface="Tahoma"/>
                <a:cs typeface="Tahoma"/>
              </a:rPr>
              <a:t>nguồn:</a:t>
            </a:r>
            <a:endParaRPr sz="3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ahoma"/>
              <a:buChar char="-"/>
            </a:pPr>
            <a:endParaRPr sz="4100">
              <a:latin typeface="Tahoma"/>
              <a:cs typeface="Tahoma"/>
            </a:endParaRPr>
          </a:p>
          <a:p>
            <a:pPr marL="288925" indent="-276225">
              <a:lnSpc>
                <a:spcPct val="100000"/>
              </a:lnSpc>
              <a:buChar char="-"/>
              <a:tabLst>
                <a:tab pos="288925" algn="l"/>
              </a:tabLst>
            </a:pPr>
            <a:r>
              <a:rPr sz="3000" b="1" spc="-35" dirty="0">
                <a:latin typeface="Tahoma"/>
                <a:cs typeface="Tahoma"/>
              </a:rPr>
              <a:t>Tiết</a:t>
            </a:r>
            <a:r>
              <a:rPr sz="3000" b="1" spc="-135" dirty="0">
                <a:latin typeface="Tahoma"/>
                <a:cs typeface="Tahoma"/>
              </a:rPr>
              <a:t> </a:t>
            </a:r>
            <a:r>
              <a:rPr sz="3000" b="1" spc="-105" dirty="0">
                <a:latin typeface="Tahoma"/>
                <a:cs typeface="Tahoma"/>
              </a:rPr>
              <a:t>kiệm</a:t>
            </a:r>
            <a:r>
              <a:rPr sz="3000" b="1" spc="-114" dirty="0">
                <a:latin typeface="Tahoma"/>
                <a:cs typeface="Tahoma"/>
              </a:rPr>
              <a:t> </a:t>
            </a:r>
            <a:r>
              <a:rPr sz="3000" b="1" spc="-55" dirty="0">
                <a:latin typeface="Tahoma"/>
                <a:cs typeface="Tahoma"/>
              </a:rPr>
              <a:t>thời</a:t>
            </a:r>
            <a:r>
              <a:rPr sz="3000" b="1" spc="-120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gian</a:t>
            </a:r>
            <a:r>
              <a:rPr sz="3000" b="1" spc="-125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và</a:t>
            </a:r>
            <a:r>
              <a:rPr sz="3000" b="1" spc="-120" dirty="0">
                <a:latin typeface="Tahoma"/>
                <a:cs typeface="Tahoma"/>
              </a:rPr>
              <a:t> </a:t>
            </a:r>
            <a:r>
              <a:rPr sz="3000" b="1" spc="-40" dirty="0">
                <a:latin typeface="Tahoma"/>
                <a:cs typeface="Tahoma"/>
              </a:rPr>
              <a:t>chi</a:t>
            </a:r>
            <a:r>
              <a:rPr sz="3000" b="1" spc="-125" dirty="0">
                <a:latin typeface="Tahoma"/>
                <a:cs typeface="Tahoma"/>
              </a:rPr>
              <a:t> </a:t>
            </a:r>
            <a:r>
              <a:rPr sz="3000" b="1" spc="-25" dirty="0">
                <a:latin typeface="Tahoma"/>
                <a:cs typeface="Tahoma"/>
              </a:rPr>
              <a:t>phí</a:t>
            </a:r>
            <a:endParaRPr sz="3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ahoma"/>
              <a:buChar char="-"/>
            </a:pPr>
            <a:endParaRPr sz="3200">
              <a:latin typeface="Tahoma"/>
              <a:cs typeface="Tahoma"/>
            </a:endParaRPr>
          </a:p>
          <a:p>
            <a:pPr marL="288925" indent="-276225">
              <a:lnSpc>
                <a:spcPct val="100000"/>
              </a:lnSpc>
              <a:buChar char="-"/>
              <a:tabLst>
                <a:tab pos="288925" algn="l"/>
              </a:tabLst>
            </a:pPr>
            <a:r>
              <a:rPr sz="3000" b="1" spc="-25" dirty="0">
                <a:latin typeface="Tahoma"/>
                <a:cs typeface="Tahoma"/>
              </a:rPr>
              <a:t>Tính</a:t>
            </a:r>
            <a:r>
              <a:rPr sz="3000" b="1" spc="-125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bảo</a:t>
            </a:r>
            <a:r>
              <a:rPr sz="3000" b="1" spc="-120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mật</a:t>
            </a:r>
            <a:r>
              <a:rPr sz="3000" b="1" spc="-125" dirty="0">
                <a:latin typeface="Tahoma"/>
                <a:cs typeface="Tahoma"/>
              </a:rPr>
              <a:t> </a:t>
            </a:r>
            <a:r>
              <a:rPr sz="3000" b="1" spc="-25" dirty="0">
                <a:latin typeface="Tahoma"/>
                <a:cs typeface="Tahoma"/>
              </a:rPr>
              <a:t>cao</a:t>
            </a:r>
            <a:endParaRPr sz="3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ahoma"/>
              <a:buChar char="-"/>
            </a:pPr>
            <a:endParaRPr sz="3200">
              <a:latin typeface="Tahoma"/>
              <a:cs typeface="Tahoma"/>
            </a:endParaRPr>
          </a:p>
          <a:p>
            <a:pPr marL="288925" indent="-276225">
              <a:lnSpc>
                <a:spcPct val="100000"/>
              </a:lnSpc>
              <a:buChar char="-"/>
              <a:tabLst>
                <a:tab pos="288925" algn="l"/>
              </a:tabLst>
            </a:pPr>
            <a:r>
              <a:rPr sz="3000" b="1" spc="-30" dirty="0">
                <a:latin typeface="Tahoma"/>
                <a:cs typeface="Tahoma"/>
              </a:rPr>
              <a:t>Sử</a:t>
            </a:r>
            <a:r>
              <a:rPr sz="3000" b="1" spc="-180" dirty="0">
                <a:latin typeface="Tahoma"/>
                <a:cs typeface="Tahoma"/>
              </a:rPr>
              <a:t> </a:t>
            </a:r>
            <a:r>
              <a:rPr sz="3000" b="1" spc="-20" dirty="0">
                <a:latin typeface="Tahoma"/>
                <a:cs typeface="Tahoma"/>
              </a:rPr>
              <a:t>dụng</a:t>
            </a:r>
            <a:r>
              <a:rPr sz="3000" b="1" spc="-150" dirty="0">
                <a:latin typeface="Tahoma"/>
                <a:cs typeface="Tahoma"/>
              </a:rPr>
              <a:t> </a:t>
            </a:r>
            <a:r>
              <a:rPr sz="3000" b="1" spc="-60" dirty="0">
                <a:latin typeface="Tahoma"/>
                <a:cs typeface="Tahoma"/>
              </a:rPr>
              <a:t>Machine</a:t>
            </a:r>
            <a:r>
              <a:rPr sz="3000" b="1" spc="-150" dirty="0">
                <a:latin typeface="Tahoma"/>
                <a:cs typeface="Tahoma"/>
              </a:rPr>
              <a:t> </a:t>
            </a:r>
            <a:r>
              <a:rPr sz="3000" b="1" spc="-40" dirty="0">
                <a:latin typeface="Tahoma"/>
                <a:cs typeface="Tahoma"/>
              </a:rPr>
              <a:t>Learning</a:t>
            </a:r>
            <a:r>
              <a:rPr sz="3000" b="1" spc="-150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để</a:t>
            </a:r>
            <a:r>
              <a:rPr sz="3000" b="1" spc="-150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cải</a:t>
            </a:r>
            <a:r>
              <a:rPr sz="3000" b="1" spc="-150" dirty="0">
                <a:latin typeface="Tahoma"/>
                <a:cs typeface="Tahoma"/>
              </a:rPr>
              <a:t> </a:t>
            </a:r>
            <a:r>
              <a:rPr sz="3000" b="1" spc="-75" dirty="0">
                <a:latin typeface="Tahoma"/>
                <a:cs typeface="Tahoma"/>
              </a:rPr>
              <a:t>thiện</a:t>
            </a:r>
            <a:r>
              <a:rPr sz="3000" b="1" spc="-145" dirty="0">
                <a:latin typeface="Tahoma"/>
                <a:cs typeface="Tahoma"/>
              </a:rPr>
              <a:t> </a:t>
            </a:r>
            <a:r>
              <a:rPr sz="3000" b="1" spc="-90" dirty="0">
                <a:latin typeface="Tahoma"/>
                <a:cs typeface="Tahoma"/>
              </a:rPr>
              <a:t>hiệu</a:t>
            </a:r>
            <a:r>
              <a:rPr sz="3000" b="1" spc="-130" dirty="0">
                <a:latin typeface="Tahoma"/>
                <a:cs typeface="Tahoma"/>
              </a:rPr>
              <a:t> </a:t>
            </a:r>
            <a:r>
              <a:rPr sz="3000" b="1" spc="-20" dirty="0">
                <a:latin typeface="Tahoma"/>
                <a:cs typeface="Tahoma"/>
              </a:rPr>
              <a:t>suất</a:t>
            </a:r>
            <a:endParaRPr sz="3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ahoma"/>
              <a:buChar char="-"/>
            </a:pPr>
            <a:endParaRPr sz="3200">
              <a:latin typeface="Tahoma"/>
              <a:cs typeface="Tahoma"/>
            </a:endParaRPr>
          </a:p>
          <a:p>
            <a:pPr marL="288925" indent="-276225">
              <a:lnSpc>
                <a:spcPct val="100000"/>
              </a:lnSpc>
              <a:buChar char="-"/>
              <a:tabLst>
                <a:tab pos="288925" algn="l"/>
              </a:tabLst>
            </a:pPr>
            <a:r>
              <a:rPr sz="3000" b="1" dirty="0">
                <a:latin typeface="Tahoma"/>
                <a:cs typeface="Tahoma"/>
              </a:rPr>
              <a:t>Giá</a:t>
            </a:r>
            <a:r>
              <a:rPr sz="3000" b="1" spc="-100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cả</a:t>
            </a:r>
            <a:r>
              <a:rPr sz="3000" b="1" spc="-95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hợp</a:t>
            </a:r>
            <a:r>
              <a:rPr sz="3000" b="1" spc="-95" dirty="0">
                <a:latin typeface="Tahoma"/>
                <a:cs typeface="Tahoma"/>
              </a:rPr>
              <a:t> </a:t>
            </a:r>
            <a:r>
              <a:rPr sz="3000" b="1" spc="-25" dirty="0">
                <a:latin typeface="Tahoma"/>
                <a:cs typeface="Tahoma"/>
              </a:rPr>
              <a:t>lý</a:t>
            </a:r>
            <a:endParaRPr sz="3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ahoma"/>
              <a:buChar char="-"/>
            </a:pPr>
            <a:endParaRPr sz="3200">
              <a:latin typeface="Tahoma"/>
              <a:cs typeface="Tahoma"/>
            </a:endParaRPr>
          </a:p>
          <a:p>
            <a:pPr marL="288925" indent="-276225">
              <a:lnSpc>
                <a:spcPct val="100000"/>
              </a:lnSpc>
              <a:buChar char="-"/>
              <a:tabLst>
                <a:tab pos="288925" algn="l"/>
              </a:tabLst>
            </a:pPr>
            <a:r>
              <a:rPr sz="3000" b="1" dirty="0">
                <a:latin typeface="Tahoma"/>
                <a:cs typeface="Tahoma"/>
              </a:rPr>
              <a:t>Tối</a:t>
            </a:r>
            <a:r>
              <a:rPr sz="3000" b="1" spc="-190" dirty="0">
                <a:latin typeface="Tahoma"/>
                <a:cs typeface="Tahoma"/>
              </a:rPr>
              <a:t> </a:t>
            </a:r>
            <a:r>
              <a:rPr sz="3000" b="1" spc="-195" dirty="0">
                <a:latin typeface="Tahoma"/>
                <a:cs typeface="Tahoma"/>
              </a:rPr>
              <a:t>ưu</a:t>
            </a:r>
            <a:r>
              <a:rPr sz="3000" b="1" spc="-40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hóa</a:t>
            </a:r>
            <a:r>
              <a:rPr sz="3000" b="1" spc="-110" dirty="0">
                <a:latin typeface="Tahoma"/>
                <a:cs typeface="Tahoma"/>
              </a:rPr>
              <a:t> </a:t>
            </a:r>
            <a:r>
              <a:rPr sz="3000" b="1" spc="-90" dirty="0">
                <a:latin typeface="Tahoma"/>
                <a:cs typeface="Tahoma"/>
              </a:rPr>
              <a:t>hiệu</a:t>
            </a:r>
            <a:r>
              <a:rPr sz="3000" b="1" spc="-114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suất</a:t>
            </a:r>
            <a:r>
              <a:rPr sz="3000" b="1" spc="-114" dirty="0">
                <a:latin typeface="Tahoma"/>
                <a:cs typeface="Tahoma"/>
              </a:rPr>
              <a:t> </a:t>
            </a:r>
            <a:r>
              <a:rPr sz="3000" b="1" spc="-95" dirty="0">
                <a:latin typeface="Tahoma"/>
                <a:cs typeface="Tahoma"/>
              </a:rPr>
              <a:t>ứng</a:t>
            </a:r>
            <a:r>
              <a:rPr sz="3000" b="1" spc="-110" dirty="0">
                <a:latin typeface="Tahoma"/>
                <a:cs typeface="Tahoma"/>
              </a:rPr>
              <a:t> </a:t>
            </a:r>
            <a:r>
              <a:rPr sz="3000" b="1" spc="-20" dirty="0">
                <a:latin typeface="Tahoma"/>
                <a:cs typeface="Tahoma"/>
              </a:rPr>
              <a:t>dụng</a:t>
            </a:r>
            <a:endParaRPr sz="3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45" dirty="0">
                <a:latin typeface="Calibri"/>
                <a:cs typeface="Calibri"/>
              </a:rPr>
              <a:t>Các</a:t>
            </a:r>
            <a:r>
              <a:rPr spc="290" dirty="0">
                <a:latin typeface="Calibri"/>
                <a:cs typeface="Calibri"/>
              </a:rPr>
              <a:t> tính </a:t>
            </a:r>
            <a:r>
              <a:rPr spc="565" dirty="0">
                <a:latin typeface="Calibri"/>
                <a:cs typeface="Calibri"/>
              </a:rPr>
              <a:t>năng</a:t>
            </a:r>
            <a:r>
              <a:rPr spc="295" dirty="0">
                <a:latin typeface="Calibri"/>
                <a:cs typeface="Calibri"/>
              </a:rPr>
              <a:t> </a:t>
            </a:r>
            <a:r>
              <a:rPr spc="340" dirty="0">
                <a:latin typeface="Calibri"/>
                <a:cs typeface="Calibri"/>
              </a:rPr>
              <a:t>chính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2074" y="4399858"/>
            <a:ext cx="123824" cy="1238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2074" y="4933258"/>
            <a:ext cx="123824" cy="1238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2074" y="5466658"/>
            <a:ext cx="123824" cy="1238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2074" y="6000058"/>
            <a:ext cx="123824" cy="1238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2074" y="6533458"/>
            <a:ext cx="123824" cy="12382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016000" y="2510734"/>
            <a:ext cx="17225010" cy="429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5"/>
              </a:spcBef>
            </a:pPr>
            <a:r>
              <a:rPr sz="3000" b="1" dirty="0">
                <a:latin typeface="Tahoma"/>
                <a:cs typeface="Tahoma"/>
              </a:rPr>
              <a:t>Amazon</a:t>
            </a:r>
            <a:r>
              <a:rPr sz="3000" b="1" spc="-220" dirty="0">
                <a:latin typeface="Tahoma"/>
                <a:cs typeface="Tahoma"/>
              </a:rPr>
              <a:t> </a:t>
            </a:r>
            <a:r>
              <a:rPr sz="3000" b="1" spc="-80" dirty="0">
                <a:latin typeface="Tahoma"/>
                <a:cs typeface="Tahoma"/>
              </a:rPr>
              <a:t>CodeGuru</a:t>
            </a:r>
            <a:r>
              <a:rPr sz="3000" b="1" spc="-140" dirty="0">
                <a:latin typeface="Tahoma"/>
                <a:cs typeface="Tahoma"/>
              </a:rPr>
              <a:t> </a:t>
            </a:r>
            <a:r>
              <a:rPr sz="3000" b="1" spc="-145" dirty="0">
                <a:latin typeface="Tahoma"/>
                <a:cs typeface="Tahoma"/>
              </a:rPr>
              <a:t>Reviewer:</a:t>
            </a:r>
            <a:r>
              <a:rPr sz="3000" b="1" spc="-75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là</a:t>
            </a:r>
            <a:r>
              <a:rPr sz="3000" b="1" spc="-200" dirty="0">
                <a:latin typeface="Tahoma"/>
                <a:cs typeface="Tahoma"/>
              </a:rPr>
              <a:t> </a:t>
            </a:r>
            <a:r>
              <a:rPr sz="3000" b="1" spc="-114" dirty="0">
                <a:latin typeface="Tahoma"/>
                <a:cs typeface="Tahoma"/>
              </a:rPr>
              <a:t>một</a:t>
            </a:r>
            <a:r>
              <a:rPr sz="3000" b="1" spc="-105" dirty="0">
                <a:latin typeface="Tahoma"/>
                <a:cs typeface="Tahoma"/>
              </a:rPr>
              <a:t> </a:t>
            </a:r>
            <a:r>
              <a:rPr sz="3000" b="1" spc="-60" dirty="0">
                <a:latin typeface="Tahoma"/>
                <a:cs typeface="Tahoma"/>
              </a:rPr>
              <a:t>công</a:t>
            </a:r>
            <a:r>
              <a:rPr sz="3000" b="1" spc="-125" dirty="0">
                <a:latin typeface="Tahoma"/>
                <a:cs typeface="Tahoma"/>
              </a:rPr>
              <a:t> </a:t>
            </a:r>
            <a:r>
              <a:rPr sz="3000" b="1" spc="-55" dirty="0">
                <a:latin typeface="Tahoma"/>
                <a:cs typeface="Tahoma"/>
              </a:rPr>
              <a:t>cụ</a:t>
            </a:r>
            <a:r>
              <a:rPr sz="3000" b="1" spc="-125" dirty="0">
                <a:latin typeface="Tahoma"/>
                <a:cs typeface="Tahoma"/>
              </a:rPr>
              <a:t> </a:t>
            </a:r>
            <a:r>
              <a:rPr sz="3000" b="1" spc="-60" dirty="0">
                <a:latin typeface="Tahoma"/>
                <a:cs typeface="Tahoma"/>
              </a:rPr>
              <a:t>giúp</a:t>
            </a:r>
            <a:r>
              <a:rPr sz="3000" b="1" spc="-130" dirty="0">
                <a:latin typeface="Tahoma"/>
                <a:cs typeface="Tahoma"/>
              </a:rPr>
              <a:t> tìm</a:t>
            </a:r>
            <a:r>
              <a:rPr sz="3000" b="1" spc="-90" dirty="0">
                <a:latin typeface="Tahoma"/>
                <a:cs typeface="Tahoma"/>
              </a:rPr>
              <a:t> </a:t>
            </a:r>
            <a:r>
              <a:rPr sz="3000" b="1" spc="-155" dirty="0">
                <a:latin typeface="Tahoma"/>
                <a:cs typeface="Tahoma"/>
              </a:rPr>
              <a:t>kiếm</a:t>
            </a:r>
            <a:r>
              <a:rPr sz="3000" b="1" spc="-65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các</a:t>
            </a:r>
            <a:r>
              <a:rPr sz="3000" b="1" spc="-125" dirty="0">
                <a:latin typeface="Tahoma"/>
                <a:cs typeface="Tahoma"/>
              </a:rPr>
              <a:t> </a:t>
            </a:r>
            <a:r>
              <a:rPr sz="3000" b="1" spc="-20" dirty="0">
                <a:latin typeface="Tahoma"/>
                <a:cs typeface="Tahoma"/>
              </a:rPr>
              <a:t>vấn</a:t>
            </a:r>
            <a:r>
              <a:rPr sz="3000" b="1" spc="-125" dirty="0">
                <a:latin typeface="Tahoma"/>
                <a:cs typeface="Tahoma"/>
              </a:rPr>
              <a:t> </a:t>
            </a:r>
            <a:r>
              <a:rPr sz="3000" b="1" spc="-10" dirty="0">
                <a:latin typeface="Tahoma"/>
                <a:cs typeface="Tahoma"/>
              </a:rPr>
              <a:t>đề</a:t>
            </a:r>
            <a:r>
              <a:rPr sz="3000" b="1" spc="-130" dirty="0">
                <a:latin typeface="Tahoma"/>
                <a:cs typeface="Tahoma"/>
              </a:rPr>
              <a:t> </a:t>
            </a:r>
            <a:r>
              <a:rPr sz="3000" b="1" spc="-85" dirty="0">
                <a:latin typeface="Tahoma"/>
                <a:cs typeface="Tahoma"/>
              </a:rPr>
              <a:t>trong</a:t>
            </a:r>
            <a:r>
              <a:rPr sz="3000" b="1" spc="-125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mã</a:t>
            </a:r>
            <a:r>
              <a:rPr sz="3000" b="1" spc="-125" dirty="0">
                <a:latin typeface="Tahoma"/>
                <a:cs typeface="Tahoma"/>
              </a:rPr>
              <a:t> </a:t>
            </a:r>
            <a:r>
              <a:rPr sz="3000" b="1" spc="-90" dirty="0">
                <a:latin typeface="Tahoma"/>
                <a:cs typeface="Tahoma"/>
              </a:rPr>
              <a:t>nguồn</a:t>
            </a:r>
            <a:r>
              <a:rPr sz="3000" b="1" spc="-125" dirty="0">
                <a:latin typeface="Tahoma"/>
                <a:cs typeface="Tahoma"/>
              </a:rPr>
              <a:t> </a:t>
            </a:r>
            <a:r>
              <a:rPr sz="3000" b="1" spc="-100" dirty="0">
                <a:latin typeface="Tahoma"/>
                <a:cs typeface="Tahoma"/>
              </a:rPr>
              <a:t>Java</a:t>
            </a:r>
            <a:r>
              <a:rPr sz="3000" b="1" spc="-120" dirty="0">
                <a:latin typeface="Tahoma"/>
                <a:cs typeface="Tahoma"/>
              </a:rPr>
              <a:t> </a:t>
            </a:r>
            <a:r>
              <a:rPr sz="3000" b="1" spc="-25" dirty="0">
                <a:latin typeface="Tahoma"/>
                <a:cs typeface="Tahoma"/>
              </a:rPr>
              <a:t>và </a:t>
            </a:r>
            <a:r>
              <a:rPr sz="3000" b="1" spc="-75" dirty="0">
                <a:latin typeface="Tahoma"/>
                <a:cs typeface="Tahoma"/>
              </a:rPr>
              <a:t>Python</a:t>
            </a:r>
            <a:r>
              <a:rPr sz="3000" b="1" spc="-145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của</a:t>
            </a:r>
            <a:r>
              <a:rPr sz="3000" b="1" spc="-220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bạn</a:t>
            </a:r>
            <a:r>
              <a:rPr sz="3000" b="1" spc="-220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và</a:t>
            </a:r>
            <a:r>
              <a:rPr sz="3000" b="1" spc="-165" dirty="0">
                <a:latin typeface="Tahoma"/>
                <a:cs typeface="Tahoma"/>
              </a:rPr>
              <a:t> </a:t>
            </a:r>
            <a:r>
              <a:rPr sz="3000" b="1" spc="-70" dirty="0">
                <a:latin typeface="Tahoma"/>
                <a:cs typeface="Tahoma"/>
              </a:rPr>
              <a:t>cung</a:t>
            </a:r>
            <a:r>
              <a:rPr sz="3000" b="1" spc="-135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cấp</a:t>
            </a:r>
            <a:r>
              <a:rPr sz="3000" b="1" spc="-140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các</a:t>
            </a:r>
            <a:r>
              <a:rPr sz="3000" b="1" spc="-135" dirty="0">
                <a:latin typeface="Tahoma"/>
                <a:cs typeface="Tahoma"/>
              </a:rPr>
              <a:t> </a:t>
            </a:r>
            <a:r>
              <a:rPr sz="3000" b="1" spc="-125" dirty="0">
                <a:latin typeface="Tahoma"/>
                <a:cs typeface="Tahoma"/>
              </a:rPr>
              <a:t>khuyến</a:t>
            </a:r>
            <a:r>
              <a:rPr sz="3000" b="1" spc="-95" dirty="0">
                <a:latin typeface="Tahoma"/>
                <a:cs typeface="Tahoma"/>
              </a:rPr>
              <a:t> </a:t>
            </a:r>
            <a:r>
              <a:rPr sz="3000" b="1" spc="-80" dirty="0">
                <a:latin typeface="Tahoma"/>
                <a:cs typeface="Tahoma"/>
              </a:rPr>
              <a:t>nghị</a:t>
            </a:r>
            <a:r>
              <a:rPr sz="3000" b="1" spc="-135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và</a:t>
            </a:r>
            <a:r>
              <a:rPr sz="3000" b="1" spc="-140" dirty="0">
                <a:latin typeface="Tahoma"/>
                <a:cs typeface="Tahoma"/>
              </a:rPr>
              <a:t> </a:t>
            </a:r>
            <a:r>
              <a:rPr sz="3000" b="1" spc="-50" dirty="0">
                <a:latin typeface="Tahoma"/>
                <a:cs typeface="Tahoma"/>
              </a:rPr>
              <a:t>nhận</a:t>
            </a:r>
            <a:r>
              <a:rPr sz="3000" b="1" spc="-135" dirty="0">
                <a:latin typeface="Tahoma"/>
                <a:cs typeface="Tahoma"/>
              </a:rPr>
              <a:t> </a:t>
            </a:r>
            <a:r>
              <a:rPr sz="3000" b="1" spc="-140" dirty="0">
                <a:latin typeface="Tahoma"/>
                <a:cs typeface="Tahoma"/>
              </a:rPr>
              <a:t>xét</a:t>
            </a:r>
            <a:r>
              <a:rPr sz="3000" b="1" spc="-80" dirty="0">
                <a:latin typeface="Tahoma"/>
                <a:cs typeface="Tahoma"/>
              </a:rPr>
              <a:t> </a:t>
            </a:r>
            <a:r>
              <a:rPr sz="3000" b="1" spc="-10" dirty="0">
                <a:latin typeface="Tahoma"/>
                <a:cs typeface="Tahoma"/>
              </a:rPr>
              <a:t>để</a:t>
            </a:r>
            <a:r>
              <a:rPr sz="3000" b="1" spc="-140" dirty="0">
                <a:latin typeface="Tahoma"/>
                <a:cs typeface="Tahoma"/>
              </a:rPr>
              <a:t> </a:t>
            </a:r>
            <a:r>
              <a:rPr sz="3000" b="1" spc="-20" dirty="0">
                <a:latin typeface="Tahoma"/>
                <a:cs typeface="Tahoma"/>
              </a:rPr>
              <a:t>tăng</a:t>
            </a:r>
            <a:r>
              <a:rPr sz="3000" b="1" spc="-135" dirty="0">
                <a:latin typeface="Tahoma"/>
                <a:cs typeface="Tahoma"/>
              </a:rPr>
              <a:t> </a:t>
            </a:r>
            <a:r>
              <a:rPr sz="3000" b="1" spc="-125" dirty="0">
                <a:latin typeface="Tahoma"/>
                <a:cs typeface="Tahoma"/>
              </a:rPr>
              <a:t>cường</a:t>
            </a:r>
            <a:r>
              <a:rPr sz="3000" b="1" spc="-95" dirty="0">
                <a:latin typeface="Tahoma"/>
                <a:cs typeface="Tahoma"/>
              </a:rPr>
              <a:t> </a:t>
            </a:r>
            <a:r>
              <a:rPr sz="3000" b="1" spc="-40" dirty="0">
                <a:latin typeface="Tahoma"/>
                <a:cs typeface="Tahoma"/>
              </a:rPr>
              <a:t>chất</a:t>
            </a:r>
            <a:r>
              <a:rPr sz="3000" b="1" spc="-140" dirty="0">
                <a:latin typeface="Tahoma"/>
                <a:cs typeface="Tahoma"/>
              </a:rPr>
              <a:t> </a:t>
            </a:r>
            <a:r>
              <a:rPr sz="3000" b="1" spc="-135" dirty="0">
                <a:latin typeface="Tahoma"/>
                <a:cs typeface="Tahoma"/>
              </a:rPr>
              <a:t>lượng</a:t>
            </a:r>
            <a:r>
              <a:rPr sz="3000" b="1" spc="-85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và</a:t>
            </a:r>
            <a:r>
              <a:rPr sz="3000" b="1" spc="-135" dirty="0">
                <a:latin typeface="Tahoma"/>
                <a:cs typeface="Tahoma"/>
              </a:rPr>
              <a:t> </a:t>
            </a:r>
            <a:r>
              <a:rPr sz="3000" b="1" spc="-20" dirty="0">
                <a:latin typeface="Tahoma"/>
                <a:cs typeface="Tahoma"/>
              </a:rPr>
              <a:t>hiệu </a:t>
            </a:r>
            <a:r>
              <a:rPr sz="3000" b="1" spc="-35" dirty="0">
                <a:latin typeface="Tahoma"/>
                <a:cs typeface="Tahoma"/>
              </a:rPr>
              <a:t>suất</a:t>
            </a:r>
            <a:r>
              <a:rPr sz="3000" b="1" spc="-185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của</a:t>
            </a:r>
            <a:r>
              <a:rPr sz="3000" b="1" spc="-190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mã</a:t>
            </a:r>
            <a:r>
              <a:rPr sz="3000" b="1" spc="-185" dirty="0">
                <a:latin typeface="Tahoma"/>
                <a:cs typeface="Tahoma"/>
              </a:rPr>
              <a:t> </a:t>
            </a:r>
            <a:r>
              <a:rPr sz="3000" b="1" spc="-10" dirty="0">
                <a:latin typeface="Tahoma"/>
                <a:cs typeface="Tahoma"/>
              </a:rPr>
              <a:t>nguồn.</a:t>
            </a:r>
            <a:endParaRPr sz="3000">
              <a:latin typeface="Tahoma"/>
              <a:cs typeface="Tahoma"/>
            </a:endParaRPr>
          </a:p>
          <a:p>
            <a:pPr marL="659765" marR="8094345">
              <a:lnSpc>
                <a:spcPts val="4200"/>
              </a:lnSpc>
              <a:spcBef>
                <a:spcPts val="240"/>
              </a:spcBef>
            </a:pPr>
            <a:r>
              <a:rPr sz="3000" b="1" spc="-100" dirty="0">
                <a:latin typeface="Tahoma"/>
                <a:cs typeface="Tahoma"/>
              </a:rPr>
              <a:t>Security</a:t>
            </a:r>
            <a:r>
              <a:rPr sz="3000" b="1" spc="-120" dirty="0">
                <a:latin typeface="Tahoma"/>
                <a:cs typeface="Tahoma"/>
              </a:rPr>
              <a:t> </a:t>
            </a:r>
            <a:r>
              <a:rPr sz="3000" b="1" spc="-105" dirty="0">
                <a:latin typeface="Tahoma"/>
                <a:cs typeface="Tahoma"/>
              </a:rPr>
              <a:t>detection</a:t>
            </a:r>
            <a:r>
              <a:rPr sz="3000" b="1" spc="-114" dirty="0">
                <a:latin typeface="Tahoma"/>
                <a:cs typeface="Tahoma"/>
              </a:rPr>
              <a:t> </a:t>
            </a:r>
            <a:r>
              <a:rPr sz="3000" b="1" spc="-75" dirty="0">
                <a:latin typeface="Tahoma"/>
                <a:cs typeface="Tahoma"/>
              </a:rPr>
              <a:t>(Phát</a:t>
            </a:r>
            <a:r>
              <a:rPr sz="3000" b="1" spc="-130" dirty="0">
                <a:latin typeface="Tahoma"/>
                <a:cs typeface="Tahoma"/>
              </a:rPr>
              <a:t> </a:t>
            </a:r>
            <a:r>
              <a:rPr sz="3000" b="1" spc="-114" dirty="0">
                <a:latin typeface="Tahoma"/>
                <a:cs typeface="Tahoma"/>
              </a:rPr>
              <a:t>hiện</a:t>
            </a:r>
            <a:r>
              <a:rPr sz="3000" b="1" spc="-105" dirty="0">
                <a:latin typeface="Tahoma"/>
                <a:cs typeface="Tahoma"/>
              </a:rPr>
              <a:t> </a:t>
            </a:r>
            <a:r>
              <a:rPr sz="3000" b="1" spc="-60" dirty="0">
                <a:latin typeface="Tahoma"/>
                <a:cs typeface="Tahoma"/>
              </a:rPr>
              <a:t>lỗ</a:t>
            </a:r>
            <a:r>
              <a:rPr sz="3000" b="1" spc="-120" dirty="0">
                <a:latin typeface="Tahoma"/>
                <a:cs typeface="Tahoma"/>
              </a:rPr>
              <a:t> </a:t>
            </a:r>
            <a:r>
              <a:rPr sz="3000" b="1" spc="-70" dirty="0">
                <a:latin typeface="Tahoma"/>
                <a:cs typeface="Tahoma"/>
              </a:rPr>
              <a:t>hổng</a:t>
            </a:r>
            <a:r>
              <a:rPr sz="3000" b="1" spc="-114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bảo</a:t>
            </a:r>
            <a:r>
              <a:rPr sz="3000" b="1" spc="-120" dirty="0">
                <a:latin typeface="Tahoma"/>
                <a:cs typeface="Tahoma"/>
              </a:rPr>
              <a:t> </a:t>
            </a:r>
            <a:r>
              <a:rPr sz="3000" b="1" spc="-80" dirty="0">
                <a:latin typeface="Tahoma"/>
                <a:cs typeface="Tahoma"/>
              </a:rPr>
              <a:t>mật) </a:t>
            </a:r>
            <a:r>
              <a:rPr sz="3000" b="1" spc="-85" dirty="0">
                <a:latin typeface="Tahoma"/>
                <a:cs typeface="Tahoma"/>
              </a:rPr>
              <a:t>Secrets</a:t>
            </a:r>
            <a:r>
              <a:rPr sz="3000" b="1" spc="-135" dirty="0">
                <a:latin typeface="Tahoma"/>
                <a:cs typeface="Tahoma"/>
              </a:rPr>
              <a:t> </a:t>
            </a:r>
            <a:r>
              <a:rPr sz="3000" b="1" spc="-105" dirty="0">
                <a:latin typeface="Tahoma"/>
                <a:cs typeface="Tahoma"/>
              </a:rPr>
              <a:t>detection</a:t>
            </a:r>
            <a:r>
              <a:rPr sz="3000" b="1" spc="-114" dirty="0">
                <a:latin typeface="Tahoma"/>
                <a:cs typeface="Tahoma"/>
              </a:rPr>
              <a:t> </a:t>
            </a:r>
            <a:r>
              <a:rPr sz="3000" b="1" spc="-75" dirty="0">
                <a:latin typeface="Tahoma"/>
                <a:cs typeface="Tahoma"/>
              </a:rPr>
              <a:t>(Phát</a:t>
            </a:r>
            <a:r>
              <a:rPr sz="3000" b="1" spc="-145" dirty="0">
                <a:latin typeface="Tahoma"/>
                <a:cs typeface="Tahoma"/>
              </a:rPr>
              <a:t> </a:t>
            </a:r>
            <a:r>
              <a:rPr sz="3000" b="1" spc="-114" dirty="0">
                <a:latin typeface="Tahoma"/>
                <a:cs typeface="Tahoma"/>
              </a:rPr>
              <a:t>hiện</a:t>
            </a:r>
            <a:r>
              <a:rPr sz="3000" b="1" spc="-105" dirty="0">
                <a:latin typeface="Tahoma"/>
                <a:cs typeface="Tahoma"/>
              </a:rPr>
              <a:t> </a:t>
            </a:r>
            <a:r>
              <a:rPr sz="3000" b="1" spc="-80" dirty="0">
                <a:latin typeface="Tahoma"/>
                <a:cs typeface="Tahoma"/>
              </a:rPr>
              <a:t>thông</a:t>
            </a:r>
            <a:r>
              <a:rPr sz="3000" b="1" spc="-125" dirty="0">
                <a:latin typeface="Tahoma"/>
                <a:cs typeface="Tahoma"/>
              </a:rPr>
              <a:t> </a:t>
            </a:r>
            <a:r>
              <a:rPr sz="3000" b="1" spc="-100" dirty="0">
                <a:latin typeface="Tahoma"/>
                <a:cs typeface="Tahoma"/>
              </a:rPr>
              <a:t>tin</a:t>
            </a:r>
            <a:r>
              <a:rPr sz="3000" b="1" spc="-120" dirty="0">
                <a:latin typeface="Tahoma"/>
                <a:cs typeface="Tahoma"/>
              </a:rPr>
              <a:t> </a:t>
            </a:r>
            <a:r>
              <a:rPr sz="3000" b="1" spc="-10" dirty="0">
                <a:latin typeface="Tahoma"/>
                <a:cs typeface="Tahoma"/>
              </a:rPr>
              <a:t>bí</a:t>
            </a:r>
            <a:r>
              <a:rPr sz="3000" b="1" spc="-120" dirty="0">
                <a:latin typeface="Tahoma"/>
                <a:cs typeface="Tahoma"/>
              </a:rPr>
              <a:t> </a:t>
            </a:r>
            <a:r>
              <a:rPr sz="3000" b="1" spc="-20" dirty="0">
                <a:latin typeface="Tahoma"/>
                <a:cs typeface="Tahoma"/>
              </a:rPr>
              <a:t>mật) </a:t>
            </a:r>
            <a:r>
              <a:rPr sz="3000" b="1" spc="-25" dirty="0">
                <a:latin typeface="Tahoma"/>
                <a:cs typeface="Tahoma"/>
              </a:rPr>
              <a:t>Code</a:t>
            </a:r>
            <a:r>
              <a:rPr sz="3000" b="1" spc="-190" dirty="0">
                <a:latin typeface="Tahoma"/>
                <a:cs typeface="Tahoma"/>
              </a:rPr>
              <a:t> </a:t>
            </a:r>
            <a:r>
              <a:rPr sz="3000" b="1" spc="-80" dirty="0">
                <a:latin typeface="Tahoma"/>
                <a:cs typeface="Tahoma"/>
              </a:rPr>
              <a:t>quality</a:t>
            </a:r>
            <a:r>
              <a:rPr sz="3000" b="1" spc="-135" dirty="0">
                <a:latin typeface="Tahoma"/>
                <a:cs typeface="Tahoma"/>
              </a:rPr>
              <a:t> </a:t>
            </a:r>
            <a:r>
              <a:rPr sz="3000" b="1" spc="-70" dirty="0">
                <a:latin typeface="Tahoma"/>
                <a:cs typeface="Tahoma"/>
              </a:rPr>
              <a:t>(Chất</a:t>
            </a:r>
            <a:r>
              <a:rPr sz="3000" b="1" spc="-135" dirty="0">
                <a:latin typeface="Tahoma"/>
                <a:cs typeface="Tahoma"/>
              </a:rPr>
              <a:t> lượng</a:t>
            </a:r>
            <a:r>
              <a:rPr sz="3000" b="1" spc="-85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mã</a:t>
            </a:r>
            <a:r>
              <a:rPr sz="3000" b="1" spc="-135" dirty="0">
                <a:latin typeface="Tahoma"/>
                <a:cs typeface="Tahoma"/>
              </a:rPr>
              <a:t> </a:t>
            </a:r>
            <a:r>
              <a:rPr sz="3000" b="1" spc="-10" dirty="0">
                <a:latin typeface="Tahoma"/>
                <a:cs typeface="Tahoma"/>
              </a:rPr>
              <a:t>nguồn)</a:t>
            </a:r>
            <a:endParaRPr sz="3000">
              <a:latin typeface="Tahoma"/>
              <a:cs typeface="Tahoma"/>
            </a:endParaRPr>
          </a:p>
          <a:p>
            <a:pPr marL="659765">
              <a:lnSpc>
                <a:spcPct val="100000"/>
              </a:lnSpc>
              <a:spcBef>
                <a:spcPts val="360"/>
              </a:spcBef>
            </a:pPr>
            <a:r>
              <a:rPr sz="3000" b="1" spc="-55" dirty="0">
                <a:latin typeface="Tahoma"/>
                <a:cs typeface="Tahoma"/>
              </a:rPr>
              <a:t>Automated</a:t>
            </a:r>
            <a:r>
              <a:rPr sz="3000" b="1" spc="-155" dirty="0">
                <a:latin typeface="Tahoma"/>
                <a:cs typeface="Tahoma"/>
              </a:rPr>
              <a:t> </a:t>
            </a:r>
            <a:r>
              <a:rPr sz="3000" b="1" spc="-100" dirty="0">
                <a:latin typeface="Tahoma"/>
                <a:cs typeface="Tahoma"/>
              </a:rPr>
              <a:t>recommendations</a:t>
            </a:r>
            <a:r>
              <a:rPr sz="3000" b="1" spc="-105" dirty="0">
                <a:latin typeface="Tahoma"/>
                <a:cs typeface="Tahoma"/>
              </a:rPr>
              <a:t> </a:t>
            </a:r>
            <a:r>
              <a:rPr sz="3000" b="1" spc="-50" dirty="0">
                <a:latin typeface="Tahoma"/>
                <a:cs typeface="Tahoma"/>
              </a:rPr>
              <a:t>(Các</a:t>
            </a:r>
            <a:r>
              <a:rPr sz="3000" b="1" spc="-100" dirty="0">
                <a:latin typeface="Tahoma"/>
                <a:cs typeface="Tahoma"/>
              </a:rPr>
              <a:t> </a:t>
            </a:r>
            <a:r>
              <a:rPr sz="3000" b="1" spc="-125" dirty="0">
                <a:latin typeface="Tahoma"/>
                <a:cs typeface="Tahoma"/>
              </a:rPr>
              <a:t>khuyến</a:t>
            </a:r>
            <a:r>
              <a:rPr sz="3000" b="1" spc="-95" dirty="0">
                <a:latin typeface="Tahoma"/>
                <a:cs typeface="Tahoma"/>
              </a:rPr>
              <a:t> </a:t>
            </a:r>
            <a:r>
              <a:rPr sz="3000" b="1" spc="-80" dirty="0">
                <a:latin typeface="Tahoma"/>
                <a:cs typeface="Tahoma"/>
              </a:rPr>
              <a:t>nghị</a:t>
            </a:r>
            <a:r>
              <a:rPr sz="3000" b="1" spc="-105" dirty="0">
                <a:latin typeface="Tahoma"/>
                <a:cs typeface="Tahoma"/>
              </a:rPr>
              <a:t> </a:t>
            </a:r>
            <a:r>
              <a:rPr sz="3000" b="1" spc="-215" dirty="0">
                <a:latin typeface="Tahoma"/>
                <a:cs typeface="Tahoma"/>
              </a:rPr>
              <a:t>tự</a:t>
            </a:r>
            <a:r>
              <a:rPr sz="3000" b="1" spc="-60" dirty="0">
                <a:latin typeface="Tahoma"/>
                <a:cs typeface="Tahoma"/>
              </a:rPr>
              <a:t> </a:t>
            </a:r>
            <a:r>
              <a:rPr sz="3000" b="1" spc="-10" dirty="0">
                <a:latin typeface="Tahoma"/>
                <a:cs typeface="Tahoma"/>
              </a:rPr>
              <a:t>động)</a:t>
            </a:r>
            <a:endParaRPr sz="3000">
              <a:latin typeface="Tahoma"/>
              <a:cs typeface="Tahoma"/>
            </a:endParaRPr>
          </a:p>
          <a:p>
            <a:pPr marL="659765">
              <a:lnSpc>
                <a:spcPct val="100000"/>
              </a:lnSpc>
              <a:spcBef>
                <a:spcPts val="600"/>
              </a:spcBef>
            </a:pPr>
            <a:r>
              <a:rPr sz="3000" b="1" spc="-270" dirty="0">
                <a:latin typeface="Tahoma"/>
                <a:cs typeface="Tahoma"/>
              </a:rPr>
              <a:t>CI/CD</a:t>
            </a:r>
            <a:r>
              <a:rPr sz="3000" b="1" spc="-60" dirty="0">
                <a:latin typeface="Tahoma"/>
                <a:cs typeface="Tahoma"/>
              </a:rPr>
              <a:t> </a:t>
            </a:r>
            <a:r>
              <a:rPr sz="3000" b="1" spc="-90" dirty="0">
                <a:latin typeface="Tahoma"/>
                <a:cs typeface="Tahoma"/>
              </a:rPr>
              <a:t>integration</a:t>
            </a:r>
            <a:r>
              <a:rPr sz="3000" b="1" spc="-130" dirty="0">
                <a:latin typeface="Tahoma"/>
                <a:cs typeface="Tahoma"/>
              </a:rPr>
              <a:t> </a:t>
            </a:r>
            <a:r>
              <a:rPr sz="3000" b="1" spc="-75" dirty="0">
                <a:latin typeface="Tahoma"/>
                <a:cs typeface="Tahoma"/>
              </a:rPr>
              <a:t>with</a:t>
            </a:r>
            <a:r>
              <a:rPr sz="3000" b="1" spc="-145" dirty="0">
                <a:latin typeface="Tahoma"/>
                <a:cs typeface="Tahoma"/>
              </a:rPr>
              <a:t> </a:t>
            </a:r>
            <a:r>
              <a:rPr sz="3000" b="1" spc="-60" dirty="0">
                <a:latin typeface="Tahoma"/>
                <a:cs typeface="Tahoma"/>
              </a:rPr>
              <a:t>GitHub</a:t>
            </a:r>
            <a:r>
              <a:rPr sz="3000" b="1" spc="-150" dirty="0">
                <a:latin typeface="Tahoma"/>
                <a:cs typeface="Tahoma"/>
              </a:rPr>
              <a:t> </a:t>
            </a:r>
            <a:r>
              <a:rPr sz="3000" b="1" spc="-40" dirty="0">
                <a:latin typeface="Tahoma"/>
                <a:cs typeface="Tahoma"/>
              </a:rPr>
              <a:t>Actions</a:t>
            </a:r>
            <a:r>
              <a:rPr sz="3000" b="1" spc="-110" dirty="0">
                <a:latin typeface="Tahoma"/>
                <a:cs typeface="Tahoma"/>
              </a:rPr>
              <a:t> </a:t>
            </a:r>
            <a:r>
              <a:rPr sz="3000" b="1" spc="-114" dirty="0">
                <a:latin typeface="Tahoma"/>
                <a:cs typeface="Tahoma"/>
              </a:rPr>
              <a:t>(Tích</a:t>
            </a:r>
            <a:r>
              <a:rPr sz="3000" b="1" spc="-105" dirty="0">
                <a:latin typeface="Tahoma"/>
                <a:cs typeface="Tahoma"/>
              </a:rPr>
              <a:t> </a:t>
            </a:r>
            <a:r>
              <a:rPr sz="3000" b="1" spc="-55" dirty="0">
                <a:latin typeface="Tahoma"/>
                <a:cs typeface="Tahoma"/>
              </a:rPr>
              <a:t>hợp</a:t>
            </a:r>
            <a:r>
              <a:rPr sz="3000" b="1" spc="-105" dirty="0">
                <a:latin typeface="Tahoma"/>
                <a:cs typeface="Tahoma"/>
              </a:rPr>
              <a:t> </a:t>
            </a:r>
            <a:r>
              <a:rPr sz="3000" b="1" spc="-270" dirty="0">
                <a:latin typeface="Tahoma"/>
                <a:cs typeface="Tahoma"/>
              </a:rPr>
              <a:t>CI/CD</a:t>
            </a:r>
            <a:r>
              <a:rPr sz="3000" b="1" spc="-60" dirty="0">
                <a:latin typeface="Tahoma"/>
                <a:cs typeface="Tahoma"/>
              </a:rPr>
              <a:t> </a:t>
            </a:r>
            <a:r>
              <a:rPr sz="3000" b="1" spc="-105" dirty="0">
                <a:latin typeface="Tahoma"/>
                <a:cs typeface="Tahoma"/>
              </a:rPr>
              <a:t>với</a:t>
            </a:r>
            <a:r>
              <a:rPr sz="3000" b="1" spc="-110" dirty="0">
                <a:latin typeface="Tahoma"/>
                <a:cs typeface="Tahoma"/>
              </a:rPr>
              <a:t> </a:t>
            </a:r>
            <a:r>
              <a:rPr sz="3000" b="1" spc="-60" dirty="0">
                <a:latin typeface="Tahoma"/>
                <a:cs typeface="Tahoma"/>
              </a:rPr>
              <a:t>GitHub</a:t>
            </a:r>
            <a:r>
              <a:rPr sz="3000" b="1" spc="-105" dirty="0">
                <a:latin typeface="Tahoma"/>
                <a:cs typeface="Tahoma"/>
              </a:rPr>
              <a:t> </a:t>
            </a:r>
            <a:r>
              <a:rPr sz="3000" b="1" spc="-10" dirty="0">
                <a:latin typeface="Tahoma"/>
                <a:cs typeface="Tahoma"/>
              </a:rPr>
              <a:t>Actions)</a:t>
            </a:r>
            <a:endParaRPr sz="3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45" dirty="0">
                <a:latin typeface="Calibri"/>
                <a:cs typeface="Calibri"/>
              </a:rPr>
              <a:t>Các</a:t>
            </a:r>
            <a:r>
              <a:rPr spc="290" dirty="0">
                <a:latin typeface="Calibri"/>
                <a:cs typeface="Calibri"/>
              </a:rPr>
              <a:t> tính </a:t>
            </a:r>
            <a:r>
              <a:rPr spc="565" dirty="0">
                <a:latin typeface="Calibri"/>
                <a:cs typeface="Calibri"/>
              </a:rPr>
              <a:t>năng</a:t>
            </a:r>
            <a:r>
              <a:rPr spc="295" dirty="0">
                <a:latin typeface="Calibri"/>
                <a:cs typeface="Calibri"/>
              </a:rPr>
              <a:t> </a:t>
            </a:r>
            <a:r>
              <a:rPr spc="340" dirty="0">
                <a:latin typeface="Calibri"/>
                <a:cs typeface="Calibri"/>
              </a:rPr>
              <a:t>chính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2074" y="4380588"/>
            <a:ext cx="123824" cy="1238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2074" y="5447388"/>
            <a:ext cx="123824" cy="1238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2074" y="5980788"/>
            <a:ext cx="123824" cy="1238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2074" y="6514188"/>
            <a:ext cx="123824" cy="1238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2074" y="7047587"/>
            <a:ext cx="123824" cy="12382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016000" y="2501426"/>
            <a:ext cx="16680815" cy="4826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6510">
              <a:lnSpc>
                <a:spcPct val="116700"/>
              </a:lnSpc>
              <a:spcBef>
                <a:spcPts val="95"/>
              </a:spcBef>
            </a:pPr>
            <a:r>
              <a:rPr sz="3000" b="1" dirty="0">
                <a:latin typeface="Tahoma"/>
                <a:cs typeface="Tahoma"/>
              </a:rPr>
              <a:t>Amazon</a:t>
            </a:r>
            <a:r>
              <a:rPr sz="3000" b="1" spc="-220" dirty="0">
                <a:latin typeface="Tahoma"/>
                <a:cs typeface="Tahoma"/>
              </a:rPr>
              <a:t> </a:t>
            </a:r>
            <a:r>
              <a:rPr sz="3000" b="1" spc="-70" dirty="0">
                <a:latin typeface="Tahoma"/>
                <a:cs typeface="Tahoma"/>
              </a:rPr>
              <a:t>CodeGuru</a:t>
            </a:r>
            <a:r>
              <a:rPr sz="3000" b="1" spc="-150" dirty="0">
                <a:latin typeface="Tahoma"/>
                <a:cs typeface="Tahoma"/>
              </a:rPr>
              <a:t> </a:t>
            </a:r>
            <a:r>
              <a:rPr sz="3000" b="1" spc="-125" dirty="0">
                <a:latin typeface="Tahoma"/>
                <a:cs typeface="Tahoma"/>
              </a:rPr>
              <a:t>Profiler:</a:t>
            </a:r>
            <a:r>
              <a:rPr sz="3000" b="1" spc="-95" dirty="0">
                <a:latin typeface="Tahoma"/>
                <a:cs typeface="Tahoma"/>
              </a:rPr>
              <a:t> </a:t>
            </a:r>
            <a:r>
              <a:rPr sz="3000" b="1" spc="-110" dirty="0">
                <a:latin typeface="Tahoma"/>
                <a:cs typeface="Tahoma"/>
              </a:rPr>
              <a:t>luôn </a:t>
            </a:r>
            <a:r>
              <a:rPr sz="3000" b="1" spc="-130" dirty="0">
                <a:latin typeface="Tahoma"/>
                <a:cs typeface="Tahoma"/>
              </a:rPr>
              <a:t>tìm</a:t>
            </a:r>
            <a:r>
              <a:rPr sz="3000" b="1" spc="-90" dirty="0">
                <a:latin typeface="Tahoma"/>
                <a:cs typeface="Tahoma"/>
              </a:rPr>
              <a:t> </a:t>
            </a:r>
            <a:r>
              <a:rPr sz="3000" b="1" spc="-160" dirty="0">
                <a:latin typeface="Tahoma"/>
                <a:cs typeface="Tahoma"/>
              </a:rPr>
              <a:t>kiếm</a:t>
            </a:r>
            <a:r>
              <a:rPr sz="3000" b="1" spc="-60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các</a:t>
            </a:r>
            <a:r>
              <a:rPr sz="3000" b="1" spc="-220" dirty="0">
                <a:latin typeface="Tahoma"/>
                <a:cs typeface="Tahoma"/>
              </a:rPr>
              <a:t> </a:t>
            </a:r>
            <a:r>
              <a:rPr sz="3000" b="1" spc="-85" dirty="0">
                <a:latin typeface="Tahoma"/>
                <a:cs typeface="Tahoma"/>
              </a:rPr>
              <a:t>tối</a:t>
            </a:r>
            <a:r>
              <a:rPr sz="3000" b="1" spc="-135" dirty="0">
                <a:latin typeface="Tahoma"/>
                <a:cs typeface="Tahoma"/>
              </a:rPr>
              <a:t> </a:t>
            </a:r>
            <a:r>
              <a:rPr sz="3000" b="1" spc="-225" dirty="0">
                <a:latin typeface="Tahoma"/>
                <a:cs typeface="Tahoma"/>
              </a:rPr>
              <a:t>ưu</a:t>
            </a:r>
            <a:r>
              <a:rPr sz="3000" b="1" spc="-55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hóa</a:t>
            </a:r>
            <a:r>
              <a:rPr sz="3000" b="1" spc="-125" dirty="0">
                <a:latin typeface="Tahoma"/>
                <a:cs typeface="Tahoma"/>
              </a:rPr>
              <a:t> </a:t>
            </a:r>
            <a:r>
              <a:rPr sz="3000" b="1" spc="-130" dirty="0">
                <a:latin typeface="Tahoma"/>
                <a:cs typeface="Tahoma"/>
              </a:rPr>
              <a:t>hiệu</a:t>
            </a:r>
            <a:r>
              <a:rPr sz="3000" b="1" spc="-90" dirty="0">
                <a:latin typeface="Tahoma"/>
                <a:cs typeface="Tahoma"/>
              </a:rPr>
              <a:t> </a:t>
            </a:r>
            <a:r>
              <a:rPr sz="3000" b="1" spc="-30" dirty="0">
                <a:latin typeface="Tahoma"/>
                <a:cs typeface="Tahoma"/>
              </a:rPr>
              <a:t>suất</a:t>
            </a:r>
            <a:r>
              <a:rPr sz="3000" b="1" spc="-120" dirty="0">
                <a:latin typeface="Tahoma"/>
                <a:cs typeface="Tahoma"/>
              </a:rPr>
              <a:t> </a:t>
            </a:r>
            <a:r>
              <a:rPr sz="3000" b="1" spc="-140" dirty="0">
                <a:latin typeface="Tahoma"/>
                <a:cs typeface="Tahoma"/>
              </a:rPr>
              <a:t>ứng</a:t>
            </a:r>
            <a:r>
              <a:rPr sz="3000" b="1" spc="-80" dirty="0">
                <a:latin typeface="Tahoma"/>
                <a:cs typeface="Tahoma"/>
              </a:rPr>
              <a:t> </a:t>
            </a:r>
            <a:r>
              <a:rPr sz="3000" b="1" spc="-90" dirty="0">
                <a:latin typeface="Tahoma"/>
                <a:cs typeface="Tahoma"/>
              </a:rPr>
              <a:t>dụng,</a:t>
            </a:r>
            <a:r>
              <a:rPr sz="3000" b="1" spc="-114" dirty="0">
                <a:latin typeface="Tahoma"/>
                <a:cs typeface="Tahoma"/>
              </a:rPr>
              <a:t> </a:t>
            </a:r>
            <a:r>
              <a:rPr sz="3000" b="1" spc="-20" dirty="0">
                <a:latin typeface="Tahoma"/>
                <a:cs typeface="Tahoma"/>
              </a:rPr>
              <a:t>xác</a:t>
            </a:r>
            <a:r>
              <a:rPr sz="3000" b="1" spc="-120" dirty="0">
                <a:latin typeface="Tahoma"/>
                <a:cs typeface="Tahoma"/>
              </a:rPr>
              <a:t> </a:t>
            </a:r>
            <a:r>
              <a:rPr sz="3000" b="1" spc="-80" dirty="0">
                <a:latin typeface="Tahoma"/>
                <a:cs typeface="Tahoma"/>
              </a:rPr>
              <a:t>định</a:t>
            </a:r>
            <a:r>
              <a:rPr sz="3000" b="1" spc="-120" dirty="0">
                <a:latin typeface="Tahoma"/>
                <a:cs typeface="Tahoma"/>
              </a:rPr>
              <a:t> </a:t>
            </a:r>
            <a:r>
              <a:rPr sz="3000" b="1" spc="-25" dirty="0">
                <a:latin typeface="Tahoma"/>
                <a:cs typeface="Tahoma"/>
              </a:rPr>
              <a:t>các </a:t>
            </a:r>
            <a:r>
              <a:rPr sz="3000" b="1" spc="-40" dirty="0">
                <a:latin typeface="Tahoma"/>
                <a:cs typeface="Tahoma"/>
              </a:rPr>
              <a:t>dòng</a:t>
            </a:r>
            <a:r>
              <a:rPr sz="3000" b="1" spc="-180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mã</a:t>
            </a:r>
            <a:r>
              <a:rPr sz="3000" b="1" spc="-220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đắt</a:t>
            </a:r>
            <a:r>
              <a:rPr sz="3000" b="1" spc="-220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giá</a:t>
            </a:r>
            <a:r>
              <a:rPr sz="3000" b="1" spc="-160" dirty="0">
                <a:latin typeface="Tahoma"/>
                <a:cs typeface="Tahoma"/>
              </a:rPr>
              <a:t> </a:t>
            </a:r>
            <a:r>
              <a:rPr sz="3000" b="1" spc="-50" dirty="0">
                <a:latin typeface="Tahoma"/>
                <a:cs typeface="Tahoma"/>
              </a:rPr>
              <a:t>nhất</a:t>
            </a:r>
            <a:r>
              <a:rPr sz="3000" b="1" spc="-155" dirty="0">
                <a:latin typeface="Tahoma"/>
                <a:cs typeface="Tahoma"/>
              </a:rPr>
              <a:t> </a:t>
            </a:r>
            <a:r>
              <a:rPr sz="3000" b="1" spc="-10" dirty="0">
                <a:latin typeface="Tahoma"/>
                <a:cs typeface="Tahoma"/>
              </a:rPr>
              <a:t>của</a:t>
            </a:r>
            <a:r>
              <a:rPr sz="3000" b="1" spc="-160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bạn</a:t>
            </a:r>
            <a:r>
              <a:rPr sz="3000" b="1" spc="-160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và</a:t>
            </a:r>
            <a:r>
              <a:rPr sz="3000" b="1" spc="-155" dirty="0">
                <a:latin typeface="Tahoma"/>
                <a:cs typeface="Tahoma"/>
              </a:rPr>
              <a:t> </a:t>
            </a:r>
            <a:r>
              <a:rPr sz="3000" b="1" spc="-10" dirty="0">
                <a:latin typeface="Tahoma"/>
                <a:cs typeface="Tahoma"/>
              </a:rPr>
              <a:t>đề</a:t>
            </a:r>
            <a:r>
              <a:rPr sz="3000" b="1" spc="-160" dirty="0">
                <a:latin typeface="Tahoma"/>
                <a:cs typeface="Tahoma"/>
              </a:rPr>
              <a:t> </a:t>
            </a:r>
            <a:r>
              <a:rPr sz="3000" b="1" spc="-70" dirty="0">
                <a:latin typeface="Tahoma"/>
                <a:cs typeface="Tahoma"/>
              </a:rPr>
              <a:t>xuất</a:t>
            </a:r>
            <a:r>
              <a:rPr sz="3000" b="1" spc="-150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các</a:t>
            </a:r>
            <a:r>
              <a:rPr sz="3000" b="1" spc="-155" dirty="0">
                <a:latin typeface="Tahoma"/>
                <a:cs typeface="Tahoma"/>
              </a:rPr>
              <a:t> </a:t>
            </a:r>
            <a:r>
              <a:rPr sz="3000" b="1" spc="-25" dirty="0">
                <a:latin typeface="Tahoma"/>
                <a:cs typeface="Tahoma"/>
              </a:rPr>
              <a:t>cách</a:t>
            </a:r>
            <a:r>
              <a:rPr sz="3000" b="1" spc="-160" dirty="0">
                <a:latin typeface="Tahoma"/>
                <a:cs typeface="Tahoma"/>
              </a:rPr>
              <a:t> </a:t>
            </a:r>
            <a:r>
              <a:rPr sz="3000" b="1" spc="-10" dirty="0">
                <a:latin typeface="Tahoma"/>
                <a:cs typeface="Tahoma"/>
              </a:rPr>
              <a:t>để</a:t>
            </a:r>
            <a:r>
              <a:rPr sz="3000" b="1" spc="-160" dirty="0">
                <a:latin typeface="Tahoma"/>
                <a:cs typeface="Tahoma"/>
              </a:rPr>
              <a:t> </a:t>
            </a:r>
            <a:r>
              <a:rPr sz="3000" b="1" spc="-70" dirty="0">
                <a:latin typeface="Tahoma"/>
                <a:cs typeface="Tahoma"/>
              </a:rPr>
              <a:t>sửa</a:t>
            </a:r>
            <a:r>
              <a:rPr sz="3000" b="1" spc="-150" dirty="0">
                <a:latin typeface="Tahoma"/>
                <a:cs typeface="Tahoma"/>
              </a:rPr>
              <a:t> </a:t>
            </a:r>
            <a:r>
              <a:rPr sz="3000" b="1" spc="-85" dirty="0">
                <a:latin typeface="Tahoma"/>
                <a:cs typeface="Tahoma"/>
              </a:rPr>
              <a:t>chúng</a:t>
            </a:r>
            <a:r>
              <a:rPr sz="3000" b="1" spc="-130" dirty="0">
                <a:latin typeface="Tahoma"/>
                <a:cs typeface="Tahoma"/>
              </a:rPr>
              <a:t> </a:t>
            </a:r>
            <a:r>
              <a:rPr sz="3000" b="1" spc="-10" dirty="0">
                <a:latin typeface="Tahoma"/>
                <a:cs typeface="Tahoma"/>
              </a:rPr>
              <a:t>để</a:t>
            </a:r>
            <a:r>
              <a:rPr sz="3000" b="1" spc="-160" dirty="0">
                <a:latin typeface="Tahoma"/>
                <a:cs typeface="Tahoma"/>
              </a:rPr>
              <a:t> </a:t>
            </a:r>
            <a:r>
              <a:rPr sz="3000" b="1" spc="-45" dirty="0">
                <a:latin typeface="Tahoma"/>
                <a:cs typeface="Tahoma"/>
              </a:rPr>
              <a:t>giảm</a:t>
            </a:r>
            <a:r>
              <a:rPr sz="3000" b="1" spc="-160" dirty="0">
                <a:latin typeface="Tahoma"/>
                <a:cs typeface="Tahoma"/>
              </a:rPr>
              <a:t> </a:t>
            </a:r>
            <a:r>
              <a:rPr sz="3000" b="1" spc="-180" dirty="0">
                <a:latin typeface="Tahoma"/>
                <a:cs typeface="Tahoma"/>
              </a:rPr>
              <a:t>sử</a:t>
            </a:r>
            <a:r>
              <a:rPr sz="3000" b="1" spc="-55" dirty="0">
                <a:latin typeface="Tahoma"/>
                <a:cs typeface="Tahoma"/>
              </a:rPr>
              <a:t> dụng</a:t>
            </a:r>
            <a:r>
              <a:rPr sz="3000" b="1" spc="-155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CPU,</a:t>
            </a:r>
            <a:r>
              <a:rPr sz="3000" b="1" spc="-160" dirty="0">
                <a:latin typeface="Tahoma"/>
                <a:cs typeface="Tahoma"/>
              </a:rPr>
              <a:t> </a:t>
            </a:r>
            <a:r>
              <a:rPr sz="3000" b="1" spc="-25" dirty="0">
                <a:latin typeface="Tahoma"/>
                <a:cs typeface="Tahoma"/>
              </a:rPr>
              <a:t>cắt </a:t>
            </a:r>
            <a:r>
              <a:rPr sz="3000" b="1" spc="-45" dirty="0">
                <a:latin typeface="Tahoma"/>
                <a:cs typeface="Tahoma"/>
              </a:rPr>
              <a:t>giảm</a:t>
            </a:r>
            <a:r>
              <a:rPr sz="3000" b="1" spc="-175" dirty="0">
                <a:latin typeface="Tahoma"/>
                <a:cs typeface="Tahoma"/>
              </a:rPr>
              <a:t> </a:t>
            </a:r>
            <a:r>
              <a:rPr sz="3000" b="1" spc="-90" dirty="0">
                <a:latin typeface="Tahoma"/>
                <a:cs typeface="Tahoma"/>
              </a:rPr>
              <a:t>chi</a:t>
            </a:r>
            <a:r>
              <a:rPr sz="3000" b="1" spc="-130" dirty="0">
                <a:latin typeface="Tahoma"/>
                <a:cs typeface="Tahoma"/>
              </a:rPr>
              <a:t> </a:t>
            </a:r>
            <a:r>
              <a:rPr sz="3000" b="1" spc="-55" dirty="0">
                <a:latin typeface="Tahoma"/>
                <a:cs typeface="Tahoma"/>
              </a:rPr>
              <a:t>phí</a:t>
            </a:r>
            <a:r>
              <a:rPr sz="3000" b="1" spc="-165" dirty="0">
                <a:latin typeface="Tahoma"/>
                <a:cs typeface="Tahoma"/>
              </a:rPr>
              <a:t> </a:t>
            </a:r>
            <a:r>
              <a:rPr sz="3000" b="1" spc="-114" dirty="0">
                <a:latin typeface="Tahoma"/>
                <a:cs typeface="Tahoma"/>
              </a:rPr>
              <a:t>tính</a:t>
            </a:r>
            <a:r>
              <a:rPr sz="3000" b="1" spc="-105" dirty="0">
                <a:latin typeface="Tahoma"/>
                <a:cs typeface="Tahoma"/>
              </a:rPr>
              <a:t> </a:t>
            </a:r>
            <a:r>
              <a:rPr sz="3000" b="1" spc="-40" dirty="0">
                <a:latin typeface="Tahoma"/>
                <a:cs typeface="Tahoma"/>
              </a:rPr>
              <a:t>toán</a:t>
            </a:r>
            <a:r>
              <a:rPr sz="3000" b="1" spc="-180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và</a:t>
            </a:r>
            <a:r>
              <a:rPr sz="3000" b="1" spc="-140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cải</a:t>
            </a:r>
            <a:r>
              <a:rPr sz="3000" b="1" spc="-125" dirty="0">
                <a:latin typeface="Tahoma"/>
                <a:cs typeface="Tahoma"/>
              </a:rPr>
              <a:t> </a:t>
            </a:r>
            <a:r>
              <a:rPr sz="3000" b="1" spc="-120" dirty="0">
                <a:latin typeface="Tahoma"/>
                <a:cs typeface="Tahoma"/>
              </a:rPr>
              <a:t>thiện</a:t>
            </a:r>
            <a:r>
              <a:rPr sz="3000" b="1" spc="-100" dirty="0">
                <a:latin typeface="Tahoma"/>
                <a:cs typeface="Tahoma"/>
              </a:rPr>
              <a:t> </a:t>
            </a:r>
            <a:r>
              <a:rPr sz="3000" b="1" spc="-130" dirty="0">
                <a:latin typeface="Tahoma"/>
                <a:cs typeface="Tahoma"/>
              </a:rPr>
              <a:t>hiệu</a:t>
            </a:r>
            <a:r>
              <a:rPr sz="3000" b="1" spc="-90" dirty="0">
                <a:latin typeface="Tahoma"/>
                <a:cs typeface="Tahoma"/>
              </a:rPr>
              <a:t> </a:t>
            </a:r>
            <a:r>
              <a:rPr sz="3000" b="1" spc="-30" dirty="0">
                <a:latin typeface="Tahoma"/>
                <a:cs typeface="Tahoma"/>
              </a:rPr>
              <a:t>suất</a:t>
            </a:r>
            <a:r>
              <a:rPr sz="3000" b="1" spc="-130" dirty="0">
                <a:latin typeface="Tahoma"/>
                <a:cs typeface="Tahoma"/>
              </a:rPr>
              <a:t> </a:t>
            </a:r>
            <a:r>
              <a:rPr sz="3000" b="1" spc="-140" dirty="0">
                <a:latin typeface="Tahoma"/>
                <a:cs typeface="Tahoma"/>
              </a:rPr>
              <a:t>ứng</a:t>
            </a:r>
            <a:r>
              <a:rPr sz="3000" b="1" spc="-80" dirty="0">
                <a:latin typeface="Tahoma"/>
                <a:cs typeface="Tahoma"/>
              </a:rPr>
              <a:t> </a:t>
            </a:r>
            <a:r>
              <a:rPr sz="3000" b="1" spc="-10" dirty="0">
                <a:latin typeface="Tahoma"/>
                <a:cs typeface="Tahoma"/>
              </a:rPr>
              <a:t>dụng.</a:t>
            </a:r>
            <a:endParaRPr sz="3000">
              <a:latin typeface="Tahoma"/>
              <a:cs typeface="Tahoma"/>
            </a:endParaRPr>
          </a:p>
          <a:p>
            <a:pPr marL="663575" marR="5080">
              <a:lnSpc>
                <a:spcPts val="4200"/>
              </a:lnSpc>
              <a:spcBef>
                <a:spcPts val="240"/>
              </a:spcBef>
            </a:pPr>
            <a:r>
              <a:rPr sz="3000" b="1" spc="-10" dirty="0">
                <a:latin typeface="Tahoma"/>
                <a:cs typeface="Tahoma"/>
              </a:rPr>
              <a:t>Always-</a:t>
            </a:r>
            <a:r>
              <a:rPr sz="3000" b="1" spc="-30" dirty="0">
                <a:latin typeface="Tahoma"/>
                <a:cs typeface="Tahoma"/>
              </a:rPr>
              <a:t>on</a:t>
            </a:r>
            <a:r>
              <a:rPr sz="3000" b="1" spc="-190" dirty="0">
                <a:latin typeface="Tahoma"/>
                <a:cs typeface="Tahoma"/>
              </a:rPr>
              <a:t> </a:t>
            </a:r>
            <a:r>
              <a:rPr sz="3000" b="1" spc="-90" dirty="0">
                <a:latin typeface="Tahoma"/>
                <a:cs typeface="Tahoma"/>
              </a:rPr>
              <a:t>profiling</a:t>
            </a:r>
            <a:r>
              <a:rPr sz="3000" b="1" spc="-130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of</a:t>
            </a:r>
            <a:r>
              <a:rPr sz="3000" b="1" spc="-140" dirty="0">
                <a:latin typeface="Tahoma"/>
                <a:cs typeface="Tahoma"/>
              </a:rPr>
              <a:t> </a:t>
            </a:r>
            <a:r>
              <a:rPr sz="3000" b="1" spc="-60" dirty="0">
                <a:latin typeface="Tahoma"/>
                <a:cs typeface="Tahoma"/>
              </a:rPr>
              <a:t>applications</a:t>
            </a:r>
            <a:r>
              <a:rPr sz="3000" b="1" spc="-120" dirty="0">
                <a:latin typeface="Tahoma"/>
                <a:cs typeface="Tahoma"/>
              </a:rPr>
              <a:t> </a:t>
            </a:r>
            <a:r>
              <a:rPr sz="3000" b="1" spc="-90" dirty="0">
                <a:latin typeface="Tahoma"/>
                <a:cs typeface="Tahoma"/>
              </a:rPr>
              <a:t>in</a:t>
            </a:r>
            <a:r>
              <a:rPr sz="3000" b="1" spc="-120" dirty="0">
                <a:latin typeface="Tahoma"/>
                <a:cs typeface="Tahoma"/>
              </a:rPr>
              <a:t> </a:t>
            </a:r>
            <a:r>
              <a:rPr sz="3000" b="1" spc="-95" dirty="0">
                <a:latin typeface="Tahoma"/>
                <a:cs typeface="Tahoma"/>
              </a:rPr>
              <a:t>production</a:t>
            </a:r>
            <a:r>
              <a:rPr sz="3000" b="1" spc="-120" dirty="0">
                <a:latin typeface="Tahoma"/>
                <a:cs typeface="Tahoma"/>
              </a:rPr>
              <a:t> </a:t>
            </a:r>
            <a:r>
              <a:rPr sz="3000" b="1" spc="-125" dirty="0">
                <a:latin typeface="Tahoma"/>
                <a:cs typeface="Tahoma"/>
              </a:rPr>
              <a:t>(Tính</a:t>
            </a:r>
            <a:r>
              <a:rPr sz="3000" b="1" spc="-95" dirty="0">
                <a:latin typeface="Tahoma"/>
                <a:cs typeface="Tahoma"/>
              </a:rPr>
              <a:t> </a:t>
            </a:r>
            <a:r>
              <a:rPr sz="3000" b="1" spc="-20" dirty="0">
                <a:latin typeface="Tahoma"/>
                <a:cs typeface="Tahoma"/>
              </a:rPr>
              <a:t>năng</a:t>
            </a:r>
            <a:r>
              <a:rPr sz="3000" b="1" spc="-120" dirty="0">
                <a:latin typeface="Tahoma"/>
                <a:cs typeface="Tahoma"/>
              </a:rPr>
              <a:t> </a:t>
            </a:r>
            <a:r>
              <a:rPr sz="3000" b="1" spc="-130" dirty="0">
                <a:latin typeface="Tahoma"/>
                <a:cs typeface="Tahoma"/>
              </a:rPr>
              <a:t>liên</a:t>
            </a:r>
            <a:r>
              <a:rPr sz="3000" b="1" spc="-90" dirty="0">
                <a:latin typeface="Tahoma"/>
                <a:cs typeface="Tahoma"/>
              </a:rPr>
              <a:t> </a:t>
            </a:r>
            <a:r>
              <a:rPr sz="3000" b="1" spc="-95" dirty="0">
                <a:latin typeface="Tahoma"/>
                <a:cs typeface="Tahoma"/>
              </a:rPr>
              <a:t>tục</a:t>
            </a:r>
            <a:r>
              <a:rPr sz="3000" b="1" spc="-120" dirty="0">
                <a:latin typeface="Tahoma"/>
                <a:cs typeface="Tahoma"/>
              </a:rPr>
              <a:t> </a:t>
            </a:r>
            <a:r>
              <a:rPr sz="3000" b="1" spc="-45" dirty="0">
                <a:latin typeface="Tahoma"/>
                <a:cs typeface="Tahoma"/>
              </a:rPr>
              <a:t>giám</a:t>
            </a:r>
            <a:r>
              <a:rPr sz="3000" b="1" spc="-120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sát</a:t>
            </a:r>
            <a:r>
              <a:rPr sz="3000" b="1" spc="-125" dirty="0">
                <a:latin typeface="Tahoma"/>
                <a:cs typeface="Tahoma"/>
              </a:rPr>
              <a:t> </a:t>
            </a:r>
            <a:r>
              <a:rPr sz="3000" b="1" spc="-140" dirty="0">
                <a:latin typeface="Tahoma"/>
                <a:cs typeface="Tahoma"/>
              </a:rPr>
              <a:t>ứng</a:t>
            </a:r>
            <a:r>
              <a:rPr sz="3000" b="1" spc="-75" dirty="0">
                <a:latin typeface="Tahoma"/>
                <a:cs typeface="Tahoma"/>
              </a:rPr>
              <a:t> </a:t>
            </a:r>
            <a:r>
              <a:rPr sz="3000" b="1" spc="-20" dirty="0">
                <a:latin typeface="Tahoma"/>
                <a:cs typeface="Tahoma"/>
              </a:rPr>
              <a:t>dụng </a:t>
            </a:r>
            <a:r>
              <a:rPr sz="3000" b="1" spc="-80" dirty="0">
                <a:latin typeface="Tahoma"/>
                <a:cs typeface="Tahoma"/>
              </a:rPr>
              <a:t>trong</a:t>
            </a:r>
            <a:r>
              <a:rPr sz="3000" b="1" spc="-140" dirty="0">
                <a:latin typeface="Tahoma"/>
                <a:cs typeface="Tahoma"/>
              </a:rPr>
              <a:t> </a:t>
            </a:r>
            <a:r>
              <a:rPr sz="3000" b="1" spc="-114" dirty="0">
                <a:latin typeface="Tahoma"/>
                <a:cs typeface="Tahoma"/>
              </a:rPr>
              <a:t>môi</a:t>
            </a:r>
            <a:r>
              <a:rPr sz="3000" b="1" spc="-105" dirty="0">
                <a:latin typeface="Tahoma"/>
                <a:cs typeface="Tahoma"/>
              </a:rPr>
              <a:t> </a:t>
            </a:r>
            <a:r>
              <a:rPr sz="3000" b="1" spc="-135" dirty="0">
                <a:latin typeface="Tahoma"/>
                <a:cs typeface="Tahoma"/>
              </a:rPr>
              <a:t>trường</a:t>
            </a:r>
            <a:r>
              <a:rPr sz="3000" b="1" spc="-85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sản</a:t>
            </a:r>
            <a:r>
              <a:rPr sz="3000" b="1" spc="-120" dirty="0">
                <a:latin typeface="Tahoma"/>
                <a:cs typeface="Tahoma"/>
              </a:rPr>
              <a:t> </a:t>
            </a:r>
            <a:r>
              <a:rPr sz="3000" b="1" spc="-10" dirty="0">
                <a:latin typeface="Tahoma"/>
                <a:cs typeface="Tahoma"/>
              </a:rPr>
              <a:t>xuất)</a:t>
            </a:r>
            <a:endParaRPr sz="3000">
              <a:latin typeface="Tahoma"/>
              <a:cs typeface="Tahoma"/>
            </a:endParaRPr>
          </a:p>
          <a:p>
            <a:pPr marL="663575" marR="341630">
              <a:lnSpc>
                <a:spcPts val="4200"/>
              </a:lnSpc>
            </a:pPr>
            <a:r>
              <a:rPr sz="3000" b="1" spc="-65" dirty="0">
                <a:latin typeface="Tahoma"/>
                <a:cs typeface="Tahoma"/>
              </a:rPr>
              <a:t>Understand</a:t>
            </a:r>
            <a:r>
              <a:rPr sz="3000" b="1" spc="-155" dirty="0">
                <a:latin typeface="Tahoma"/>
                <a:cs typeface="Tahoma"/>
              </a:rPr>
              <a:t> </a:t>
            </a:r>
            <a:r>
              <a:rPr sz="3000" b="1" spc="-114" dirty="0">
                <a:latin typeface="Tahoma"/>
                <a:cs typeface="Tahoma"/>
              </a:rPr>
              <a:t>the</a:t>
            </a:r>
            <a:r>
              <a:rPr sz="3000" b="1" spc="-105" dirty="0">
                <a:latin typeface="Tahoma"/>
                <a:cs typeface="Tahoma"/>
              </a:rPr>
              <a:t> </a:t>
            </a:r>
            <a:r>
              <a:rPr sz="3000" b="1" spc="-135" dirty="0">
                <a:latin typeface="Tahoma"/>
                <a:cs typeface="Tahoma"/>
              </a:rPr>
              <a:t>runtime</a:t>
            </a:r>
            <a:r>
              <a:rPr sz="3000" b="1" spc="-85" dirty="0">
                <a:latin typeface="Tahoma"/>
                <a:cs typeface="Tahoma"/>
              </a:rPr>
              <a:t> behavior</a:t>
            </a:r>
            <a:r>
              <a:rPr sz="3000" b="1" spc="-135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of</a:t>
            </a:r>
            <a:r>
              <a:rPr sz="3000" b="1" spc="-200" dirty="0">
                <a:latin typeface="Tahoma"/>
                <a:cs typeface="Tahoma"/>
              </a:rPr>
              <a:t> </a:t>
            </a:r>
            <a:r>
              <a:rPr sz="3000" b="1" spc="-60" dirty="0">
                <a:latin typeface="Tahoma"/>
                <a:cs typeface="Tahoma"/>
              </a:rPr>
              <a:t>applications</a:t>
            </a:r>
            <a:r>
              <a:rPr sz="3000" b="1" spc="-114" dirty="0">
                <a:latin typeface="Tahoma"/>
                <a:cs typeface="Tahoma"/>
              </a:rPr>
              <a:t> </a:t>
            </a:r>
            <a:r>
              <a:rPr sz="3000" b="1" spc="-135" dirty="0">
                <a:latin typeface="Tahoma"/>
                <a:cs typeface="Tahoma"/>
              </a:rPr>
              <a:t>(Hiểu</a:t>
            </a:r>
            <a:r>
              <a:rPr sz="3000" b="1" spc="-85" dirty="0">
                <a:latin typeface="Tahoma"/>
                <a:cs typeface="Tahoma"/>
              </a:rPr>
              <a:t> </a:t>
            </a:r>
            <a:r>
              <a:rPr sz="3000" b="1" spc="-55" dirty="0">
                <a:latin typeface="Tahoma"/>
                <a:cs typeface="Tahoma"/>
              </a:rPr>
              <a:t>hành</a:t>
            </a:r>
            <a:r>
              <a:rPr sz="3000" b="1" spc="-114" dirty="0">
                <a:latin typeface="Tahoma"/>
                <a:cs typeface="Tahoma"/>
              </a:rPr>
              <a:t> </a:t>
            </a:r>
            <a:r>
              <a:rPr sz="3000" b="1" spc="-80" dirty="0">
                <a:latin typeface="Tahoma"/>
                <a:cs typeface="Tahoma"/>
              </a:rPr>
              <a:t>vi</a:t>
            </a:r>
            <a:r>
              <a:rPr sz="3000" b="1" spc="-114" dirty="0">
                <a:latin typeface="Tahoma"/>
                <a:cs typeface="Tahoma"/>
              </a:rPr>
              <a:t> </a:t>
            </a:r>
            <a:r>
              <a:rPr sz="3000" b="1" spc="-135" dirty="0">
                <a:latin typeface="Tahoma"/>
                <a:cs typeface="Tahoma"/>
              </a:rPr>
              <a:t>runtime</a:t>
            </a:r>
            <a:r>
              <a:rPr sz="3000" b="1" spc="-85" dirty="0">
                <a:latin typeface="Tahoma"/>
                <a:cs typeface="Tahoma"/>
              </a:rPr>
              <a:t> </a:t>
            </a:r>
            <a:r>
              <a:rPr sz="3000" b="1" spc="-10" dirty="0">
                <a:latin typeface="Tahoma"/>
                <a:cs typeface="Tahoma"/>
              </a:rPr>
              <a:t>của</a:t>
            </a:r>
            <a:r>
              <a:rPr sz="3000" b="1" spc="-114" dirty="0">
                <a:latin typeface="Tahoma"/>
                <a:cs typeface="Tahoma"/>
              </a:rPr>
              <a:t> </a:t>
            </a:r>
            <a:r>
              <a:rPr sz="3000" b="1" spc="-140" dirty="0">
                <a:latin typeface="Tahoma"/>
                <a:cs typeface="Tahoma"/>
              </a:rPr>
              <a:t>ứng</a:t>
            </a:r>
            <a:r>
              <a:rPr sz="3000" b="1" spc="-80" dirty="0">
                <a:latin typeface="Tahoma"/>
                <a:cs typeface="Tahoma"/>
              </a:rPr>
              <a:t> </a:t>
            </a:r>
            <a:r>
              <a:rPr sz="3000" b="1" spc="-20" dirty="0">
                <a:latin typeface="Tahoma"/>
                <a:cs typeface="Tahoma"/>
              </a:rPr>
              <a:t>dụng) </a:t>
            </a:r>
            <a:r>
              <a:rPr sz="3000" b="1" dirty="0">
                <a:latin typeface="Tahoma"/>
                <a:cs typeface="Tahoma"/>
              </a:rPr>
              <a:t>Heap</a:t>
            </a:r>
            <a:r>
              <a:rPr sz="3000" b="1" spc="-180" dirty="0">
                <a:latin typeface="Tahoma"/>
                <a:cs typeface="Tahoma"/>
              </a:rPr>
              <a:t> </a:t>
            </a:r>
            <a:r>
              <a:rPr sz="3000" b="1" spc="-100" dirty="0">
                <a:latin typeface="Tahoma"/>
                <a:cs typeface="Tahoma"/>
              </a:rPr>
              <a:t>summary</a:t>
            </a:r>
            <a:r>
              <a:rPr sz="3000" b="1" spc="-114" dirty="0">
                <a:latin typeface="Tahoma"/>
                <a:cs typeface="Tahoma"/>
              </a:rPr>
              <a:t> </a:t>
            </a:r>
            <a:r>
              <a:rPr sz="3000" b="1" spc="-135" dirty="0">
                <a:latin typeface="Tahoma"/>
                <a:cs typeface="Tahoma"/>
              </a:rPr>
              <a:t>(Tóm</a:t>
            </a:r>
            <a:r>
              <a:rPr sz="3000" b="1" spc="-85" dirty="0">
                <a:latin typeface="Tahoma"/>
                <a:cs typeface="Tahoma"/>
              </a:rPr>
              <a:t> </a:t>
            </a:r>
            <a:r>
              <a:rPr sz="3000" b="1" spc="-10" dirty="0">
                <a:latin typeface="Tahoma"/>
                <a:cs typeface="Tahoma"/>
              </a:rPr>
              <a:t>tắt</a:t>
            </a:r>
            <a:r>
              <a:rPr sz="3000" b="1" spc="-130" dirty="0">
                <a:latin typeface="Tahoma"/>
                <a:cs typeface="Tahoma"/>
              </a:rPr>
              <a:t> </a:t>
            </a:r>
            <a:r>
              <a:rPr sz="3000" b="1" spc="-10" dirty="0">
                <a:latin typeface="Tahoma"/>
                <a:cs typeface="Tahoma"/>
              </a:rPr>
              <a:t>Heap)</a:t>
            </a:r>
            <a:endParaRPr sz="3000">
              <a:latin typeface="Tahoma"/>
              <a:cs typeface="Tahoma"/>
            </a:endParaRPr>
          </a:p>
          <a:p>
            <a:pPr marL="663575" marR="5865495">
              <a:lnSpc>
                <a:spcPts val="4200"/>
              </a:lnSpc>
            </a:pPr>
            <a:r>
              <a:rPr sz="3000" b="1" spc="-170" dirty="0">
                <a:latin typeface="Tahoma"/>
                <a:cs typeface="Tahoma"/>
              </a:rPr>
              <a:t>Intelligent</a:t>
            </a:r>
            <a:r>
              <a:rPr sz="3000" b="1" spc="-55" dirty="0">
                <a:latin typeface="Tahoma"/>
                <a:cs typeface="Tahoma"/>
              </a:rPr>
              <a:t> </a:t>
            </a:r>
            <a:r>
              <a:rPr sz="3000" b="1" spc="-100" dirty="0">
                <a:latin typeface="Tahoma"/>
                <a:cs typeface="Tahoma"/>
              </a:rPr>
              <a:t>recommendations</a:t>
            </a:r>
            <a:r>
              <a:rPr sz="3000" b="1" spc="-110" dirty="0">
                <a:latin typeface="Tahoma"/>
                <a:cs typeface="Tahoma"/>
              </a:rPr>
              <a:t> </a:t>
            </a:r>
            <a:r>
              <a:rPr sz="3000" b="1" spc="-145" dirty="0">
                <a:latin typeface="Tahoma"/>
                <a:cs typeface="Tahoma"/>
              </a:rPr>
              <a:t>(Khuyến</a:t>
            </a:r>
            <a:r>
              <a:rPr sz="3000" b="1" spc="-75" dirty="0">
                <a:latin typeface="Tahoma"/>
                <a:cs typeface="Tahoma"/>
              </a:rPr>
              <a:t> </a:t>
            </a:r>
            <a:r>
              <a:rPr sz="3000" b="1" spc="-80" dirty="0">
                <a:latin typeface="Tahoma"/>
                <a:cs typeface="Tahoma"/>
              </a:rPr>
              <a:t>nghị </a:t>
            </a:r>
            <a:r>
              <a:rPr sz="3000" b="1" spc="-75" dirty="0">
                <a:latin typeface="Tahoma"/>
                <a:cs typeface="Tahoma"/>
              </a:rPr>
              <a:t>thông</a:t>
            </a:r>
            <a:r>
              <a:rPr sz="3000" b="1" spc="-80" dirty="0">
                <a:latin typeface="Tahoma"/>
                <a:cs typeface="Tahoma"/>
              </a:rPr>
              <a:t> </a:t>
            </a:r>
            <a:r>
              <a:rPr sz="3000" b="1" spc="-135" dirty="0">
                <a:latin typeface="Tahoma"/>
                <a:cs typeface="Tahoma"/>
              </a:rPr>
              <a:t>minh</a:t>
            </a:r>
            <a:r>
              <a:rPr sz="3000" b="1" spc="-80" dirty="0">
                <a:latin typeface="Tahoma"/>
                <a:cs typeface="Tahoma"/>
              </a:rPr>
              <a:t> </a:t>
            </a:r>
            <a:r>
              <a:rPr sz="3000" b="1" spc="-350" dirty="0">
                <a:latin typeface="Tahoma"/>
                <a:cs typeface="Tahoma"/>
              </a:rPr>
              <a:t>) </a:t>
            </a:r>
            <a:r>
              <a:rPr sz="3000" b="1" spc="-35" dirty="0">
                <a:latin typeface="Tahoma"/>
                <a:cs typeface="Tahoma"/>
              </a:rPr>
              <a:t>Anomaly</a:t>
            </a:r>
            <a:r>
              <a:rPr sz="3000" b="1" spc="-145" dirty="0">
                <a:latin typeface="Tahoma"/>
                <a:cs typeface="Tahoma"/>
              </a:rPr>
              <a:t> </a:t>
            </a:r>
            <a:r>
              <a:rPr sz="3000" b="1" spc="-110" dirty="0">
                <a:latin typeface="Tahoma"/>
                <a:cs typeface="Tahoma"/>
              </a:rPr>
              <a:t>detection </a:t>
            </a:r>
            <a:r>
              <a:rPr sz="3000" b="1" spc="-80" dirty="0">
                <a:latin typeface="Tahoma"/>
                <a:cs typeface="Tahoma"/>
              </a:rPr>
              <a:t>(Phát</a:t>
            </a:r>
            <a:r>
              <a:rPr sz="3000" b="1" spc="-114" dirty="0">
                <a:latin typeface="Tahoma"/>
                <a:cs typeface="Tahoma"/>
              </a:rPr>
              <a:t> </a:t>
            </a:r>
            <a:r>
              <a:rPr sz="3000" b="1" spc="-125" dirty="0">
                <a:latin typeface="Tahoma"/>
                <a:cs typeface="Tahoma"/>
              </a:rPr>
              <a:t>hiện</a:t>
            </a:r>
            <a:r>
              <a:rPr sz="3000" b="1" spc="-95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bất</a:t>
            </a:r>
            <a:r>
              <a:rPr sz="3000" b="1" spc="-114" dirty="0">
                <a:latin typeface="Tahoma"/>
                <a:cs typeface="Tahoma"/>
              </a:rPr>
              <a:t> </a:t>
            </a:r>
            <a:r>
              <a:rPr sz="3000" b="1" spc="-10" dirty="0">
                <a:latin typeface="Tahoma"/>
                <a:cs typeface="Tahoma"/>
              </a:rPr>
              <a:t>thường)</a:t>
            </a:r>
            <a:endParaRPr sz="3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3244606"/>
            <a:ext cx="16230599" cy="51149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80" dirty="0">
                <a:latin typeface="Calibri"/>
                <a:cs typeface="Calibri"/>
              </a:rPr>
              <a:t>Cách</a:t>
            </a:r>
            <a:r>
              <a:rPr spc="290" dirty="0">
                <a:latin typeface="Calibri"/>
                <a:cs typeface="Calibri"/>
              </a:rPr>
              <a:t> </a:t>
            </a:r>
            <a:r>
              <a:rPr spc="245" dirty="0">
                <a:latin typeface="Calibri"/>
                <a:cs typeface="Calibri"/>
              </a:rPr>
              <a:t>thức</a:t>
            </a:r>
            <a:r>
              <a:rPr spc="295" dirty="0">
                <a:latin typeface="Calibri"/>
                <a:cs typeface="Calibri"/>
              </a:rPr>
              <a:t> </a:t>
            </a:r>
            <a:r>
              <a:rPr spc="409" dirty="0">
                <a:latin typeface="Calibri"/>
                <a:cs typeface="Calibri"/>
              </a:rPr>
              <a:t>hoạt</a:t>
            </a:r>
            <a:r>
              <a:rPr spc="290" dirty="0">
                <a:latin typeface="Calibri"/>
                <a:cs typeface="Calibri"/>
              </a:rPr>
              <a:t> </a:t>
            </a:r>
            <a:r>
              <a:rPr spc="434" dirty="0">
                <a:latin typeface="Calibri"/>
                <a:cs typeface="Calibri"/>
              </a:rPr>
              <a:t>động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35" dirty="0">
                <a:latin typeface="Calibri"/>
                <a:cs typeface="Calibri"/>
              </a:rPr>
              <a:t>Lợi</a:t>
            </a:r>
            <a:r>
              <a:rPr spc="290" dirty="0">
                <a:latin typeface="Calibri"/>
                <a:cs typeface="Calibri"/>
              </a:rPr>
              <a:t> </a:t>
            </a:r>
            <a:r>
              <a:rPr spc="300" dirty="0">
                <a:latin typeface="Calibri"/>
                <a:cs typeface="Calibri"/>
              </a:rPr>
              <a:t>ích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1663" y="3238499"/>
            <a:ext cx="123824" cy="1238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1663" y="3771900"/>
            <a:ext cx="123824" cy="1238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1663" y="4305299"/>
            <a:ext cx="123824" cy="1238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1663" y="5372099"/>
            <a:ext cx="123824" cy="1238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1663" y="5905499"/>
            <a:ext cx="123824" cy="1238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1663" y="6438899"/>
            <a:ext cx="123824" cy="12382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65588" y="2416175"/>
            <a:ext cx="15075535" cy="42926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3000" b="1" dirty="0">
                <a:latin typeface="Tahoma"/>
                <a:cs typeface="Tahoma"/>
              </a:rPr>
              <a:t>Amazon</a:t>
            </a:r>
            <a:r>
              <a:rPr sz="3000" b="1" spc="-140" dirty="0">
                <a:latin typeface="Tahoma"/>
                <a:cs typeface="Tahoma"/>
              </a:rPr>
              <a:t> </a:t>
            </a:r>
            <a:r>
              <a:rPr sz="3000" b="1" spc="-80" dirty="0">
                <a:latin typeface="Tahoma"/>
                <a:cs typeface="Tahoma"/>
              </a:rPr>
              <a:t>CodeGuru</a:t>
            </a:r>
            <a:r>
              <a:rPr sz="3000" b="1" spc="-135" dirty="0">
                <a:latin typeface="Tahoma"/>
                <a:cs typeface="Tahoma"/>
              </a:rPr>
              <a:t> </a:t>
            </a:r>
            <a:r>
              <a:rPr sz="3000" b="1" spc="-25" dirty="0">
                <a:latin typeface="Tahoma"/>
                <a:cs typeface="Tahoma"/>
              </a:rPr>
              <a:t>Reviewer:</a:t>
            </a:r>
            <a:endParaRPr sz="3000">
              <a:latin typeface="Tahoma"/>
              <a:cs typeface="Tahoma"/>
            </a:endParaRPr>
          </a:p>
          <a:p>
            <a:pPr marL="659765" marR="3606165">
              <a:lnSpc>
                <a:spcPts val="4200"/>
              </a:lnSpc>
              <a:spcBef>
                <a:spcPts val="240"/>
              </a:spcBef>
            </a:pPr>
            <a:r>
              <a:rPr sz="3000" b="1" spc="-20" dirty="0">
                <a:latin typeface="Tahoma"/>
                <a:cs typeface="Tahoma"/>
              </a:rPr>
              <a:t>Nắm</a:t>
            </a:r>
            <a:r>
              <a:rPr sz="3000" b="1" spc="-200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bắt</a:t>
            </a:r>
            <a:r>
              <a:rPr sz="3000" b="1" spc="-220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các</a:t>
            </a:r>
            <a:r>
              <a:rPr sz="3000" b="1" spc="-220" dirty="0">
                <a:latin typeface="Tahoma"/>
                <a:cs typeface="Tahoma"/>
              </a:rPr>
              <a:t> </a:t>
            </a:r>
            <a:r>
              <a:rPr sz="3000" b="1" spc="-20" dirty="0">
                <a:latin typeface="Tahoma"/>
                <a:cs typeface="Tahoma"/>
              </a:rPr>
              <a:t>vấn</a:t>
            </a:r>
            <a:r>
              <a:rPr sz="3000" b="1" spc="-165" dirty="0">
                <a:latin typeface="Tahoma"/>
                <a:cs typeface="Tahoma"/>
              </a:rPr>
              <a:t> </a:t>
            </a:r>
            <a:r>
              <a:rPr sz="3000" b="1" spc="-10" dirty="0">
                <a:latin typeface="Tahoma"/>
                <a:cs typeface="Tahoma"/>
              </a:rPr>
              <a:t>đề</a:t>
            </a:r>
            <a:r>
              <a:rPr sz="3000" b="1" spc="-155" dirty="0">
                <a:latin typeface="Tahoma"/>
                <a:cs typeface="Tahoma"/>
              </a:rPr>
              <a:t> </a:t>
            </a:r>
            <a:r>
              <a:rPr sz="3000" b="1" spc="-105" dirty="0">
                <a:latin typeface="Tahoma"/>
                <a:cs typeface="Tahoma"/>
              </a:rPr>
              <a:t>về</a:t>
            </a:r>
            <a:r>
              <a:rPr sz="3000" b="1" spc="-114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mã</a:t>
            </a:r>
            <a:r>
              <a:rPr sz="3000" b="1" spc="-155" dirty="0">
                <a:latin typeface="Tahoma"/>
                <a:cs typeface="Tahoma"/>
              </a:rPr>
              <a:t> </a:t>
            </a:r>
            <a:r>
              <a:rPr sz="3000" b="1" spc="-145" dirty="0">
                <a:latin typeface="Tahoma"/>
                <a:cs typeface="Tahoma"/>
              </a:rPr>
              <a:t>trước</a:t>
            </a:r>
            <a:r>
              <a:rPr sz="3000" b="1" spc="-75" dirty="0">
                <a:latin typeface="Tahoma"/>
                <a:cs typeface="Tahoma"/>
              </a:rPr>
              <a:t> </a:t>
            </a:r>
            <a:r>
              <a:rPr sz="3000" b="1" spc="-125" dirty="0">
                <a:latin typeface="Tahoma"/>
                <a:cs typeface="Tahoma"/>
              </a:rPr>
              <a:t>khi</a:t>
            </a:r>
            <a:r>
              <a:rPr sz="3000" b="1" spc="-95" dirty="0">
                <a:latin typeface="Tahoma"/>
                <a:cs typeface="Tahoma"/>
              </a:rPr>
              <a:t> </a:t>
            </a:r>
            <a:r>
              <a:rPr sz="3000" b="1" spc="-60" dirty="0">
                <a:latin typeface="Tahoma"/>
                <a:cs typeface="Tahoma"/>
              </a:rPr>
              <a:t>đến</a:t>
            </a:r>
            <a:r>
              <a:rPr sz="3000" b="1" spc="-155" dirty="0">
                <a:latin typeface="Tahoma"/>
                <a:cs typeface="Tahoma"/>
              </a:rPr>
              <a:t> </a:t>
            </a:r>
            <a:r>
              <a:rPr sz="3000" b="1" spc="-35" dirty="0">
                <a:latin typeface="Tahoma"/>
                <a:cs typeface="Tahoma"/>
              </a:rPr>
              <a:t>giai</a:t>
            </a:r>
            <a:r>
              <a:rPr sz="3000" b="1" spc="-155" dirty="0">
                <a:latin typeface="Tahoma"/>
                <a:cs typeface="Tahoma"/>
              </a:rPr>
              <a:t> </a:t>
            </a:r>
            <a:r>
              <a:rPr sz="3000" b="1" spc="-10" dirty="0">
                <a:latin typeface="Tahoma"/>
                <a:cs typeface="Tahoma"/>
              </a:rPr>
              <a:t>đoạn</a:t>
            </a:r>
            <a:r>
              <a:rPr sz="3000" b="1" spc="-155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sản</a:t>
            </a:r>
            <a:r>
              <a:rPr sz="3000" b="1" spc="-155" dirty="0">
                <a:latin typeface="Tahoma"/>
                <a:cs typeface="Tahoma"/>
              </a:rPr>
              <a:t> </a:t>
            </a:r>
            <a:r>
              <a:rPr sz="3000" b="1" spc="-25" dirty="0">
                <a:latin typeface="Tahoma"/>
                <a:cs typeface="Tahoma"/>
              </a:rPr>
              <a:t>xuất </a:t>
            </a:r>
            <a:r>
              <a:rPr sz="3000" b="1" spc="-40" dirty="0">
                <a:latin typeface="Tahoma"/>
                <a:cs typeface="Tahoma"/>
              </a:rPr>
              <a:t>Sửa</a:t>
            </a:r>
            <a:r>
              <a:rPr sz="3000" b="1" spc="-160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các</a:t>
            </a:r>
            <a:r>
              <a:rPr sz="3000" b="1" spc="-155" dirty="0">
                <a:latin typeface="Tahoma"/>
                <a:cs typeface="Tahoma"/>
              </a:rPr>
              <a:t> </a:t>
            </a:r>
            <a:r>
              <a:rPr sz="3000" b="1" spc="-60" dirty="0">
                <a:latin typeface="Tahoma"/>
                <a:cs typeface="Tahoma"/>
              </a:rPr>
              <a:t>lỗ</a:t>
            </a:r>
            <a:r>
              <a:rPr sz="3000" b="1" spc="-150" dirty="0">
                <a:latin typeface="Tahoma"/>
                <a:cs typeface="Tahoma"/>
              </a:rPr>
              <a:t> </a:t>
            </a:r>
            <a:r>
              <a:rPr sz="3000" b="1" spc="-70" dirty="0">
                <a:latin typeface="Tahoma"/>
                <a:cs typeface="Tahoma"/>
              </a:rPr>
              <a:t>hổng</a:t>
            </a:r>
            <a:r>
              <a:rPr sz="3000" b="1" spc="-150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bảo</a:t>
            </a:r>
            <a:r>
              <a:rPr sz="3000" b="1" spc="-155" dirty="0">
                <a:latin typeface="Tahoma"/>
                <a:cs typeface="Tahoma"/>
              </a:rPr>
              <a:t> </a:t>
            </a:r>
            <a:r>
              <a:rPr sz="3000" b="1" spc="-25" dirty="0">
                <a:latin typeface="Tahoma"/>
                <a:cs typeface="Tahoma"/>
              </a:rPr>
              <a:t>mật</a:t>
            </a:r>
            <a:endParaRPr sz="3000">
              <a:latin typeface="Tahoma"/>
              <a:cs typeface="Tahoma"/>
            </a:endParaRPr>
          </a:p>
          <a:p>
            <a:pPr marL="12700" marR="577215" indent="647700">
              <a:lnSpc>
                <a:spcPts val="4200"/>
              </a:lnSpc>
            </a:pPr>
            <a:r>
              <a:rPr sz="3000" b="1" spc="-10" dirty="0">
                <a:latin typeface="Tahoma"/>
                <a:cs typeface="Tahoma"/>
              </a:rPr>
              <a:t>Nâng</a:t>
            </a:r>
            <a:r>
              <a:rPr sz="3000" b="1" spc="-210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cao</a:t>
            </a:r>
            <a:r>
              <a:rPr sz="3000" b="1" spc="-220" dirty="0">
                <a:latin typeface="Tahoma"/>
                <a:cs typeface="Tahoma"/>
              </a:rPr>
              <a:t> </a:t>
            </a:r>
            <a:r>
              <a:rPr sz="3000" b="1" spc="-40" dirty="0">
                <a:latin typeface="Tahoma"/>
                <a:cs typeface="Tahoma"/>
              </a:rPr>
              <a:t>chất</a:t>
            </a:r>
            <a:r>
              <a:rPr sz="3000" b="1" spc="-165" dirty="0">
                <a:latin typeface="Tahoma"/>
                <a:cs typeface="Tahoma"/>
              </a:rPr>
              <a:t> </a:t>
            </a:r>
            <a:r>
              <a:rPr sz="3000" b="1" spc="-135" dirty="0">
                <a:latin typeface="Tahoma"/>
                <a:cs typeface="Tahoma"/>
              </a:rPr>
              <a:t>lượng</a:t>
            </a:r>
            <a:r>
              <a:rPr sz="3000" b="1" spc="-85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mã</a:t>
            </a:r>
            <a:r>
              <a:rPr sz="3000" b="1" spc="-135" dirty="0">
                <a:latin typeface="Tahoma"/>
                <a:cs typeface="Tahoma"/>
              </a:rPr>
              <a:t> </a:t>
            </a:r>
            <a:r>
              <a:rPr sz="3000" b="1" spc="-90" dirty="0">
                <a:latin typeface="Tahoma"/>
                <a:cs typeface="Tahoma"/>
              </a:rPr>
              <a:t>nguồn</a:t>
            </a:r>
            <a:r>
              <a:rPr sz="3000" b="1" spc="-130" dirty="0">
                <a:latin typeface="Tahoma"/>
                <a:cs typeface="Tahoma"/>
              </a:rPr>
              <a:t> </a:t>
            </a:r>
            <a:r>
              <a:rPr sz="3000" b="1" spc="-114" dirty="0">
                <a:latin typeface="Tahoma"/>
                <a:cs typeface="Tahoma"/>
              </a:rPr>
              <a:t>một</a:t>
            </a:r>
            <a:r>
              <a:rPr sz="3000" b="1" spc="-105" dirty="0">
                <a:latin typeface="Tahoma"/>
                <a:cs typeface="Tahoma"/>
              </a:rPr>
              <a:t> </a:t>
            </a:r>
            <a:r>
              <a:rPr sz="3000" b="1" spc="-25" dirty="0">
                <a:latin typeface="Tahoma"/>
                <a:cs typeface="Tahoma"/>
              </a:rPr>
              <a:t>cách</a:t>
            </a:r>
            <a:r>
              <a:rPr sz="3000" b="1" spc="-135" dirty="0">
                <a:latin typeface="Tahoma"/>
                <a:cs typeface="Tahoma"/>
              </a:rPr>
              <a:t> </a:t>
            </a:r>
            <a:r>
              <a:rPr sz="3000" b="1" spc="-90" dirty="0">
                <a:latin typeface="Tahoma"/>
                <a:cs typeface="Tahoma"/>
              </a:rPr>
              <a:t>chủ</a:t>
            </a:r>
            <a:r>
              <a:rPr sz="3000" b="1" spc="-130" dirty="0">
                <a:latin typeface="Tahoma"/>
                <a:cs typeface="Tahoma"/>
              </a:rPr>
              <a:t> </a:t>
            </a:r>
            <a:r>
              <a:rPr sz="3000" b="1" spc="-35" dirty="0">
                <a:latin typeface="Tahoma"/>
                <a:cs typeface="Tahoma"/>
              </a:rPr>
              <a:t>động</a:t>
            </a:r>
            <a:r>
              <a:rPr sz="3000" b="1" spc="-140" dirty="0">
                <a:latin typeface="Tahoma"/>
                <a:cs typeface="Tahoma"/>
              </a:rPr>
              <a:t> </a:t>
            </a:r>
            <a:r>
              <a:rPr sz="3000" b="1" spc="-105" dirty="0">
                <a:latin typeface="Tahoma"/>
                <a:cs typeface="Tahoma"/>
              </a:rPr>
              <a:t>với</a:t>
            </a:r>
            <a:r>
              <a:rPr sz="3000" b="1" spc="-110" dirty="0">
                <a:latin typeface="Tahoma"/>
                <a:cs typeface="Tahoma"/>
              </a:rPr>
              <a:t> </a:t>
            </a:r>
            <a:r>
              <a:rPr sz="3000" b="1" spc="-105" dirty="0">
                <a:latin typeface="Tahoma"/>
                <a:cs typeface="Tahoma"/>
              </a:rPr>
              <a:t>việc</a:t>
            </a:r>
            <a:r>
              <a:rPr sz="3000" b="1" spc="-114" dirty="0">
                <a:latin typeface="Tahoma"/>
                <a:cs typeface="Tahoma"/>
              </a:rPr>
              <a:t> </a:t>
            </a:r>
            <a:r>
              <a:rPr sz="3000" b="1" spc="-50" dirty="0">
                <a:latin typeface="Tahoma"/>
                <a:cs typeface="Tahoma"/>
              </a:rPr>
              <a:t>giám</a:t>
            </a:r>
            <a:r>
              <a:rPr sz="3000" b="1" spc="-140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sát</a:t>
            </a:r>
            <a:r>
              <a:rPr sz="3000" b="1" spc="-135" dirty="0">
                <a:latin typeface="Tahoma"/>
                <a:cs typeface="Tahoma"/>
              </a:rPr>
              <a:t> </a:t>
            </a:r>
            <a:r>
              <a:rPr sz="3000" b="1" spc="-125" dirty="0">
                <a:latin typeface="Tahoma"/>
                <a:cs typeface="Tahoma"/>
              </a:rPr>
              <a:t>liên</a:t>
            </a:r>
            <a:r>
              <a:rPr sz="3000" b="1" spc="-95" dirty="0">
                <a:latin typeface="Tahoma"/>
                <a:cs typeface="Tahoma"/>
              </a:rPr>
              <a:t> </a:t>
            </a:r>
            <a:r>
              <a:rPr sz="3000" b="1" spc="-25" dirty="0">
                <a:latin typeface="Tahoma"/>
                <a:cs typeface="Tahoma"/>
              </a:rPr>
              <a:t>tục </a:t>
            </a:r>
            <a:r>
              <a:rPr sz="3000" b="1" dirty="0">
                <a:latin typeface="Tahoma"/>
                <a:cs typeface="Tahoma"/>
              </a:rPr>
              <a:t>Amazon</a:t>
            </a:r>
            <a:r>
              <a:rPr sz="3000" b="1" spc="-140" dirty="0">
                <a:latin typeface="Tahoma"/>
                <a:cs typeface="Tahoma"/>
              </a:rPr>
              <a:t> </a:t>
            </a:r>
            <a:r>
              <a:rPr sz="3000" b="1" spc="-80" dirty="0">
                <a:latin typeface="Tahoma"/>
                <a:cs typeface="Tahoma"/>
              </a:rPr>
              <a:t>CodeGuru</a:t>
            </a:r>
            <a:r>
              <a:rPr sz="3000" b="1" spc="-135" dirty="0">
                <a:latin typeface="Tahoma"/>
                <a:cs typeface="Tahoma"/>
              </a:rPr>
              <a:t> </a:t>
            </a:r>
            <a:r>
              <a:rPr sz="3000" b="1" spc="-10" dirty="0">
                <a:latin typeface="Tahoma"/>
                <a:cs typeface="Tahoma"/>
              </a:rPr>
              <a:t>Profiler:</a:t>
            </a:r>
            <a:endParaRPr sz="3000">
              <a:latin typeface="Tahoma"/>
              <a:cs typeface="Tahoma"/>
            </a:endParaRPr>
          </a:p>
          <a:p>
            <a:pPr marL="659765">
              <a:lnSpc>
                <a:spcPct val="100000"/>
              </a:lnSpc>
              <a:spcBef>
                <a:spcPts val="359"/>
              </a:spcBef>
            </a:pPr>
            <a:r>
              <a:rPr sz="3000" b="1" spc="-30" dirty="0">
                <a:latin typeface="Tahoma"/>
                <a:cs typeface="Tahoma"/>
              </a:rPr>
              <a:t>Khắc</a:t>
            </a:r>
            <a:r>
              <a:rPr sz="3000" b="1" spc="-190" dirty="0">
                <a:latin typeface="Tahoma"/>
                <a:cs typeface="Tahoma"/>
              </a:rPr>
              <a:t> </a:t>
            </a:r>
            <a:r>
              <a:rPr sz="3000" b="1" spc="-70" dirty="0">
                <a:latin typeface="Tahoma"/>
                <a:cs typeface="Tahoma"/>
              </a:rPr>
              <a:t>phục</a:t>
            </a:r>
            <a:r>
              <a:rPr sz="3000" b="1" spc="-150" dirty="0">
                <a:latin typeface="Tahoma"/>
                <a:cs typeface="Tahoma"/>
              </a:rPr>
              <a:t> </a:t>
            </a:r>
            <a:r>
              <a:rPr sz="3000" b="1" spc="-180" dirty="0">
                <a:latin typeface="Tahoma"/>
                <a:cs typeface="Tahoma"/>
              </a:rPr>
              <a:t>sự</a:t>
            </a:r>
            <a:r>
              <a:rPr sz="3000" b="1" spc="-60" dirty="0">
                <a:latin typeface="Tahoma"/>
                <a:cs typeface="Tahoma"/>
              </a:rPr>
              <a:t> </a:t>
            </a:r>
            <a:r>
              <a:rPr sz="3000" b="1" spc="-20" dirty="0">
                <a:latin typeface="Tahoma"/>
                <a:cs typeface="Tahoma"/>
              </a:rPr>
              <a:t>cố</a:t>
            </a:r>
            <a:r>
              <a:rPr sz="3000" b="1" spc="-170" dirty="0">
                <a:latin typeface="Tahoma"/>
                <a:cs typeface="Tahoma"/>
              </a:rPr>
              <a:t> </a:t>
            </a:r>
            <a:r>
              <a:rPr sz="3000" b="1" spc="-120" dirty="0">
                <a:latin typeface="Tahoma"/>
                <a:cs typeface="Tahoma"/>
              </a:rPr>
              <a:t>hiệu</a:t>
            </a:r>
            <a:r>
              <a:rPr sz="3000" b="1" spc="-100" dirty="0">
                <a:latin typeface="Tahoma"/>
                <a:cs typeface="Tahoma"/>
              </a:rPr>
              <a:t> </a:t>
            </a:r>
            <a:r>
              <a:rPr sz="3000" b="1" spc="-20" dirty="0">
                <a:latin typeface="Tahoma"/>
                <a:cs typeface="Tahoma"/>
              </a:rPr>
              <a:t>suất</a:t>
            </a:r>
            <a:endParaRPr sz="3000">
              <a:latin typeface="Tahoma"/>
              <a:cs typeface="Tahoma"/>
            </a:endParaRPr>
          </a:p>
          <a:p>
            <a:pPr marL="659765" marR="5080">
              <a:lnSpc>
                <a:spcPts val="4200"/>
              </a:lnSpc>
              <a:spcBef>
                <a:spcPts val="100"/>
              </a:spcBef>
            </a:pPr>
            <a:r>
              <a:rPr sz="3000" b="1" dirty="0">
                <a:latin typeface="Tahoma"/>
                <a:cs typeface="Tahoma"/>
              </a:rPr>
              <a:t>Phát</a:t>
            </a:r>
            <a:r>
              <a:rPr sz="3000" b="1" spc="-220" dirty="0">
                <a:latin typeface="Tahoma"/>
                <a:cs typeface="Tahoma"/>
              </a:rPr>
              <a:t> </a:t>
            </a:r>
            <a:r>
              <a:rPr sz="3000" b="1" spc="-114" dirty="0">
                <a:latin typeface="Tahoma"/>
                <a:cs typeface="Tahoma"/>
              </a:rPr>
              <a:t>hiện</a:t>
            </a:r>
            <a:r>
              <a:rPr sz="3000" b="1" spc="-105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các</a:t>
            </a:r>
            <a:r>
              <a:rPr sz="3000" b="1" spc="-220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bất</a:t>
            </a:r>
            <a:r>
              <a:rPr sz="3000" b="1" spc="-220" dirty="0">
                <a:latin typeface="Tahoma"/>
                <a:cs typeface="Tahoma"/>
              </a:rPr>
              <a:t> </a:t>
            </a:r>
            <a:r>
              <a:rPr sz="3000" b="1" spc="-130" dirty="0">
                <a:latin typeface="Tahoma"/>
                <a:cs typeface="Tahoma"/>
              </a:rPr>
              <a:t>thường</a:t>
            </a:r>
            <a:r>
              <a:rPr sz="3000" b="1" spc="-90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và</a:t>
            </a:r>
            <a:r>
              <a:rPr sz="3000" b="1" spc="-160" dirty="0">
                <a:latin typeface="Tahoma"/>
                <a:cs typeface="Tahoma"/>
              </a:rPr>
              <a:t> </a:t>
            </a:r>
            <a:r>
              <a:rPr sz="3000" b="1" spc="-20" dirty="0">
                <a:latin typeface="Tahoma"/>
                <a:cs typeface="Tahoma"/>
              </a:rPr>
              <a:t>vấn</a:t>
            </a:r>
            <a:r>
              <a:rPr sz="3000" b="1" spc="-145" dirty="0">
                <a:latin typeface="Tahoma"/>
                <a:cs typeface="Tahoma"/>
              </a:rPr>
              <a:t> </a:t>
            </a:r>
            <a:r>
              <a:rPr sz="3000" b="1" spc="-10" dirty="0">
                <a:latin typeface="Tahoma"/>
                <a:cs typeface="Tahoma"/>
              </a:rPr>
              <a:t>đề</a:t>
            </a:r>
            <a:r>
              <a:rPr sz="3000" b="1" spc="-140" dirty="0">
                <a:latin typeface="Tahoma"/>
                <a:cs typeface="Tahoma"/>
              </a:rPr>
              <a:t> </a:t>
            </a:r>
            <a:r>
              <a:rPr sz="3000" b="1" spc="-45" dirty="0">
                <a:latin typeface="Tahoma"/>
                <a:cs typeface="Tahoma"/>
              </a:rPr>
              <a:t>phổ</a:t>
            </a:r>
            <a:r>
              <a:rPr sz="3000" b="1" spc="-145" dirty="0">
                <a:latin typeface="Tahoma"/>
                <a:cs typeface="Tahoma"/>
              </a:rPr>
              <a:t> </a:t>
            </a:r>
            <a:r>
              <a:rPr sz="3000" b="1" spc="-90" dirty="0">
                <a:latin typeface="Tahoma"/>
                <a:cs typeface="Tahoma"/>
              </a:rPr>
              <a:t>biến</a:t>
            </a:r>
            <a:r>
              <a:rPr sz="3000" b="1" spc="-130" dirty="0">
                <a:latin typeface="Tahoma"/>
                <a:cs typeface="Tahoma"/>
              </a:rPr>
              <a:t> </a:t>
            </a:r>
            <a:r>
              <a:rPr sz="3000" b="1" spc="-85" dirty="0">
                <a:latin typeface="Tahoma"/>
                <a:cs typeface="Tahoma"/>
              </a:rPr>
              <a:t>trong</a:t>
            </a:r>
            <a:r>
              <a:rPr sz="3000" b="1" spc="-135" dirty="0">
                <a:latin typeface="Tahoma"/>
                <a:cs typeface="Tahoma"/>
              </a:rPr>
              <a:t> </a:t>
            </a:r>
            <a:r>
              <a:rPr sz="3000" b="1" spc="-120" dirty="0">
                <a:latin typeface="Tahoma"/>
                <a:cs typeface="Tahoma"/>
              </a:rPr>
              <a:t>hiệu</a:t>
            </a:r>
            <a:r>
              <a:rPr sz="3000" b="1" spc="-100" dirty="0">
                <a:latin typeface="Tahoma"/>
                <a:cs typeface="Tahoma"/>
              </a:rPr>
              <a:t> </a:t>
            </a:r>
            <a:r>
              <a:rPr sz="3000" b="1" spc="-35" dirty="0">
                <a:latin typeface="Tahoma"/>
                <a:cs typeface="Tahoma"/>
              </a:rPr>
              <a:t>suất</a:t>
            </a:r>
            <a:r>
              <a:rPr sz="3000" b="1" spc="-145" dirty="0">
                <a:latin typeface="Tahoma"/>
                <a:cs typeface="Tahoma"/>
              </a:rPr>
              <a:t> </a:t>
            </a:r>
            <a:r>
              <a:rPr sz="3000" b="1" spc="-155" dirty="0">
                <a:latin typeface="Tahoma"/>
                <a:cs typeface="Tahoma"/>
              </a:rPr>
              <a:t>ứng</a:t>
            </a:r>
            <a:r>
              <a:rPr sz="3000" b="1" spc="-65" dirty="0">
                <a:latin typeface="Tahoma"/>
                <a:cs typeface="Tahoma"/>
              </a:rPr>
              <a:t> </a:t>
            </a:r>
            <a:r>
              <a:rPr sz="3000" b="1" spc="-60" dirty="0">
                <a:latin typeface="Tahoma"/>
                <a:cs typeface="Tahoma"/>
              </a:rPr>
              <a:t>dụng</a:t>
            </a:r>
            <a:r>
              <a:rPr sz="3000" b="1" spc="-145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của</a:t>
            </a:r>
            <a:r>
              <a:rPr sz="3000" b="1" spc="-140" dirty="0">
                <a:latin typeface="Tahoma"/>
                <a:cs typeface="Tahoma"/>
              </a:rPr>
              <a:t> </a:t>
            </a:r>
            <a:r>
              <a:rPr sz="3000" b="1" spc="-25" dirty="0">
                <a:latin typeface="Tahoma"/>
                <a:cs typeface="Tahoma"/>
              </a:rPr>
              <a:t>bạn </a:t>
            </a:r>
            <a:r>
              <a:rPr sz="3000" b="1" dirty="0">
                <a:latin typeface="Tahoma"/>
                <a:cs typeface="Tahoma"/>
              </a:rPr>
              <a:t>Phát</a:t>
            </a:r>
            <a:r>
              <a:rPr sz="3000" b="1" spc="-220" dirty="0">
                <a:latin typeface="Tahoma"/>
                <a:cs typeface="Tahoma"/>
              </a:rPr>
              <a:t> </a:t>
            </a:r>
            <a:r>
              <a:rPr sz="3000" b="1" spc="-114" dirty="0">
                <a:latin typeface="Tahoma"/>
                <a:cs typeface="Tahoma"/>
              </a:rPr>
              <a:t>hiện</a:t>
            </a:r>
            <a:r>
              <a:rPr sz="3000" b="1" spc="-105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các</a:t>
            </a:r>
            <a:r>
              <a:rPr sz="3000" b="1" spc="-220" dirty="0">
                <a:latin typeface="Tahoma"/>
                <a:cs typeface="Tahoma"/>
              </a:rPr>
              <a:t> </a:t>
            </a:r>
            <a:r>
              <a:rPr sz="3000" b="1" spc="-10" dirty="0">
                <a:latin typeface="Tahoma"/>
                <a:cs typeface="Tahoma"/>
              </a:rPr>
              <a:t>đoạn</a:t>
            </a:r>
            <a:r>
              <a:rPr sz="3000" b="1" spc="-165" dirty="0">
                <a:latin typeface="Tahoma"/>
                <a:cs typeface="Tahoma"/>
              </a:rPr>
              <a:t> </a:t>
            </a:r>
            <a:r>
              <a:rPr sz="3000" b="1" dirty="0">
                <a:latin typeface="Tahoma"/>
                <a:cs typeface="Tahoma"/>
              </a:rPr>
              <a:t>mã</a:t>
            </a:r>
            <a:r>
              <a:rPr sz="3000" b="1" spc="-145" dirty="0">
                <a:latin typeface="Tahoma"/>
                <a:cs typeface="Tahoma"/>
              </a:rPr>
              <a:t> </a:t>
            </a:r>
            <a:r>
              <a:rPr sz="3000" b="1" spc="-90" dirty="0">
                <a:latin typeface="Tahoma"/>
                <a:cs typeface="Tahoma"/>
              </a:rPr>
              <a:t>tốn</a:t>
            </a:r>
            <a:r>
              <a:rPr sz="3000" b="1" spc="-130" dirty="0">
                <a:latin typeface="Tahoma"/>
                <a:cs typeface="Tahoma"/>
              </a:rPr>
              <a:t> </a:t>
            </a:r>
            <a:r>
              <a:rPr sz="3000" b="1" spc="-160" dirty="0">
                <a:latin typeface="Tahoma"/>
                <a:cs typeface="Tahoma"/>
              </a:rPr>
              <a:t>kém</a:t>
            </a:r>
            <a:r>
              <a:rPr sz="3000" b="1" spc="-60" dirty="0">
                <a:latin typeface="Tahoma"/>
                <a:cs typeface="Tahoma"/>
              </a:rPr>
              <a:t> </a:t>
            </a:r>
            <a:r>
              <a:rPr sz="3000" b="1" spc="-20" dirty="0">
                <a:latin typeface="Tahoma"/>
                <a:cs typeface="Tahoma"/>
              </a:rPr>
              <a:t>tài</a:t>
            </a:r>
            <a:r>
              <a:rPr sz="3000" b="1" spc="-145" dirty="0">
                <a:latin typeface="Tahoma"/>
                <a:cs typeface="Tahoma"/>
              </a:rPr>
              <a:t> </a:t>
            </a:r>
            <a:r>
              <a:rPr sz="3000" b="1" spc="-100" dirty="0">
                <a:latin typeface="Tahoma"/>
                <a:cs typeface="Tahoma"/>
              </a:rPr>
              <a:t>nguyên</a:t>
            </a:r>
            <a:r>
              <a:rPr sz="3000" b="1" spc="-120" dirty="0">
                <a:latin typeface="Tahoma"/>
                <a:cs typeface="Tahoma"/>
              </a:rPr>
              <a:t> </a:t>
            </a:r>
            <a:r>
              <a:rPr sz="3000" b="1" spc="-20" dirty="0">
                <a:latin typeface="Tahoma"/>
                <a:cs typeface="Tahoma"/>
              </a:rPr>
              <a:t>nhất</a:t>
            </a:r>
            <a:endParaRPr sz="3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1819</Words>
  <Application>Microsoft Office PowerPoint</Application>
  <PresentationFormat>Custom</PresentationFormat>
  <Paragraphs>108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Palatino Linotype</vt:lpstr>
      <vt:lpstr>Tahoma</vt:lpstr>
      <vt:lpstr>Verdana</vt:lpstr>
      <vt:lpstr>Office Theme</vt:lpstr>
      <vt:lpstr>PowerPoint Presentation</vt:lpstr>
      <vt:lpstr>Danh sách thành viên nhóm 20</vt:lpstr>
      <vt:lpstr>Nội dung bài thuyết trình</vt:lpstr>
      <vt:lpstr>1. Giới thiệu codeguru</vt:lpstr>
      <vt:lpstr>2. Lý do của việc sử dụng CodeGuru</vt:lpstr>
      <vt:lpstr>Các tính năng chính</vt:lpstr>
      <vt:lpstr>Các tính năng chính</vt:lpstr>
      <vt:lpstr>Cách thức hoạt động</vt:lpstr>
      <vt:lpstr>Lợi ích</vt:lpstr>
      <vt:lpstr>3. Cách sử dụng Thông thường</vt:lpstr>
      <vt:lpstr>3. Cách sử dụng Trong doanh nghiệp</vt:lpstr>
      <vt:lpstr>4. Chi phí và mức giá</vt:lpstr>
      <vt:lpstr>4. Chi phí và mức giá</vt:lpstr>
      <vt:lpstr>4. Chi phí và mức giá</vt:lpstr>
      <vt:lpstr>4. Chi phí và mức giá</vt:lpstr>
      <vt:lpstr>5. Hạn chế và thách thức Hạn chế</vt:lpstr>
      <vt:lpstr>5. Hạn chế và thách thức Thách thức</vt:lpstr>
      <vt:lpstr>6. Kết luận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Xanh dương Các thành phần Cùng kích thước &amp; Giả lập Công nghệ trong Giáo dục Bản thuyết trình Công nghệ</dc:title>
  <dc:creator>Vu Trung Kien</dc:creator>
  <cp:keywords>DAFkEYGSx8E,BAFcGTgmRrs</cp:keywords>
  <cp:lastModifiedBy>Phan Quốc Lưu</cp:lastModifiedBy>
  <cp:revision>4</cp:revision>
  <dcterms:created xsi:type="dcterms:W3CDTF">2023-05-27T15:48:33Z</dcterms:created>
  <dcterms:modified xsi:type="dcterms:W3CDTF">2023-05-28T01:19:38Z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2023-05-27T00:00:00Z</vt:filetime>
  </property>
  <property fmtid="{D5CDD505-2E9C-101B-9397-08002B2CF9AE}" pid="3" name="Creator">
    <vt:lpwstr>Canva</vt:lpwstr>
  </property>
  <property fmtid="{D5CDD505-2E9C-101B-9397-08002B2CF9AE}" pid="4" name="LastSaved">
    <vt:filetime>2023-05-27T00:00:00Z</vt:filetime>
  </property>
  <property fmtid="{D5CDD505-2E9C-101B-9397-08002B2CF9AE}" pid="5" name="Producer">
    <vt:lpwstr>Canva</vt:lpwstr>
  </property>
</Properties>
</file>