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91" r:id="rId4"/>
    <p:sldId id="287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28" y="-10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Frameworks, MVCs and Content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Brian MacMillan  version 2017-01-29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512" y="2318613"/>
            <a:ext cx="11029615" cy="3655466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Frameworks</a:t>
            </a:r>
          </a:p>
          <a:p>
            <a:r>
              <a:rPr lang="en-US" sz="2800" dirty="0" smtClean="0"/>
              <a:t>Model View Controllers</a:t>
            </a:r>
          </a:p>
          <a:p>
            <a:r>
              <a:rPr lang="en-US" sz="2800" dirty="0" smtClean="0"/>
              <a:t>Content Management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3767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for retrieving data from relational data management systems like MySQL, Oracle, Sybase, Postgres and Microsoft SQL Server</a:t>
            </a:r>
          </a:p>
          <a:p>
            <a:r>
              <a:rPr lang="en-US" dirty="0" smtClean="0"/>
              <a:t>Codified as ANSI SQL in 1992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Syntax: </a:t>
            </a:r>
            <a:r>
              <a:rPr lang="en-US" dirty="0"/>
              <a:t>SELECT [</a:t>
            </a:r>
            <a:r>
              <a:rPr lang="en-US" dirty="0" err="1"/>
              <a:t>fieldlist</a:t>
            </a:r>
            <a:r>
              <a:rPr lang="en-US" dirty="0"/>
              <a:t>] FROM [</a:t>
            </a:r>
            <a:r>
              <a:rPr lang="en-US" dirty="0" err="1"/>
              <a:t>tablename</a:t>
            </a:r>
            <a:r>
              <a:rPr lang="en-US" dirty="0"/>
              <a:t>] WHERE [condition] ORDER BY [</a:t>
            </a:r>
            <a:r>
              <a:rPr lang="en-US" dirty="0" err="1"/>
              <a:t>fieldlist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</a:t>
            </a:r>
            <a:r>
              <a:rPr lang="en-US" dirty="0"/>
              <a:t>: SELECT </a:t>
            </a:r>
            <a:r>
              <a:rPr lang="en-US" dirty="0" err="1"/>
              <a:t>countryId</a:t>
            </a:r>
            <a:r>
              <a:rPr lang="en-US" dirty="0"/>
              <a:t>, gender FROM main WHERE city="Bronx" ORDER BY city DESC;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Syntax: </a:t>
            </a:r>
            <a:r>
              <a:rPr lang="en-US" dirty="0"/>
              <a:t>SELECT [</a:t>
            </a:r>
            <a:r>
              <a:rPr lang="en-US" dirty="0" err="1"/>
              <a:t>fieldlist</a:t>
            </a:r>
            <a:r>
              <a:rPr lang="en-US" dirty="0"/>
              <a:t>], COUNT(*) As [alias] FROM [</a:t>
            </a:r>
            <a:r>
              <a:rPr lang="en-US" dirty="0" err="1"/>
              <a:t>tablename</a:t>
            </a:r>
            <a:r>
              <a:rPr lang="en-US" dirty="0"/>
              <a:t>] GROUP BY [</a:t>
            </a:r>
            <a:r>
              <a:rPr lang="en-US" dirty="0" err="1"/>
              <a:t>fieldlist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Example: SELECT </a:t>
            </a:r>
            <a:r>
              <a:rPr lang="en-US" dirty="0" err="1"/>
              <a:t>countryId</a:t>
            </a:r>
            <a:r>
              <a:rPr lang="en-US" dirty="0"/>
              <a:t>, COUNT(*) AS </a:t>
            </a:r>
            <a:r>
              <a:rPr lang="en-US" dirty="0" err="1"/>
              <a:t>countOfCountry</a:t>
            </a:r>
            <a:r>
              <a:rPr lang="en-US" dirty="0"/>
              <a:t> FROM main GROUP BY </a:t>
            </a:r>
            <a:r>
              <a:rPr lang="en-US" dirty="0" err="1"/>
              <a:t>countryId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943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986062"/>
          </a:xfrm>
        </p:spPr>
        <p:txBody>
          <a:bodyPr/>
          <a:lstStyle/>
          <a:p>
            <a:r>
              <a:rPr lang="en-US" dirty="0" smtClean="0"/>
              <a:t>Frameworks are collections of libraries that handle multiple tasks, for example the monthly layout of a magazine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Struts</a:t>
            </a:r>
          </a:p>
          <a:p>
            <a:pPr lvl="1"/>
            <a:r>
              <a:rPr lang="en-US" dirty="0" err="1" smtClean="0"/>
              <a:t>Boostrap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2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649632"/>
          </a:xfrm>
        </p:spPr>
        <p:txBody>
          <a:bodyPr/>
          <a:lstStyle/>
          <a:p>
            <a:r>
              <a:rPr lang="en-US" dirty="0" smtClean="0"/>
              <a:t>Drupal</a:t>
            </a:r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8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14075</TotalTime>
  <Words>106</Words>
  <Application>Microsoft Macintosh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</vt:lpstr>
      <vt:lpstr>Frameworks, MVCs and Content management</vt:lpstr>
      <vt:lpstr>Today’s Class</vt:lpstr>
      <vt:lpstr>Structured Query Language</vt:lpstr>
      <vt:lpstr>Structured Query language</vt:lpstr>
      <vt:lpstr>frameworks</vt:lpstr>
      <vt:lpstr>Content managers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design</dc:title>
  <dc:creator>brian</dc:creator>
  <cp:lastModifiedBy>New User</cp:lastModifiedBy>
  <cp:revision>123</cp:revision>
  <dcterms:created xsi:type="dcterms:W3CDTF">2015-10-01T14:59:21Z</dcterms:created>
  <dcterms:modified xsi:type="dcterms:W3CDTF">2017-01-30T22:04:09Z</dcterms:modified>
</cp:coreProperties>
</file>