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6" r:id="rId3"/>
    <p:sldId id="297" r:id="rId4"/>
    <p:sldId id="300" r:id="rId5"/>
    <p:sldId id="301" r:id="rId6"/>
    <p:sldId id="302" r:id="rId7"/>
    <p:sldId id="303" r:id="rId8"/>
    <p:sldId id="30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28" y="-10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Responsive </a:t>
            </a:r>
            <a:r>
              <a:rPr lang="en-US" dirty="0" smtClean="0"/>
              <a:t>Design and </a:t>
            </a:r>
            <a:r>
              <a:rPr lang="en-US" dirty="0" smtClean="0"/>
              <a:t>media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Brian MacMillan  version 2017-01-29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4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512" y="1875696"/>
            <a:ext cx="11029615" cy="4098384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Responsive design and media </a:t>
            </a:r>
            <a:r>
              <a:rPr lang="en-US" sz="2800" dirty="0" smtClean="0"/>
              <a:t>queries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3767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Design and 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48904"/>
          </a:xfrm>
        </p:spPr>
        <p:txBody>
          <a:bodyPr/>
          <a:lstStyle/>
          <a:p>
            <a:endParaRPr lang="en-US" dirty="0" smtClean="0"/>
          </a:p>
          <a:p>
            <a:r>
              <a:rPr lang="en-US" sz="2000" dirty="0" smtClean="0"/>
              <a:t>Websites that are designed responsively work equally well on desktops, laptops, tablets and cell phones</a:t>
            </a:r>
          </a:p>
          <a:p>
            <a:r>
              <a:rPr lang="en-US" sz="2000" dirty="0" smtClean="0"/>
              <a:t>Responsive design is can be implemented either with a fixed or a liquid layout, and is done so using customized </a:t>
            </a:r>
            <a:r>
              <a:rPr lang="en-US" sz="2000" dirty="0" err="1" smtClean="0"/>
              <a:t>css</a:t>
            </a:r>
            <a:r>
              <a:rPr lang="en-US" sz="2000" dirty="0" smtClean="0"/>
              <a:t>, particularly media queries (to be discussed later)</a:t>
            </a:r>
          </a:p>
          <a:p>
            <a:pPr lvl="1"/>
            <a:r>
              <a:rPr lang="en-US" sz="2000" dirty="0" smtClean="0"/>
              <a:t>When using a liquid layout sites typically shift between one column on phones, one or two on tablets and three on a desktop depending on screen width and resolution</a:t>
            </a:r>
          </a:p>
          <a:p>
            <a:pPr marL="1008000" lvl="3" indent="0">
              <a:buNone/>
            </a:pPr>
            <a:r>
              <a:rPr lang="en-US" sz="2000" dirty="0" smtClean="0"/>
              <a:t>Example: http</a:t>
            </a:r>
            <a:r>
              <a:rPr lang="en-US" sz="2000" dirty="0"/>
              <a:t>://www.w3schools.com/html/html_responsive.asp</a:t>
            </a:r>
            <a:endParaRPr lang="en-US" sz="2000" dirty="0" smtClean="0"/>
          </a:p>
          <a:p>
            <a:pPr lvl="2"/>
            <a:r>
              <a:rPr lang="en-US" sz="2000" dirty="0" smtClean="0"/>
              <a:t>Tools such as </a:t>
            </a:r>
            <a:r>
              <a:rPr lang="en-US" sz="2000" dirty="0" err="1" smtClean="0"/>
              <a:t>jQueryMobile</a:t>
            </a:r>
            <a:r>
              <a:rPr lang="en-US" sz="2000" dirty="0" smtClean="0"/>
              <a:t> and Bootstrap assist with this</a:t>
            </a:r>
          </a:p>
          <a:p>
            <a:pPr lvl="1"/>
            <a:r>
              <a:rPr lang="en-US" sz="2000" dirty="0" smtClean="0"/>
              <a:t>When using a fixed layout designs typically are customized for each platform, often using entirely different sets of </a:t>
            </a:r>
            <a:r>
              <a:rPr lang="en-US" sz="2000" dirty="0" err="1" smtClean="0"/>
              <a:t>css</a:t>
            </a:r>
            <a:r>
              <a:rPr lang="en-US" sz="2000" dirty="0" smtClean="0"/>
              <a:t> markup. 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2127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Design Issues: Resolution and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There are two design </a:t>
            </a:r>
            <a:r>
              <a:rPr lang="en-US" sz="2000" dirty="0" smtClean="0"/>
              <a:t>challenges when trying to implement a responsive design, </a:t>
            </a:r>
            <a:r>
              <a:rPr lang="en-US" sz="2000" dirty="0"/>
              <a:t>layout and resolution</a:t>
            </a:r>
          </a:p>
          <a:p>
            <a:r>
              <a:rPr lang="en-US" sz="2000" dirty="0"/>
              <a:t>Most desktop monitors currently have a resolution of 1920 x 1080 pixels, a 16 x 9 ratio and landscape </a:t>
            </a:r>
            <a:r>
              <a:rPr lang="en-US" sz="2000" dirty="0" smtClean="0"/>
              <a:t>layout, </a:t>
            </a:r>
            <a:r>
              <a:rPr lang="en-US" sz="2000" dirty="0"/>
              <a:t>though higher resolution monitors have begun to </a:t>
            </a:r>
            <a:r>
              <a:rPr lang="en-US" sz="2000" dirty="0" smtClean="0"/>
              <a:t>appear</a:t>
            </a:r>
          </a:p>
          <a:p>
            <a:r>
              <a:rPr lang="en-US" sz="2000" dirty="0"/>
              <a:t>Tablets typically have a 1024 x 768 pixel resolution and can display portrait or landscape </a:t>
            </a:r>
            <a:endParaRPr lang="en-US" sz="2000" dirty="0" smtClean="0"/>
          </a:p>
          <a:p>
            <a:r>
              <a:rPr lang="en-US" sz="2000" dirty="0" smtClean="0"/>
              <a:t>Phones can range in resolution from 320 x 480 pixels to 640 x 480 pixels to 1280 x 720 pixels to1920 x 1080 pixels. Other, less common resolution also exist.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99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026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Haley’s and </a:t>
            </a:r>
            <a:r>
              <a:rPr lang="en-US" sz="2000" dirty="0" err="1" smtClean="0"/>
              <a:t>Mikayala’s</a:t>
            </a:r>
            <a:r>
              <a:rPr lang="en-US" sz="2000" dirty="0" smtClean="0"/>
              <a:t> project: problems with phone view</a:t>
            </a:r>
          </a:p>
          <a:p>
            <a:r>
              <a:rPr lang="en-US" sz="2000" dirty="0" err="1" smtClean="0"/>
              <a:t>Mashaela’s</a:t>
            </a:r>
            <a:r>
              <a:rPr lang="en-US" sz="2000" dirty="0" smtClean="0"/>
              <a:t> and Kayla’s project: problems with desktop 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4373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Design: </a:t>
            </a:r>
            <a:r>
              <a:rPr lang="en-US" dirty="0" err="1" smtClean="0"/>
              <a:t>SYntax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997" y="2415051"/>
            <a:ext cx="6667500" cy="1657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9774" y="6252868"/>
            <a:ext cx="104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also: https</a:t>
            </a:r>
            <a:r>
              <a:rPr lang="en-US" dirty="0"/>
              <a:t>://developer.mozilla.org/en-US/docs/Web/CSS/Media_Queries/Using_media_queries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9774" y="1983863"/>
            <a:ext cx="699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8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Design: Media Query </a:t>
            </a:r>
            <a:r>
              <a:rPr lang="en-US" dirty="0" err="1" smtClean="0"/>
              <a:t>Featyres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2317274"/>
            <a:ext cx="8761173" cy="3443446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6124" y="6086660"/>
            <a:ext cx="110046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 panose="020B0604020202020204" pitchFamily="34" charset="-128"/>
              </a:rPr>
              <a:t>Source: https://developer.mozilla.org/en-US/docs/Web/CSS/Media_Queries/Using_media_queries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752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DESIGN: Use of media Queries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90392" y="2678103"/>
            <a:ext cx="86918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&lt;link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="stylesheet" media="only screen and (color)"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href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=“default.css" /&gt;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192" y="3166606"/>
            <a:ext cx="87062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Can also  be used within CSS. Note that the media query is a wrapper within which is placed valid CSS.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1192" y="2093327"/>
            <a:ext cx="9910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Can be used in the &lt;HEAD&gt; section of an html document to selectively load a </a:t>
            </a:r>
            <a:r>
              <a:rPr lang="en-US" sz="2000" dirty="0" err="1" smtClean="0"/>
              <a:t>css</a:t>
            </a:r>
            <a:r>
              <a:rPr lang="en-US" sz="2000" dirty="0" smtClean="0"/>
              <a:t> file</a:t>
            </a:r>
            <a:endParaRPr lang="en-US" sz="2000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90392" y="4151491"/>
            <a:ext cx="52806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&lt;!-- CSS media query within a stylesheet --&gt;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&lt;style&gt;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@media (max-width: 600px)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img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{max-width:256px;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&lt;/style&gt;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35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14070</TotalTime>
  <Words>444</Words>
  <Application>Microsoft Macintosh PowerPoint</Application>
  <PresentationFormat>Custom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Dividend</vt:lpstr>
      <vt:lpstr>Responsive Design and media queries</vt:lpstr>
      <vt:lpstr>Today’s Class</vt:lpstr>
      <vt:lpstr>Responsive Design and Media Queries</vt:lpstr>
      <vt:lpstr>Responsive Design Issues: Resolution and Layout</vt:lpstr>
      <vt:lpstr>Examples of Problems</vt:lpstr>
      <vt:lpstr>Responsive Design: SYntax</vt:lpstr>
      <vt:lpstr>Responsive Design: Media Query Featyres</vt:lpstr>
      <vt:lpstr>Response DESIGN: Use of media Queries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design</dc:title>
  <dc:creator>brian</dc:creator>
  <cp:lastModifiedBy>New User</cp:lastModifiedBy>
  <cp:revision>120</cp:revision>
  <dcterms:created xsi:type="dcterms:W3CDTF">2015-10-01T14:59:21Z</dcterms:created>
  <dcterms:modified xsi:type="dcterms:W3CDTF">2017-01-30T22:09:13Z</dcterms:modified>
</cp:coreProperties>
</file>