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7800" y="1825560"/>
            <a:ext cx="545508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45D9ED-7A02-405F-BE89-A249E5A4AF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88E49A-F254-4E18-921A-2887F07826F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Student Introductions: Background and Interests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Student Introductions: Background and Interests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78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of Web Technologies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Document Object Model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HTML, CSS, PHP and Javascript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of Web Design Issues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Creation of a Word Press Template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 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95080" y="1825560"/>
            <a:ext cx="91792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Typical Class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 will typically have the following structure: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5-10 minute prelude, featuring a video clip, song,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3-4 Student presentations and/or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10 minute break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Discussion and/or critical evaluation of a website, project, technology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In-class work as time allows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of Laptops/Phones in the Classroom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254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 are encouraged to use their laptops and smart phones to lookup references and to research topics being discussed in class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 are discouraged from using phones and laptops for personal communications.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Review of Syllabus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9755</TotalTime>
  <Application>LibreOffice/5.1.4.2$Linux_X86_64 LibreOffice_project/10m0$Build-2</Application>
  <Words>836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2013-09-02T01:34:05Z</dcterms:created>
  <dc:creator>Brian MacMillan</dc:creator>
  <dc:description/>
  <dc:language>en-US</dc:language>
  <cp:lastModifiedBy/>
  <dcterms:modified xsi:type="dcterms:W3CDTF">2017-01-30T09:01:29Z</dcterms:modified>
  <cp:revision>69</cp:revision>
  <dc:subject/>
  <dc:title>who am i?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